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Overpas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4DKdMiZ9nydYUc0+qlXo6ykrp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verpass-bold.fntdata"/><Relationship Id="rId12" Type="http://schemas.openxmlformats.org/officeDocument/2006/relationships/font" Target="fonts/Overpas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verpass-boldItalic.fntdata"/><Relationship Id="rId14" Type="http://schemas.openxmlformats.org/officeDocument/2006/relationships/font" Target="fonts/Overpass-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 name="Shape 17"/>
        <p:cNvGrpSpPr/>
        <p:nvPr/>
      </p:nvGrpSpPr>
      <p:grpSpPr>
        <a:xfrm>
          <a:off x="0" y="0"/>
          <a:ext cx="0" cy="0"/>
          <a:chOff x="0" y="0"/>
          <a:chExt cx="0" cy="0"/>
        </a:xfrm>
      </p:grpSpPr>
      <p:sp>
        <p:nvSpPr>
          <p:cNvPr id="18" name="Google Shape;18;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 name="Google Shape;20;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 name="Google Shape;22;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6382875" y="4869225"/>
            <a:ext cx="5268300" cy="419700"/>
          </a:xfrm>
          <a:prstGeom prst="rect">
            <a:avLst/>
          </a:prstGeom>
          <a:solidFill>
            <a:srgbClr val="EF2C3C"/>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IN">
                <a:solidFill>
                  <a:schemeClr val="lt1"/>
                </a:solidFill>
                <a:latin typeface="Calibri"/>
                <a:ea typeface="Calibri"/>
                <a:cs typeface="Calibri"/>
                <a:sym typeface="Calibri"/>
              </a:rPr>
              <a:t>Name: Jaismine Kaur</a:t>
            </a:r>
            <a:endParaRPr>
              <a:solidFill>
                <a:schemeClr val="lt1"/>
              </a:solidFill>
            </a:endParaRPr>
          </a:p>
        </p:txBody>
      </p:sp>
      <p:sp>
        <p:nvSpPr>
          <p:cNvPr id="85" name="Google Shape;85;p1"/>
          <p:cNvSpPr/>
          <p:nvPr/>
        </p:nvSpPr>
        <p:spPr>
          <a:xfrm>
            <a:off x="0" y="2248000"/>
            <a:ext cx="12192000" cy="1324200"/>
          </a:xfrm>
          <a:prstGeom prst="rect">
            <a:avLst/>
          </a:prstGeom>
          <a:solidFill>
            <a:srgbClr val="EF2C3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86" name="Google Shape;86;p1"/>
          <p:cNvSpPr txBox="1"/>
          <p:nvPr>
            <p:ph type="ctrTitle"/>
          </p:nvPr>
        </p:nvSpPr>
        <p:spPr>
          <a:xfrm>
            <a:off x="1524000" y="2344901"/>
            <a:ext cx="9144000" cy="1130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solidFill>
                  <a:schemeClr val="lt1"/>
                </a:solidFill>
                <a:latin typeface="Calibri"/>
                <a:ea typeface="Calibri"/>
                <a:cs typeface="Calibri"/>
                <a:sym typeface="Calibri"/>
              </a:rPr>
              <a:t>Blog Creation Project</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9788" y="380198"/>
            <a:ext cx="10515600" cy="1325700"/>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solidFill>
                  <a:schemeClr val="lt1"/>
                </a:solidFill>
                <a:latin typeface="Overpass"/>
                <a:ea typeface="Overpass"/>
                <a:cs typeface="Overpass"/>
                <a:sym typeface="Overpass"/>
              </a:rPr>
              <a:t>Q.1. Identification of Theme/Topic</a:t>
            </a:r>
            <a:endParaRPr>
              <a:solidFill>
                <a:schemeClr val="lt1"/>
              </a:solidFill>
              <a:latin typeface="Overpass"/>
              <a:ea typeface="Overpass"/>
              <a:cs typeface="Overpass"/>
              <a:sym typeface="Overpass"/>
            </a:endParaRPr>
          </a:p>
        </p:txBody>
      </p:sp>
      <p:sp>
        <p:nvSpPr>
          <p:cNvPr id="92" name="Google Shape;92;p2"/>
          <p:cNvSpPr txBox="1"/>
          <p:nvPr>
            <p:ph idx="1" type="body"/>
          </p:nvPr>
        </p:nvSpPr>
        <p:spPr>
          <a:xfrm>
            <a:off x="839788" y="1681163"/>
            <a:ext cx="5157787" cy="823912"/>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lang="en-IN" sz="2800">
                <a:solidFill>
                  <a:schemeClr val="lt1"/>
                </a:solidFill>
                <a:latin typeface="Overpass"/>
                <a:ea typeface="Overpass"/>
                <a:cs typeface="Overpass"/>
                <a:sym typeface="Overpass"/>
              </a:rPr>
              <a:t>(a). Please mention your blog URL</a:t>
            </a:r>
            <a:endParaRPr>
              <a:solidFill>
                <a:schemeClr val="lt1"/>
              </a:solidFill>
              <a:latin typeface="Overpass"/>
              <a:ea typeface="Overpass"/>
              <a:cs typeface="Overpass"/>
              <a:sym typeface="Overpass"/>
            </a:endParaRPr>
          </a:p>
        </p:txBody>
      </p:sp>
      <p:sp>
        <p:nvSpPr>
          <p:cNvPr id="93" name="Google Shape;93;p2"/>
          <p:cNvSpPr txBox="1"/>
          <p:nvPr>
            <p:ph idx="2" type="body"/>
          </p:nvPr>
        </p:nvSpPr>
        <p:spPr>
          <a:xfrm>
            <a:off x="839788" y="2505075"/>
            <a:ext cx="5157787" cy="3684588"/>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solidFill>
                  <a:schemeClr val="lt1"/>
                </a:solidFill>
                <a:latin typeface="Overpass"/>
                <a:ea typeface="Overpass"/>
                <a:cs typeface="Overpass"/>
                <a:sym typeface="Overpass"/>
              </a:rPr>
              <a:t>https://jaismine-kaur.dmlearning.in/</a:t>
            </a:r>
            <a:endParaRPr>
              <a:solidFill>
                <a:schemeClr val="lt1"/>
              </a:solidFill>
              <a:latin typeface="Overpass"/>
              <a:ea typeface="Overpass"/>
              <a:cs typeface="Overpass"/>
              <a:sym typeface="Overpass"/>
            </a:endParaRPr>
          </a:p>
        </p:txBody>
      </p:sp>
      <p:sp>
        <p:nvSpPr>
          <p:cNvPr id="94" name="Google Shape;94;p2"/>
          <p:cNvSpPr txBox="1"/>
          <p:nvPr>
            <p:ph idx="3" type="body"/>
          </p:nvPr>
        </p:nvSpPr>
        <p:spPr>
          <a:xfrm>
            <a:off x="6172200" y="1681163"/>
            <a:ext cx="5183188" cy="823912"/>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b" bIns="45700" lIns="91425" spcFirstLastPara="1" rIns="91425" wrap="square" tIns="45700">
            <a:normAutofit fontScale="55000" lnSpcReduction="20000"/>
          </a:bodyPr>
          <a:lstStyle/>
          <a:p>
            <a:pPr indent="0" lvl="0" marL="0" rtl="0" algn="ctr">
              <a:lnSpc>
                <a:spcPct val="90000"/>
              </a:lnSpc>
              <a:spcBef>
                <a:spcPts val="0"/>
              </a:spcBef>
              <a:spcAft>
                <a:spcPts val="0"/>
              </a:spcAft>
              <a:buClr>
                <a:schemeClr val="dk1"/>
              </a:buClr>
              <a:buSzPct val="100000"/>
              <a:buNone/>
            </a:pPr>
            <a:r>
              <a:rPr lang="en-IN" sz="3600">
                <a:solidFill>
                  <a:schemeClr val="lt1"/>
                </a:solidFill>
                <a:latin typeface="Overpass"/>
                <a:ea typeface="Overpass"/>
                <a:cs typeface="Overpass"/>
                <a:sym typeface="Overpass"/>
              </a:rPr>
              <a:t>(b).</a:t>
            </a:r>
            <a:r>
              <a:rPr lang="en-IN">
                <a:solidFill>
                  <a:schemeClr val="lt1"/>
                </a:solidFill>
                <a:latin typeface="Overpass"/>
                <a:ea typeface="Overpass"/>
                <a:cs typeface="Overpass"/>
                <a:sym typeface="Overpass"/>
              </a:rPr>
              <a:t> </a:t>
            </a:r>
            <a:r>
              <a:rPr lang="en-IN" sz="4500">
                <a:solidFill>
                  <a:schemeClr val="lt1"/>
                </a:solidFill>
                <a:latin typeface="Overpass"/>
                <a:ea typeface="Overpass"/>
                <a:cs typeface="Overpass"/>
                <a:sym typeface="Overpass"/>
              </a:rPr>
              <a:t>Reasoning </a:t>
            </a:r>
            <a:endParaRPr>
              <a:solidFill>
                <a:schemeClr val="lt1"/>
              </a:solidFill>
              <a:latin typeface="Overpass"/>
              <a:ea typeface="Overpass"/>
              <a:cs typeface="Overpass"/>
              <a:sym typeface="Overpass"/>
            </a:endParaRPr>
          </a:p>
          <a:p>
            <a:pPr indent="0" lvl="0" marL="0" rtl="0" algn="ctr">
              <a:lnSpc>
                <a:spcPct val="90000"/>
              </a:lnSpc>
              <a:spcBef>
                <a:spcPts val="1000"/>
              </a:spcBef>
              <a:spcAft>
                <a:spcPts val="0"/>
              </a:spcAft>
              <a:buClr>
                <a:schemeClr val="dk1"/>
              </a:buClr>
              <a:buSzPct val="100000"/>
              <a:buNone/>
            </a:pPr>
            <a:r>
              <a:rPr lang="en-IN">
                <a:solidFill>
                  <a:schemeClr val="lt1"/>
                </a:solidFill>
                <a:latin typeface="Overpass"/>
                <a:ea typeface="Overpass"/>
                <a:cs typeface="Overpass"/>
                <a:sym typeface="Overpass"/>
              </a:rPr>
              <a:t>(Please mention the reason behind selecting the theme/topic for your website in 30 words)</a:t>
            </a:r>
            <a:endParaRPr>
              <a:solidFill>
                <a:schemeClr val="lt1"/>
              </a:solidFill>
              <a:latin typeface="Overpass"/>
              <a:ea typeface="Overpass"/>
              <a:cs typeface="Overpass"/>
              <a:sym typeface="Overpass"/>
            </a:endParaRPr>
          </a:p>
        </p:txBody>
      </p:sp>
      <p:sp>
        <p:nvSpPr>
          <p:cNvPr id="95" name="Google Shape;95;p2"/>
          <p:cNvSpPr txBox="1"/>
          <p:nvPr>
            <p:ph idx="4" type="body"/>
          </p:nvPr>
        </p:nvSpPr>
        <p:spPr>
          <a:xfrm>
            <a:off x="6172200" y="2505075"/>
            <a:ext cx="5183188" cy="3684588"/>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solidFill>
                  <a:schemeClr val="lt1"/>
                </a:solidFill>
                <a:latin typeface="Overpass"/>
                <a:ea typeface="Overpass"/>
                <a:cs typeface="Overpass"/>
                <a:sym typeface="Overpass"/>
              </a:rPr>
              <a:t>Being enthusiastic about literature, art, and cinema, I have chosen to write about the same, and hence named the page Lore Cinema. This describes what the expected content regarding the stories in and about Cinema should be on the blog. </a:t>
            </a:r>
            <a:endParaRPr>
              <a:solidFill>
                <a:schemeClr val="lt1"/>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solidFill>
            <a:srgbClr val="EF2C3C"/>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IN" sz="3200">
                <a:solidFill>
                  <a:schemeClr val="lt1"/>
                </a:solidFill>
                <a:latin typeface="Calibri"/>
                <a:ea typeface="Calibri"/>
                <a:cs typeface="Calibri"/>
                <a:sym typeface="Calibri"/>
              </a:rPr>
              <a:t>Q.2. WordPress Dashboard</a:t>
            </a:r>
            <a:br>
              <a:rPr b="1" lang="en-IN" sz="3200">
                <a:solidFill>
                  <a:schemeClr val="lt1"/>
                </a:solidFill>
                <a:latin typeface="Calibri"/>
                <a:ea typeface="Calibri"/>
                <a:cs typeface="Calibri"/>
                <a:sym typeface="Calibri"/>
              </a:rPr>
            </a:br>
            <a:r>
              <a:rPr lang="en-IN" sz="3200">
                <a:solidFill>
                  <a:schemeClr val="lt1"/>
                </a:solidFill>
                <a:latin typeface="Calibri"/>
                <a:ea typeface="Calibri"/>
                <a:cs typeface="Calibri"/>
                <a:sym typeface="Calibri"/>
              </a:rPr>
              <a:t>(Please provide the screenshot of your WordPress Dashboard)</a:t>
            </a:r>
            <a:endParaRPr>
              <a:solidFill>
                <a:schemeClr val="lt1"/>
              </a:solidFill>
            </a:endParaRPr>
          </a:p>
        </p:txBody>
      </p:sp>
      <p:pic>
        <p:nvPicPr>
          <p:cNvPr id="101" name="Google Shape;101;p3"/>
          <p:cNvPicPr preferRelativeResize="0"/>
          <p:nvPr/>
        </p:nvPicPr>
        <p:blipFill rotWithShape="1">
          <a:blip r:embed="rId3">
            <a:alphaModFix/>
          </a:blip>
          <a:srcRect b="0" l="0" r="0" t="0"/>
          <a:stretch/>
        </p:blipFill>
        <p:spPr>
          <a:xfrm>
            <a:off x="125964" y="2090056"/>
            <a:ext cx="2795854" cy="4065765"/>
          </a:xfrm>
          <a:prstGeom prst="rect">
            <a:avLst/>
          </a:prstGeom>
          <a:noFill/>
          <a:ln>
            <a:noFill/>
          </a:ln>
        </p:spPr>
      </p:pic>
      <p:pic>
        <p:nvPicPr>
          <p:cNvPr id="102" name="Google Shape;102;p3"/>
          <p:cNvPicPr preferRelativeResize="0"/>
          <p:nvPr/>
        </p:nvPicPr>
        <p:blipFill rotWithShape="1">
          <a:blip r:embed="rId4">
            <a:alphaModFix/>
          </a:blip>
          <a:srcRect b="0" l="0" r="0" t="0"/>
          <a:stretch/>
        </p:blipFill>
        <p:spPr>
          <a:xfrm>
            <a:off x="2921818" y="2090056"/>
            <a:ext cx="2949817" cy="4078347"/>
          </a:xfrm>
          <a:prstGeom prst="rect">
            <a:avLst/>
          </a:prstGeom>
          <a:noFill/>
          <a:ln>
            <a:noFill/>
          </a:ln>
        </p:spPr>
      </p:pic>
      <p:pic>
        <p:nvPicPr>
          <p:cNvPr id="103" name="Google Shape;103;p3"/>
          <p:cNvPicPr preferRelativeResize="0"/>
          <p:nvPr/>
        </p:nvPicPr>
        <p:blipFill rotWithShape="1">
          <a:blip r:embed="rId5">
            <a:alphaModFix/>
          </a:blip>
          <a:srcRect b="0" l="0" r="0" t="0"/>
          <a:stretch/>
        </p:blipFill>
        <p:spPr>
          <a:xfrm>
            <a:off x="5871635" y="2090056"/>
            <a:ext cx="2949817" cy="4078347"/>
          </a:xfrm>
          <a:prstGeom prst="rect">
            <a:avLst/>
          </a:prstGeom>
          <a:noFill/>
          <a:ln>
            <a:noFill/>
          </a:ln>
        </p:spPr>
      </p:pic>
      <p:pic>
        <p:nvPicPr>
          <p:cNvPr id="104" name="Google Shape;104;p3"/>
          <p:cNvPicPr preferRelativeResize="0"/>
          <p:nvPr/>
        </p:nvPicPr>
        <p:blipFill rotWithShape="1">
          <a:blip r:embed="rId6">
            <a:alphaModFix/>
          </a:blip>
          <a:srcRect b="0" l="0" r="0" t="0"/>
          <a:stretch/>
        </p:blipFill>
        <p:spPr>
          <a:xfrm>
            <a:off x="8821453" y="2099386"/>
            <a:ext cx="3165274" cy="40783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IN" sz="3200">
                <a:solidFill>
                  <a:schemeClr val="lt1"/>
                </a:solidFill>
                <a:latin typeface="Calibri"/>
                <a:ea typeface="Calibri"/>
                <a:cs typeface="Calibri"/>
                <a:sym typeface="Calibri"/>
              </a:rPr>
              <a:t>Q.3. Plugins Screenshot</a:t>
            </a:r>
            <a:br>
              <a:rPr b="1" lang="en-IN" sz="3200">
                <a:solidFill>
                  <a:schemeClr val="lt1"/>
                </a:solidFill>
                <a:latin typeface="Calibri"/>
                <a:ea typeface="Calibri"/>
                <a:cs typeface="Calibri"/>
                <a:sym typeface="Calibri"/>
              </a:rPr>
            </a:br>
            <a:r>
              <a:rPr lang="en-IN" sz="3200">
                <a:solidFill>
                  <a:schemeClr val="lt1"/>
                </a:solidFill>
                <a:latin typeface="Calibri"/>
                <a:ea typeface="Calibri"/>
                <a:cs typeface="Calibri"/>
                <a:sym typeface="Calibri"/>
              </a:rPr>
              <a:t>(Please provide the Screenshot form “Installed Plugins” Screen)</a:t>
            </a:r>
            <a:endParaRPr>
              <a:solidFill>
                <a:schemeClr val="lt1"/>
              </a:solidFill>
            </a:endParaRPr>
          </a:p>
        </p:txBody>
      </p:sp>
      <p:pic>
        <p:nvPicPr>
          <p:cNvPr descr="A screenshot of a computer&#10;&#10;Description automatically generated" id="110" name="Google Shape;110;p4"/>
          <p:cNvPicPr preferRelativeResize="0"/>
          <p:nvPr/>
        </p:nvPicPr>
        <p:blipFill rotWithShape="1">
          <a:blip r:embed="rId3">
            <a:alphaModFix/>
          </a:blip>
          <a:srcRect b="0" l="0" r="0" t="0"/>
          <a:stretch/>
        </p:blipFill>
        <p:spPr>
          <a:xfrm>
            <a:off x="178120" y="2131429"/>
            <a:ext cx="5796583" cy="3271740"/>
          </a:xfrm>
          <a:prstGeom prst="rect">
            <a:avLst/>
          </a:prstGeom>
          <a:noFill/>
          <a:ln>
            <a:noFill/>
          </a:ln>
        </p:spPr>
      </p:pic>
      <p:pic>
        <p:nvPicPr>
          <p:cNvPr descr="A screenshot of a computer&#10;&#10;Description automatically generated" id="111" name="Google Shape;111;p4"/>
          <p:cNvPicPr preferRelativeResize="0"/>
          <p:nvPr/>
        </p:nvPicPr>
        <p:blipFill rotWithShape="1">
          <a:blip r:embed="rId4">
            <a:alphaModFix/>
          </a:blip>
          <a:srcRect b="0" l="0" r="0" t="0"/>
          <a:stretch/>
        </p:blipFill>
        <p:spPr>
          <a:xfrm>
            <a:off x="5974703" y="2532645"/>
            <a:ext cx="6096000" cy="2026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941424" cy="1325563"/>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IN" sz="3200">
                <a:solidFill>
                  <a:schemeClr val="lt1"/>
                </a:solidFill>
                <a:latin typeface="Calibri"/>
                <a:ea typeface="Calibri"/>
                <a:cs typeface="Calibri"/>
                <a:sym typeface="Calibri"/>
              </a:rPr>
              <a:t>Q.4.a. Screenshot of ‘All Pages’</a:t>
            </a:r>
            <a:br>
              <a:rPr lang="en-IN" sz="3200">
                <a:solidFill>
                  <a:schemeClr val="lt1"/>
                </a:solidFill>
                <a:latin typeface="Calibri"/>
                <a:ea typeface="Calibri"/>
                <a:cs typeface="Calibri"/>
                <a:sym typeface="Calibri"/>
              </a:rPr>
            </a:br>
            <a:r>
              <a:rPr lang="en-IN" sz="3200">
                <a:solidFill>
                  <a:schemeClr val="lt1"/>
                </a:solidFill>
                <a:latin typeface="Calibri"/>
                <a:ea typeface="Calibri"/>
                <a:cs typeface="Calibri"/>
                <a:sym typeface="Calibri"/>
              </a:rPr>
              <a:t>(Please provide the screenshot from ‘All Pages’ tab of WordPress)</a:t>
            </a:r>
            <a:endParaRPr>
              <a:solidFill>
                <a:schemeClr val="lt1"/>
              </a:solidFill>
            </a:endParaRPr>
          </a:p>
        </p:txBody>
      </p:sp>
      <p:sp>
        <p:nvSpPr>
          <p:cNvPr id="117" name="Google Shape;117;p5"/>
          <p:cNvSpPr txBox="1"/>
          <p:nvPr/>
        </p:nvSpPr>
        <p:spPr>
          <a:xfrm>
            <a:off x="5426412" y="3585500"/>
            <a:ext cx="1791900" cy="3693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AEABAB"/>
                </a:solidFill>
                <a:latin typeface="Calibri"/>
                <a:ea typeface="Calibri"/>
                <a:cs typeface="Calibri"/>
                <a:sym typeface="Calibri"/>
              </a:rPr>
              <a:t>Add Screenshot</a:t>
            </a:r>
            <a:endParaRPr b="0" i="0" sz="1400" u="none" cap="none" strike="noStrike">
              <a:solidFill>
                <a:srgbClr val="000000"/>
              </a:solidFill>
              <a:latin typeface="Arial"/>
              <a:ea typeface="Arial"/>
              <a:cs typeface="Arial"/>
              <a:sym typeface="Arial"/>
            </a:endParaRPr>
          </a:p>
        </p:txBody>
      </p:sp>
      <p:pic>
        <p:nvPicPr>
          <p:cNvPr descr="A screenshot of a computer&#10;&#10;Description automatically generated" id="118" name="Google Shape;118;p5"/>
          <p:cNvPicPr preferRelativeResize="0"/>
          <p:nvPr/>
        </p:nvPicPr>
        <p:blipFill rotWithShape="1">
          <a:blip r:embed="rId3">
            <a:alphaModFix/>
          </a:blip>
          <a:srcRect b="0" l="0" r="0" t="0"/>
          <a:stretch/>
        </p:blipFill>
        <p:spPr>
          <a:xfrm>
            <a:off x="1605506" y="1853184"/>
            <a:ext cx="9406812" cy="4603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968318" cy="1325563"/>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IN" sz="3200">
                <a:solidFill>
                  <a:schemeClr val="lt1"/>
                </a:solidFill>
                <a:latin typeface="Calibri"/>
                <a:ea typeface="Calibri"/>
                <a:cs typeface="Calibri"/>
                <a:sym typeface="Calibri"/>
              </a:rPr>
              <a:t>Q.4.b. Screenshot of ‘All Posts’</a:t>
            </a:r>
            <a:br>
              <a:rPr lang="en-IN" sz="3200">
                <a:solidFill>
                  <a:schemeClr val="lt1"/>
                </a:solidFill>
                <a:latin typeface="Calibri"/>
                <a:ea typeface="Calibri"/>
                <a:cs typeface="Calibri"/>
                <a:sym typeface="Calibri"/>
              </a:rPr>
            </a:br>
            <a:r>
              <a:rPr lang="en-IN" sz="3200">
                <a:solidFill>
                  <a:schemeClr val="lt1"/>
                </a:solidFill>
                <a:latin typeface="Calibri"/>
                <a:ea typeface="Calibri"/>
                <a:cs typeface="Calibri"/>
                <a:sym typeface="Calibri"/>
              </a:rPr>
              <a:t>(Please provide the screenshot from ‘All Posts’ tab of WordPress)</a:t>
            </a:r>
            <a:endParaRPr>
              <a:solidFill>
                <a:schemeClr val="lt1"/>
              </a:solidFill>
            </a:endParaRPr>
          </a:p>
        </p:txBody>
      </p:sp>
      <p:pic>
        <p:nvPicPr>
          <p:cNvPr id="124" name="Google Shape;124;p6"/>
          <p:cNvPicPr preferRelativeResize="0"/>
          <p:nvPr/>
        </p:nvPicPr>
        <p:blipFill rotWithShape="1">
          <a:blip r:embed="rId3">
            <a:alphaModFix/>
          </a:blip>
          <a:srcRect b="0" l="0" r="0" t="0"/>
          <a:stretch/>
        </p:blipFill>
        <p:spPr>
          <a:xfrm>
            <a:off x="1091681" y="1850288"/>
            <a:ext cx="10008636" cy="47187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43435" y="365125"/>
            <a:ext cx="11923059" cy="1325563"/>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IN" sz="2800">
                <a:solidFill>
                  <a:schemeClr val="lt1"/>
                </a:solidFill>
                <a:latin typeface="Calibri"/>
                <a:ea typeface="Calibri"/>
                <a:cs typeface="Calibri"/>
                <a:sym typeface="Calibri"/>
              </a:rPr>
              <a:t>Q.5. Permalinks Screenshot</a:t>
            </a:r>
            <a:br>
              <a:rPr b="1" lang="en-IN" sz="2800">
                <a:solidFill>
                  <a:schemeClr val="lt1"/>
                </a:solidFill>
                <a:latin typeface="Calibri"/>
                <a:ea typeface="Calibri"/>
                <a:cs typeface="Calibri"/>
                <a:sym typeface="Calibri"/>
              </a:rPr>
            </a:br>
            <a:r>
              <a:rPr lang="en-IN" sz="2800">
                <a:solidFill>
                  <a:schemeClr val="lt1"/>
                </a:solidFill>
                <a:latin typeface="Calibri"/>
                <a:ea typeface="Calibri"/>
                <a:cs typeface="Calibri"/>
                <a:sym typeface="Calibri"/>
              </a:rPr>
              <a:t>(Please provide the Screenshot from Permalinks screen and justify the reasoning of selecting the respective Permalink)</a:t>
            </a:r>
            <a:endParaRPr>
              <a:solidFill>
                <a:schemeClr val="lt1"/>
              </a:solidFill>
            </a:endParaRPr>
          </a:p>
        </p:txBody>
      </p:sp>
      <p:sp>
        <p:nvSpPr>
          <p:cNvPr id="130" name="Google Shape;130;p7"/>
          <p:cNvSpPr/>
          <p:nvPr/>
        </p:nvSpPr>
        <p:spPr>
          <a:xfrm>
            <a:off x="224118" y="1819835"/>
            <a:ext cx="8301317" cy="4930589"/>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7"/>
          <p:cNvSpPr txBox="1"/>
          <p:nvPr/>
        </p:nvSpPr>
        <p:spPr>
          <a:xfrm>
            <a:off x="8803341" y="1981200"/>
            <a:ext cx="3164400" cy="4247276"/>
          </a:xfrm>
          <a:prstGeom prst="rect">
            <a:avLst/>
          </a:prstGeom>
          <a:solidFill>
            <a:srgbClr val="EF2C3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lt1"/>
                </a:solidFill>
                <a:latin typeface="Calibri"/>
                <a:ea typeface="Calibri"/>
                <a:cs typeface="Calibri"/>
                <a:sym typeface="Calibri"/>
              </a:rPr>
              <a:t>Reasoning</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The link when shared is easier to navigate.</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Features:</a:t>
            </a:r>
            <a:br>
              <a:rPr b="0" i="0" lang="en-IN" sz="1800" u="none" cap="none" strike="noStrike">
                <a:solidFill>
                  <a:schemeClr val="lt1"/>
                </a:solidFill>
                <a:latin typeface="Calibri"/>
                <a:ea typeface="Calibri"/>
                <a:cs typeface="Calibri"/>
                <a:sym typeface="Calibri"/>
              </a:rPr>
            </a:b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Post name: allows user to locate which post they are viewing in the address bar.</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n-IN" sz="1800" u="none" cap="none" strike="noStrike">
                <a:solidFill>
                  <a:schemeClr val="lt1"/>
                </a:solidFill>
                <a:latin typeface="Calibri"/>
                <a:ea typeface="Calibri"/>
                <a:cs typeface="Calibri"/>
                <a:sym typeface="Calibri"/>
              </a:rPr>
              <a:t>Link Length: Is concise and communicates the information summary being viewed</a:t>
            </a:r>
            <a:endParaRPr b="0" i="0" sz="1800" u="none" cap="none" strike="noStrike">
              <a:solidFill>
                <a:schemeClr val="lt1"/>
              </a:solidFill>
              <a:latin typeface="Calibri"/>
              <a:ea typeface="Calibri"/>
              <a:cs typeface="Calibri"/>
              <a:sym typeface="Calibri"/>
            </a:endParaRPr>
          </a:p>
        </p:txBody>
      </p:sp>
      <p:pic>
        <p:nvPicPr>
          <p:cNvPr id="132" name="Google Shape;132;p7"/>
          <p:cNvPicPr preferRelativeResize="0"/>
          <p:nvPr/>
        </p:nvPicPr>
        <p:blipFill rotWithShape="1">
          <a:blip r:embed="rId3">
            <a:alphaModFix/>
          </a:blip>
          <a:srcRect b="0" l="0" r="0" t="0"/>
          <a:stretch/>
        </p:blipFill>
        <p:spPr>
          <a:xfrm>
            <a:off x="224117" y="1819835"/>
            <a:ext cx="8473433" cy="452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2022-07-14T12:58:07Z</dcterms:created>
  <dc:creator>Deepak Verma</dc:creator>
</cp:coreProperties>
</file>