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6413"/>
  <p:notesSz cx="12192000" cy="7543800"/>
  <p:defaultTextStyle>
    <a:defPPr lvl="0">
      <a:defRPr kern="0"/>
    </a:defPPr>
    <a:lvl1pPr lvl="0">
      <a:defRPr/>
    </a:lvl1pPr>
    <a:lvl2pPr lvl="1">
      <a:defRPr/>
    </a:lvl2pPr>
    <a:lvl3pPr lvl="2">
      <a:defRPr/>
    </a:lvl3pPr>
    <a:lvl4pPr lvl="3">
      <a:defRPr/>
    </a:lvl4pPr>
    <a:lvl5pPr lvl="4">
      <a:defRPr/>
    </a:lvl5pPr>
    <a:lvl6pPr lvl="5">
      <a:defRPr/>
    </a:lvl6pPr>
    <a:lvl7pPr lvl="6">
      <a:defRPr/>
    </a:lvl7pPr>
    <a:lvl8pPr lvl="7">
      <a:defRPr/>
    </a:lvl8pPr>
    <a:lvl9pPr lvl="8">
      <a:defRPr/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65775"/>
            <a:ext cx="8128500" cy="28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n"/>
          <p:cNvSpPr txBox="1">
            <a:spLocks noGrp="1"/>
          </p:cNvSpPr>
          <p:nvPr>
            <p:ph type="body" idx="1"/>
          </p:nvPr>
        </p:nvSpPr>
        <p:spPr>
          <a:xfrm>
            <a:off x="1219200" y="3583300"/>
            <a:ext cx="9753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904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3d0ec59aac48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81400" y="565150"/>
            <a:ext cx="5030788" cy="2828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3c3d0ec59aac480_0:notes"/>
          <p:cNvSpPr txBox="1">
            <a:spLocks noGrp="1"/>
          </p:cNvSpPr>
          <p:nvPr>
            <p:ph type="body" idx="1"/>
          </p:nvPr>
        </p:nvSpPr>
        <p:spPr>
          <a:xfrm>
            <a:off x="1219200" y="3583300"/>
            <a:ext cx="9753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84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c3d0ec59aac48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81400" y="565150"/>
            <a:ext cx="5030788" cy="2828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3c3d0ec59aac480_6:notes"/>
          <p:cNvSpPr txBox="1">
            <a:spLocks noGrp="1"/>
          </p:cNvSpPr>
          <p:nvPr>
            <p:ph type="body" idx="1"/>
          </p:nvPr>
        </p:nvSpPr>
        <p:spPr>
          <a:xfrm>
            <a:off x="1219200" y="3583300"/>
            <a:ext cx="9753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75" spc="-532" baseline="15873" dirty="0"/>
              <a:t>S</a:t>
            </a:r>
            <a:r>
              <a:rPr sz="900" spc="-425" dirty="0"/>
              <a:t>M</a:t>
            </a:r>
            <a:r>
              <a:rPr sz="1575" spc="-359" baseline="15873" dirty="0"/>
              <a:t>e</a:t>
            </a:r>
            <a:r>
              <a:rPr sz="900" spc="-390" dirty="0"/>
              <a:t>a</a:t>
            </a:r>
            <a:r>
              <a:rPr sz="1575" spc="-517" baseline="15873" dirty="0"/>
              <a:t>p</a:t>
            </a:r>
            <a:r>
              <a:rPr sz="900" spc="-290" dirty="0"/>
              <a:t>d</a:t>
            </a:r>
            <a:r>
              <a:rPr sz="1575" spc="-179" baseline="15873" dirty="0"/>
              <a:t>t</a:t>
            </a:r>
            <a:r>
              <a:rPr sz="900" spc="-465" dirty="0"/>
              <a:t>e</a:t>
            </a:r>
            <a:r>
              <a:rPr sz="1575" spc="-7" baseline="15873" dirty="0"/>
              <a:t>e</a:t>
            </a:r>
            <a:r>
              <a:rPr sz="1575" spc="-1575" baseline="15873" dirty="0"/>
              <a:t>m</a:t>
            </a:r>
            <a:r>
              <a:rPr sz="900" spc="-5" dirty="0"/>
              <a:t>wi</a:t>
            </a:r>
            <a:r>
              <a:rPr sz="900" spc="-265" dirty="0"/>
              <a:t>t</a:t>
            </a:r>
            <a:r>
              <a:rPr sz="1575" spc="-712" baseline="15873" dirty="0"/>
              <a:t>b</a:t>
            </a:r>
            <a:r>
              <a:rPr sz="900" spc="-120" dirty="0"/>
              <a:t>h</a:t>
            </a:r>
            <a:r>
              <a:rPr sz="1575" spc="-457" baseline="15873" dirty="0"/>
              <a:t>e</a:t>
            </a:r>
            <a:r>
              <a:rPr sz="900" spc="-409" dirty="0"/>
              <a:t>G</a:t>
            </a:r>
            <a:r>
              <a:rPr sz="1575" spc="7" baseline="15873" dirty="0"/>
              <a:t>r</a:t>
            </a:r>
            <a:r>
              <a:rPr sz="900" spc="-300" dirty="0"/>
              <a:t>e</a:t>
            </a:r>
            <a:r>
              <a:rPr sz="1575" spc="-75" baseline="15873" dirty="0"/>
              <a:t>1</a:t>
            </a:r>
            <a:r>
              <a:rPr sz="900" spc="-535" dirty="0"/>
              <a:t>n</a:t>
            </a:r>
            <a:r>
              <a:rPr sz="1575" spc="-7" baseline="15873" dirty="0"/>
              <a:t>,</a:t>
            </a:r>
            <a:r>
              <a:rPr sz="1575" spc="247" baseline="15873" dirty="0"/>
              <a:t> </a:t>
            </a:r>
            <a:r>
              <a:rPr sz="1575" spc="-862" baseline="15873" dirty="0"/>
              <a:t>2</a:t>
            </a:r>
            <a:r>
              <a:rPr sz="900" spc="-10" dirty="0"/>
              <a:t>s</a:t>
            </a:r>
            <a:r>
              <a:rPr sz="900" spc="-535" dirty="0"/>
              <a:t>p</a:t>
            </a:r>
            <a:r>
              <a:rPr sz="1575" spc="-232" baseline="15873" dirty="0"/>
              <a:t>0</a:t>
            </a:r>
            <a:r>
              <a:rPr sz="900" spc="-480" dirty="0"/>
              <a:t>a</a:t>
            </a:r>
            <a:r>
              <a:rPr sz="1575" spc="-232" baseline="15873" dirty="0"/>
              <a:t>2</a:t>
            </a:r>
            <a:r>
              <a:rPr sz="900" spc="-225" dirty="0"/>
              <a:t>r</a:t>
            </a:r>
            <a:r>
              <a:rPr sz="1575" spc="-712" baseline="15873" dirty="0"/>
              <a:t>5</a:t>
            </a:r>
            <a:r>
              <a:rPr sz="900" spc="-10" dirty="0"/>
              <a:t>k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4E4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75" spc="-532" baseline="15873" dirty="0"/>
              <a:t>S</a:t>
            </a:r>
            <a:r>
              <a:rPr sz="900" spc="-425" dirty="0"/>
              <a:t>M</a:t>
            </a:r>
            <a:r>
              <a:rPr sz="1575" spc="-359" baseline="15873" dirty="0"/>
              <a:t>e</a:t>
            </a:r>
            <a:r>
              <a:rPr sz="900" spc="-390" dirty="0"/>
              <a:t>a</a:t>
            </a:r>
            <a:r>
              <a:rPr sz="1575" spc="-517" baseline="15873" dirty="0"/>
              <a:t>p</a:t>
            </a:r>
            <a:r>
              <a:rPr sz="900" spc="-290" dirty="0"/>
              <a:t>d</a:t>
            </a:r>
            <a:r>
              <a:rPr sz="1575" spc="-179" baseline="15873" dirty="0"/>
              <a:t>t</a:t>
            </a:r>
            <a:r>
              <a:rPr sz="900" spc="-465" dirty="0"/>
              <a:t>e</a:t>
            </a:r>
            <a:r>
              <a:rPr sz="1575" spc="-7" baseline="15873" dirty="0"/>
              <a:t>e</a:t>
            </a:r>
            <a:r>
              <a:rPr sz="1575" spc="-1575" baseline="15873" dirty="0"/>
              <a:t>m</a:t>
            </a:r>
            <a:r>
              <a:rPr sz="900" spc="-5" dirty="0"/>
              <a:t>wi</a:t>
            </a:r>
            <a:r>
              <a:rPr sz="900" spc="-265" dirty="0"/>
              <a:t>t</a:t>
            </a:r>
            <a:r>
              <a:rPr sz="1575" spc="-712" baseline="15873" dirty="0"/>
              <a:t>b</a:t>
            </a:r>
            <a:r>
              <a:rPr sz="900" spc="-120" dirty="0"/>
              <a:t>h</a:t>
            </a:r>
            <a:r>
              <a:rPr sz="1575" spc="-457" baseline="15873" dirty="0"/>
              <a:t>e</a:t>
            </a:r>
            <a:r>
              <a:rPr sz="900" spc="-409" dirty="0"/>
              <a:t>G</a:t>
            </a:r>
            <a:r>
              <a:rPr sz="1575" spc="7" baseline="15873" dirty="0"/>
              <a:t>r</a:t>
            </a:r>
            <a:r>
              <a:rPr sz="900" spc="-300" dirty="0"/>
              <a:t>e</a:t>
            </a:r>
            <a:r>
              <a:rPr sz="1575" spc="-75" baseline="15873" dirty="0"/>
              <a:t>1</a:t>
            </a:r>
            <a:r>
              <a:rPr sz="900" spc="-535" dirty="0"/>
              <a:t>n</a:t>
            </a:r>
            <a:r>
              <a:rPr sz="1575" spc="-7" baseline="15873" dirty="0"/>
              <a:t>,</a:t>
            </a:r>
            <a:r>
              <a:rPr sz="1575" spc="247" baseline="15873" dirty="0"/>
              <a:t> </a:t>
            </a:r>
            <a:r>
              <a:rPr sz="1575" spc="-862" baseline="15873" dirty="0"/>
              <a:t>2</a:t>
            </a:r>
            <a:r>
              <a:rPr sz="900" spc="-10" dirty="0"/>
              <a:t>s</a:t>
            </a:r>
            <a:r>
              <a:rPr sz="900" spc="-535" dirty="0"/>
              <a:t>p</a:t>
            </a:r>
            <a:r>
              <a:rPr sz="1575" spc="-232" baseline="15873" dirty="0"/>
              <a:t>0</a:t>
            </a:r>
            <a:r>
              <a:rPr sz="900" spc="-480" dirty="0"/>
              <a:t>a</a:t>
            </a:r>
            <a:r>
              <a:rPr sz="1575" spc="-232" baseline="15873" dirty="0"/>
              <a:t>2</a:t>
            </a:r>
            <a:r>
              <a:rPr sz="900" spc="-225" dirty="0"/>
              <a:t>r</a:t>
            </a:r>
            <a:r>
              <a:rPr sz="1575" spc="-712" baseline="15873" dirty="0"/>
              <a:t>5</a:t>
            </a:r>
            <a:r>
              <a:rPr sz="900" spc="-10" dirty="0"/>
              <a:t>k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75" spc="-532" baseline="15873" dirty="0"/>
              <a:t>S</a:t>
            </a:r>
            <a:r>
              <a:rPr sz="900" spc="-425" dirty="0"/>
              <a:t>M</a:t>
            </a:r>
            <a:r>
              <a:rPr sz="1575" spc="-359" baseline="15873" dirty="0"/>
              <a:t>e</a:t>
            </a:r>
            <a:r>
              <a:rPr sz="900" spc="-390" dirty="0"/>
              <a:t>a</a:t>
            </a:r>
            <a:r>
              <a:rPr sz="1575" spc="-517" baseline="15873" dirty="0"/>
              <a:t>p</a:t>
            </a:r>
            <a:r>
              <a:rPr sz="900" spc="-290" dirty="0"/>
              <a:t>d</a:t>
            </a:r>
            <a:r>
              <a:rPr sz="1575" spc="-179" baseline="15873" dirty="0"/>
              <a:t>t</a:t>
            </a:r>
            <a:r>
              <a:rPr sz="900" spc="-465" dirty="0"/>
              <a:t>e</a:t>
            </a:r>
            <a:r>
              <a:rPr sz="1575" spc="-7" baseline="15873" dirty="0"/>
              <a:t>e</a:t>
            </a:r>
            <a:r>
              <a:rPr sz="1575" spc="-1575" baseline="15873" dirty="0"/>
              <a:t>m</a:t>
            </a:r>
            <a:r>
              <a:rPr sz="900" spc="-5" dirty="0"/>
              <a:t>wi</a:t>
            </a:r>
            <a:r>
              <a:rPr sz="900" spc="-265" dirty="0"/>
              <a:t>t</a:t>
            </a:r>
            <a:r>
              <a:rPr sz="1575" spc="-712" baseline="15873" dirty="0"/>
              <a:t>b</a:t>
            </a:r>
            <a:r>
              <a:rPr sz="900" spc="-120" dirty="0"/>
              <a:t>h</a:t>
            </a:r>
            <a:r>
              <a:rPr sz="1575" spc="-457" baseline="15873" dirty="0"/>
              <a:t>e</a:t>
            </a:r>
            <a:r>
              <a:rPr sz="900" spc="-409" dirty="0"/>
              <a:t>G</a:t>
            </a:r>
            <a:r>
              <a:rPr sz="1575" spc="7" baseline="15873" dirty="0"/>
              <a:t>r</a:t>
            </a:r>
            <a:r>
              <a:rPr sz="900" spc="-300" dirty="0"/>
              <a:t>e</a:t>
            </a:r>
            <a:r>
              <a:rPr sz="1575" spc="-75" baseline="15873" dirty="0"/>
              <a:t>1</a:t>
            </a:r>
            <a:r>
              <a:rPr sz="900" spc="-535" dirty="0"/>
              <a:t>n</a:t>
            </a:r>
            <a:r>
              <a:rPr sz="1575" spc="-7" baseline="15873" dirty="0"/>
              <a:t>,</a:t>
            </a:r>
            <a:r>
              <a:rPr sz="1575" spc="247" baseline="15873" dirty="0"/>
              <a:t> </a:t>
            </a:r>
            <a:r>
              <a:rPr sz="1575" spc="-862" baseline="15873" dirty="0"/>
              <a:t>2</a:t>
            </a:r>
            <a:r>
              <a:rPr sz="900" spc="-10" dirty="0"/>
              <a:t>s</a:t>
            </a:r>
            <a:r>
              <a:rPr sz="900" spc="-535" dirty="0"/>
              <a:t>p</a:t>
            </a:r>
            <a:r>
              <a:rPr sz="1575" spc="-232" baseline="15873" dirty="0"/>
              <a:t>0</a:t>
            </a:r>
            <a:r>
              <a:rPr sz="900" spc="-480" dirty="0"/>
              <a:t>a</a:t>
            </a:r>
            <a:r>
              <a:rPr sz="1575" spc="-232" baseline="15873" dirty="0"/>
              <a:t>2</a:t>
            </a:r>
            <a:r>
              <a:rPr sz="900" spc="-225" dirty="0"/>
              <a:t>r</a:t>
            </a:r>
            <a:r>
              <a:rPr sz="1575" spc="-712" baseline="15873" dirty="0"/>
              <a:t>5</a:t>
            </a:r>
            <a:r>
              <a:rPr sz="900" spc="-10" dirty="0"/>
              <a:t>k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75" spc="-532" baseline="15873" dirty="0"/>
              <a:t>S</a:t>
            </a:r>
            <a:r>
              <a:rPr sz="900" spc="-425" dirty="0"/>
              <a:t>M</a:t>
            </a:r>
            <a:r>
              <a:rPr sz="1575" spc="-359" baseline="15873" dirty="0"/>
              <a:t>e</a:t>
            </a:r>
            <a:r>
              <a:rPr sz="900" spc="-390" dirty="0"/>
              <a:t>a</a:t>
            </a:r>
            <a:r>
              <a:rPr sz="1575" spc="-517" baseline="15873" dirty="0"/>
              <a:t>p</a:t>
            </a:r>
            <a:r>
              <a:rPr sz="900" spc="-290" dirty="0"/>
              <a:t>d</a:t>
            </a:r>
            <a:r>
              <a:rPr sz="1575" spc="-179" baseline="15873" dirty="0"/>
              <a:t>t</a:t>
            </a:r>
            <a:r>
              <a:rPr sz="900" spc="-465" dirty="0"/>
              <a:t>e</a:t>
            </a:r>
            <a:r>
              <a:rPr sz="1575" spc="-7" baseline="15873" dirty="0"/>
              <a:t>e</a:t>
            </a:r>
            <a:r>
              <a:rPr sz="1575" spc="-1575" baseline="15873" dirty="0"/>
              <a:t>m</a:t>
            </a:r>
            <a:r>
              <a:rPr sz="900" spc="-5" dirty="0"/>
              <a:t>wi</a:t>
            </a:r>
            <a:r>
              <a:rPr sz="900" spc="-265" dirty="0"/>
              <a:t>t</a:t>
            </a:r>
            <a:r>
              <a:rPr sz="1575" spc="-712" baseline="15873" dirty="0"/>
              <a:t>b</a:t>
            </a:r>
            <a:r>
              <a:rPr sz="900" spc="-120" dirty="0"/>
              <a:t>h</a:t>
            </a:r>
            <a:r>
              <a:rPr sz="1575" spc="-457" baseline="15873" dirty="0"/>
              <a:t>e</a:t>
            </a:r>
            <a:r>
              <a:rPr sz="900" spc="-409" dirty="0"/>
              <a:t>G</a:t>
            </a:r>
            <a:r>
              <a:rPr sz="1575" spc="7" baseline="15873" dirty="0"/>
              <a:t>r</a:t>
            </a:r>
            <a:r>
              <a:rPr sz="900" spc="-300" dirty="0"/>
              <a:t>e</a:t>
            </a:r>
            <a:r>
              <a:rPr sz="1575" spc="-75" baseline="15873" dirty="0"/>
              <a:t>1</a:t>
            </a:r>
            <a:r>
              <a:rPr sz="900" spc="-535" dirty="0"/>
              <a:t>n</a:t>
            </a:r>
            <a:r>
              <a:rPr sz="1575" spc="-7" baseline="15873" dirty="0"/>
              <a:t>,</a:t>
            </a:r>
            <a:r>
              <a:rPr sz="1575" spc="247" baseline="15873" dirty="0"/>
              <a:t> </a:t>
            </a:r>
            <a:r>
              <a:rPr sz="1575" spc="-862" baseline="15873" dirty="0"/>
              <a:t>2</a:t>
            </a:r>
            <a:r>
              <a:rPr sz="900" spc="-10" dirty="0"/>
              <a:t>s</a:t>
            </a:r>
            <a:r>
              <a:rPr sz="900" spc="-535" dirty="0"/>
              <a:t>p</a:t>
            </a:r>
            <a:r>
              <a:rPr sz="1575" spc="-232" baseline="15873" dirty="0"/>
              <a:t>0</a:t>
            </a:r>
            <a:r>
              <a:rPr sz="900" spc="-480" dirty="0"/>
              <a:t>a</a:t>
            </a:r>
            <a:r>
              <a:rPr sz="1575" spc="-232" baseline="15873" dirty="0"/>
              <a:t>2</a:t>
            </a:r>
            <a:r>
              <a:rPr sz="900" spc="-225" dirty="0"/>
              <a:t>r</a:t>
            </a:r>
            <a:r>
              <a:rPr sz="1575" spc="-712" baseline="15873" dirty="0"/>
              <a:t>5</a:t>
            </a:r>
            <a:r>
              <a:rPr sz="900" spc="-10" dirty="0"/>
              <a:t>k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75" spc="-532" baseline="15873" dirty="0"/>
              <a:t>S</a:t>
            </a:r>
            <a:r>
              <a:rPr sz="900" spc="-425" dirty="0"/>
              <a:t>M</a:t>
            </a:r>
            <a:r>
              <a:rPr sz="1575" spc="-359" baseline="15873" dirty="0"/>
              <a:t>e</a:t>
            </a:r>
            <a:r>
              <a:rPr sz="900" spc="-390" dirty="0"/>
              <a:t>a</a:t>
            </a:r>
            <a:r>
              <a:rPr sz="1575" spc="-517" baseline="15873" dirty="0"/>
              <a:t>p</a:t>
            </a:r>
            <a:r>
              <a:rPr sz="900" spc="-290" dirty="0"/>
              <a:t>d</a:t>
            </a:r>
            <a:r>
              <a:rPr sz="1575" spc="-179" baseline="15873" dirty="0"/>
              <a:t>t</a:t>
            </a:r>
            <a:r>
              <a:rPr sz="900" spc="-465" dirty="0"/>
              <a:t>e</a:t>
            </a:r>
            <a:r>
              <a:rPr sz="1575" spc="-7" baseline="15873" dirty="0"/>
              <a:t>e</a:t>
            </a:r>
            <a:r>
              <a:rPr sz="1575" spc="-1575" baseline="15873" dirty="0"/>
              <a:t>m</a:t>
            </a:r>
            <a:r>
              <a:rPr sz="900" spc="-5" dirty="0"/>
              <a:t>wi</a:t>
            </a:r>
            <a:r>
              <a:rPr sz="900" spc="-265" dirty="0"/>
              <a:t>t</a:t>
            </a:r>
            <a:r>
              <a:rPr sz="1575" spc="-712" baseline="15873" dirty="0"/>
              <a:t>b</a:t>
            </a:r>
            <a:r>
              <a:rPr sz="900" spc="-120" dirty="0"/>
              <a:t>h</a:t>
            </a:r>
            <a:r>
              <a:rPr sz="1575" spc="-457" baseline="15873" dirty="0"/>
              <a:t>e</a:t>
            </a:r>
            <a:r>
              <a:rPr sz="900" spc="-409" dirty="0"/>
              <a:t>G</a:t>
            </a:r>
            <a:r>
              <a:rPr sz="1575" spc="7" baseline="15873" dirty="0"/>
              <a:t>r</a:t>
            </a:r>
            <a:r>
              <a:rPr sz="900" spc="-300" dirty="0"/>
              <a:t>e</a:t>
            </a:r>
            <a:r>
              <a:rPr sz="1575" spc="-75" baseline="15873" dirty="0"/>
              <a:t>1</a:t>
            </a:r>
            <a:r>
              <a:rPr sz="900" spc="-535" dirty="0"/>
              <a:t>n</a:t>
            </a:r>
            <a:r>
              <a:rPr sz="1575" spc="-7" baseline="15873" dirty="0"/>
              <a:t>,</a:t>
            </a:r>
            <a:r>
              <a:rPr sz="1575" spc="247" baseline="15873" dirty="0"/>
              <a:t> </a:t>
            </a:r>
            <a:r>
              <a:rPr sz="1575" spc="-862" baseline="15873" dirty="0"/>
              <a:t>2</a:t>
            </a:r>
            <a:r>
              <a:rPr sz="900" spc="-10" dirty="0"/>
              <a:t>s</a:t>
            </a:r>
            <a:r>
              <a:rPr sz="900" spc="-535" dirty="0"/>
              <a:t>p</a:t>
            </a:r>
            <a:r>
              <a:rPr sz="1575" spc="-232" baseline="15873" dirty="0"/>
              <a:t>0</a:t>
            </a:r>
            <a:r>
              <a:rPr sz="900" spc="-480" dirty="0"/>
              <a:t>a</a:t>
            </a:r>
            <a:r>
              <a:rPr sz="1575" spc="-232" baseline="15873" dirty="0"/>
              <a:t>2</a:t>
            </a:r>
            <a:r>
              <a:rPr sz="900" spc="-225" dirty="0"/>
              <a:t>r</a:t>
            </a:r>
            <a:r>
              <a:rPr sz="1575" spc="-712" baseline="15873" dirty="0"/>
              <a:t>5</a:t>
            </a:r>
            <a:r>
              <a:rPr sz="900" spc="-10" dirty="0"/>
              <a:t>k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8600" y="492125"/>
            <a:ext cx="760475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71075" y="6810057"/>
            <a:ext cx="1228725" cy="47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75" spc="-532" baseline="15873" dirty="0"/>
              <a:t>S</a:t>
            </a:r>
            <a:r>
              <a:rPr sz="900" spc="-425" dirty="0"/>
              <a:t>M</a:t>
            </a:r>
            <a:r>
              <a:rPr sz="1575" spc="-359" baseline="15873" dirty="0"/>
              <a:t>e</a:t>
            </a:r>
            <a:r>
              <a:rPr sz="900" spc="-390" dirty="0"/>
              <a:t>a</a:t>
            </a:r>
            <a:r>
              <a:rPr sz="1575" spc="-517" baseline="15873" dirty="0"/>
              <a:t>p</a:t>
            </a:r>
            <a:r>
              <a:rPr sz="900" spc="-290" dirty="0"/>
              <a:t>d</a:t>
            </a:r>
            <a:r>
              <a:rPr sz="1575" spc="-179" baseline="15873" dirty="0"/>
              <a:t>t</a:t>
            </a:r>
            <a:r>
              <a:rPr sz="900" spc="-465" dirty="0"/>
              <a:t>e</a:t>
            </a:r>
            <a:r>
              <a:rPr sz="1575" spc="-7" baseline="15873" dirty="0"/>
              <a:t>e</a:t>
            </a:r>
            <a:r>
              <a:rPr sz="1575" spc="-1575" baseline="15873" dirty="0"/>
              <a:t>m</a:t>
            </a:r>
            <a:r>
              <a:rPr sz="900" spc="-5" dirty="0"/>
              <a:t>wi</a:t>
            </a:r>
            <a:r>
              <a:rPr sz="900" spc="-265" dirty="0"/>
              <a:t>t</a:t>
            </a:r>
            <a:r>
              <a:rPr sz="1575" spc="-712" baseline="15873" dirty="0"/>
              <a:t>b</a:t>
            </a:r>
            <a:r>
              <a:rPr sz="900" spc="-120" dirty="0"/>
              <a:t>h</a:t>
            </a:r>
            <a:r>
              <a:rPr sz="1575" spc="-457" baseline="15873" dirty="0"/>
              <a:t>e</a:t>
            </a:r>
            <a:r>
              <a:rPr sz="900" spc="-409" dirty="0"/>
              <a:t>G</a:t>
            </a:r>
            <a:r>
              <a:rPr sz="1575" spc="7" baseline="15873" dirty="0"/>
              <a:t>r</a:t>
            </a:r>
            <a:r>
              <a:rPr sz="900" spc="-300" dirty="0"/>
              <a:t>e</a:t>
            </a:r>
            <a:r>
              <a:rPr sz="1575" spc="-75" baseline="15873" dirty="0"/>
              <a:t>1</a:t>
            </a:r>
            <a:r>
              <a:rPr sz="900" spc="-535" dirty="0"/>
              <a:t>n</a:t>
            </a:r>
            <a:r>
              <a:rPr sz="1575" spc="-7" baseline="15873" dirty="0"/>
              <a:t>,</a:t>
            </a:r>
            <a:r>
              <a:rPr sz="1575" spc="247" baseline="15873" dirty="0"/>
              <a:t> </a:t>
            </a:r>
            <a:r>
              <a:rPr sz="1575" spc="-862" baseline="15873" dirty="0"/>
              <a:t>2</a:t>
            </a:r>
            <a:r>
              <a:rPr sz="900" spc="-10" dirty="0"/>
              <a:t>s</a:t>
            </a:r>
            <a:r>
              <a:rPr sz="900" spc="-535" dirty="0"/>
              <a:t>p</a:t>
            </a:r>
            <a:r>
              <a:rPr sz="1575" spc="-232" baseline="15873" dirty="0"/>
              <a:t>0</a:t>
            </a:r>
            <a:r>
              <a:rPr sz="900" spc="-480" dirty="0"/>
              <a:t>a</a:t>
            </a:r>
            <a:r>
              <a:rPr sz="1575" spc="-232" baseline="15873" dirty="0"/>
              <a:t>2</a:t>
            </a:r>
            <a:r>
              <a:rPr sz="900" spc="-225" dirty="0"/>
              <a:t>r</a:t>
            </a:r>
            <a:r>
              <a:rPr sz="1575" spc="-712" baseline="15873" dirty="0"/>
              <a:t>5</a:t>
            </a:r>
            <a:r>
              <a:rPr sz="900" spc="-10" dirty="0"/>
              <a:t>k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/>
          <p:nvPr/>
        </p:nvSpPr>
        <p:spPr>
          <a:xfrm>
            <a:off x="0" y="4000499"/>
            <a:ext cx="3333750" cy="2857500"/>
          </a:xfrm>
          <a:custGeom>
            <a:avLst/>
            <a:gdLst/>
            <a:ahLst/>
            <a:cxnLst/>
            <a:rect l="l" t="t" r="r" b="b"/>
            <a:pathLst>
              <a:path w="3333750" h="2857500" extrusionOk="0">
                <a:moveTo>
                  <a:pt x="3285593" y="2857500"/>
                </a:moveTo>
                <a:lnTo>
                  <a:pt x="0" y="2857500"/>
                </a:lnTo>
                <a:lnTo>
                  <a:pt x="0" y="198846"/>
                </a:lnTo>
                <a:lnTo>
                  <a:pt x="41235" y="181261"/>
                </a:lnTo>
                <a:lnTo>
                  <a:pt x="95499" y="159560"/>
                </a:lnTo>
                <a:lnTo>
                  <a:pt x="150281" y="139198"/>
                </a:lnTo>
                <a:lnTo>
                  <a:pt x="205545" y="120185"/>
                </a:lnTo>
                <a:lnTo>
                  <a:pt x="261259" y="102535"/>
                </a:lnTo>
                <a:lnTo>
                  <a:pt x="317390" y="86257"/>
                </a:lnTo>
                <a:lnTo>
                  <a:pt x="373905" y="71362"/>
                </a:lnTo>
                <a:lnTo>
                  <a:pt x="430766" y="57858"/>
                </a:lnTo>
                <a:lnTo>
                  <a:pt x="487942" y="45754"/>
                </a:lnTo>
                <a:lnTo>
                  <a:pt x="545397" y="35057"/>
                </a:lnTo>
                <a:lnTo>
                  <a:pt x="603098" y="25773"/>
                </a:lnTo>
                <a:lnTo>
                  <a:pt x="661009" y="17908"/>
                </a:lnTo>
                <a:lnTo>
                  <a:pt x="719096" y="11466"/>
                </a:lnTo>
                <a:lnTo>
                  <a:pt x="777324" y="6451"/>
                </a:lnTo>
                <a:lnTo>
                  <a:pt x="835657" y="2868"/>
                </a:lnTo>
                <a:lnTo>
                  <a:pt x="894061" y="717"/>
                </a:lnTo>
                <a:lnTo>
                  <a:pt x="952499" y="0"/>
                </a:lnTo>
                <a:lnTo>
                  <a:pt x="981723" y="179"/>
                </a:lnTo>
                <a:lnTo>
                  <a:pt x="1040144" y="1613"/>
                </a:lnTo>
                <a:lnTo>
                  <a:pt x="1098522" y="4481"/>
                </a:lnTo>
                <a:lnTo>
                  <a:pt x="1156802" y="8780"/>
                </a:lnTo>
                <a:lnTo>
                  <a:pt x="1214968" y="14509"/>
                </a:lnTo>
                <a:lnTo>
                  <a:pt x="1272967" y="21662"/>
                </a:lnTo>
                <a:lnTo>
                  <a:pt x="1330782" y="30238"/>
                </a:lnTo>
                <a:lnTo>
                  <a:pt x="1388361" y="40229"/>
                </a:lnTo>
                <a:lnTo>
                  <a:pt x="1445685" y="51631"/>
                </a:lnTo>
                <a:lnTo>
                  <a:pt x="1502704" y="64435"/>
                </a:lnTo>
                <a:lnTo>
                  <a:pt x="1559400" y="78637"/>
                </a:lnTo>
                <a:lnTo>
                  <a:pt x="1615722" y="94224"/>
                </a:lnTo>
                <a:lnTo>
                  <a:pt x="1671653" y="111190"/>
                </a:lnTo>
                <a:lnTo>
                  <a:pt x="1727142" y="129521"/>
                </a:lnTo>
                <a:lnTo>
                  <a:pt x="1782173" y="149212"/>
                </a:lnTo>
                <a:lnTo>
                  <a:pt x="1836696" y="170243"/>
                </a:lnTo>
                <a:lnTo>
                  <a:pt x="1890695" y="192610"/>
                </a:lnTo>
                <a:lnTo>
                  <a:pt x="1944120" y="216292"/>
                </a:lnTo>
                <a:lnTo>
                  <a:pt x="1996956" y="241282"/>
                </a:lnTo>
                <a:lnTo>
                  <a:pt x="2049155" y="267557"/>
                </a:lnTo>
                <a:lnTo>
                  <a:pt x="2100701" y="295108"/>
                </a:lnTo>
                <a:lnTo>
                  <a:pt x="2151548" y="323913"/>
                </a:lnTo>
                <a:lnTo>
                  <a:pt x="2201680" y="353961"/>
                </a:lnTo>
                <a:lnTo>
                  <a:pt x="2251052" y="385225"/>
                </a:lnTo>
                <a:lnTo>
                  <a:pt x="2299650" y="417697"/>
                </a:lnTo>
                <a:lnTo>
                  <a:pt x="2347428" y="451347"/>
                </a:lnTo>
                <a:lnTo>
                  <a:pt x="2394374" y="486164"/>
                </a:lnTo>
                <a:lnTo>
                  <a:pt x="2440444" y="522117"/>
                </a:lnTo>
                <a:lnTo>
                  <a:pt x="2485625" y="559196"/>
                </a:lnTo>
                <a:lnTo>
                  <a:pt x="2529875" y="597367"/>
                </a:lnTo>
                <a:lnTo>
                  <a:pt x="2573182" y="636618"/>
                </a:lnTo>
                <a:lnTo>
                  <a:pt x="2615506" y="676914"/>
                </a:lnTo>
                <a:lnTo>
                  <a:pt x="2656835" y="718242"/>
                </a:lnTo>
                <a:lnTo>
                  <a:pt x="2697131" y="760566"/>
                </a:lnTo>
                <a:lnTo>
                  <a:pt x="2736381" y="803873"/>
                </a:lnTo>
                <a:lnTo>
                  <a:pt x="2774552" y="848124"/>
                </a:lnTo>
                <a:lnTo>
                  <a:pt x="2811631" y="893304"/>
                </a:lnTo>
                <a:lnTo>
                  <a:pt x="2847584" y="939374"/>
                </a:lnTo>
                <a:lnTo>
                  <a:pt x="2882402" y="986320"/>
                </a:lnTo>
                <a:lnTo>
                  <a:pt x="2916051" y="1034098"/>
                </a:lnTo>
                <a:lnTo>
                  <a:pt x="2948523" y="1082696"/>
                </a:lnTo>
                <a:lnTo>
                  <a:pt x="2979787" y="1132068"/>
                </a:lnTo>
                <a:lnTo>
                  <a:pt x="3009835" y="1182200"/>
                </a:lnTo>
                <a:lnTo>
                  <a:pt x="3038640" y="1233047"/>
                </a:lnTo>
                <a:lnTo>
                  <a:pt x="3066192" y="1284594"/>
                </a:lnTo>
                <a:lnTo>
                  <a:pt x="3092467" y="1336792"/>
                </a:lnTo>
                <a:lnTo>
                  <a:pt x="3117456" y="1389628"/>
                </a:lnTo>
                <a:lnTo>
                  <a:pt x="3141138" y="1443053"/>
                </a:lnTo>
                <a:lnTo>
                  <a:pt x="3163505" y="1497052"/>
                </a:lnTo>
                <a:lnTo>
                  <a:pt x="3184537" y="1551575"/>
                </a:lnTo>
                <a:lnTo>
                  <a:pt x="3204227" y="1606605"/>
                </a:lnTo>
                <a:lnTo>
                  <a:pt x="3222558" y="1662095"/>
                </a:lnTo>
                <a:lnTo>
                  <a:pt x="3239525" y="1718026"/>
                </a:lnTo>
                <a:lnTo>
                  <a:pt x="3255111" y="1774348"/>
                </a:lnTo>
                <a:lnTo>
                  <a:pt x="3269313" y="1831044"/>
                </a:lnTo>
                <a:lnTo>
                  <a:pt x="3282117" y="1888063"/>
                </a:lnTo>
                <a:lnTo>
                  <a:pt x="3293519" y="1945387"/>
                </a:lnTo>
                <a:lnTo>
                  <a:pt x="3303510" y="2002965"/>
                </a:lnTo>
                <a:lnTo>
                  <a:pt x="3312086" y="2060781"/>
                </a:lnTo>
                <a:lnTo>
                  <a:pt x="3319240" y="2118781"/>
                </a:lnTo>
                <a:lnTo>
                  <a:pt x="3324969" y="2176947"/>
                </a:lnTo>
                <a:lnTo>
                  <a:pt x="3329268" y="2235228"/>
                </a:lnTo>
                <a:lnTo>
                  <a:pt x="3332136" y="2293605"/>
                </a:lnTo>
                <a:lnTo>
                  <a:pt x="3333570" y="2352026"/>
                </a:lnTo>
                <a:lnTo>
                  <a:pt x="3333749" y="2381249"/>
                </a:lnTo>
                <a:lnTo>
                  <a:pt x="3333570" y="2410473"/>
                </a:lnTo>
                <a:lnTo>
                  <a:pt x="3332135" y="2468894"/>
                </a:lnTo>
                <a:lnTo>
                  <a:pt x="3329268" y="2527271"/>
                </a:lnTo>
                <a:lnTo>
                  <a:pt x="3324969" y="2585552"/>
                </a:lnTo>
                <a:lnTo>
                  <a:pt x="3319240" y="2643718"/>
                </a:lnTo>
                <a:lnTo>
                  <a:pt x="3312086" y="2701717"/>
                </a:lnTo>
                <a:lnTo>
                  <a:pt x="3303510" y="2759532"/>
                </a:lnTo>
                <a:lnTo>
                  <a:pt x="3293519" y="2817111"/>
                </a:lnTo>
                <a:lnTo>
                  <a:pt x="3285593" y="2857500"/>
                </a:lnTo>
                <a:close/>
              </a:path>
            </a:pathLst>
          </a:custGeom>
          <a:solidFill>
            <a:srgbClr val="818BF7">
              <a:alpha val="2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1"/>
          <p:cNvSpPr/>
          <p:nvPr/>
        </p:nvSpPr>
        <p:spPr>
          <a:xfrm>
            <a:off x="5810249" y="1485899"/>
            <a:ext cx="571500" cy="400050"/>
          </a:xfrm>
          <a:custGeom>
            <a:avLst/>
            <a:gdLst/>
            <a:ahLst/>
            <a:cxnLst/>
            <a:rect l="l" t="t" r="r" b="b"/>
            <a:pathLst>
              <a:path w="571500" h="400050" extrusionOk="0">
                <a:moveTo>
                  <a:pt x="114300" y="285750"/>
                </a:moveTo>
                <a:lnTo>
                  <a:pt x="57150" y="285750"/>
                </a:lnTo>
                <a:lnTo>
                  <a:pt x="57150" y="57150"/>
                </a:lnTo>
                <a:lnTo>
                  <a:pt x="61646" y="34922"/>
                </a:lnTo>
                <a:lnTo>
                  <a:pt x="73904" y="16754"/>
                </a:lnTo>
                <a:lnTo>
                  <a:pt x="92072" y="4496"/>
                </a:lnTo>
                <a:lnTo>
                  <a:pt x="114300" y="0"/>
                </a:lnTo>
                <a:lnTo>
                  <a:pt x="457200" y="0"/>
                </a:lnTo>
                <a:lnTo>
                  <a:pt x="479427" y="4496"/>
                </a:lnTo>
                <a:lnTo>
                  <a:pt x="497595" y="16754"/>
                </a:lnTo>
                <a:lnTo>
                  <a:pt x="509853" y="34922"/>
                </a:lnTo>
                <a:lnTo>
                  <a:pt x="514350" y="57150"/>
                </a:lnTo>
                <a:lnTo>
                  <a:pt x="114300" y="57150"/>
                </a:lnTo>
                <a:lnTo>
                  <a:pt x="114300" y="285750"/>
                </a:lnTo>
                <a:close/>
              </a:path>
              <a:path w="571500" h="400050" extrusionOk="0">
                <a:moveTo>
                  <a:pt x="514350" y="285750"/>
                </a:moveTo>
                <a:lnTo>
                  <a:pt x="457200" y="285750"/>
                </a:lnTo>
                <a:lnTo>
                  <a:pt x="457200" y="57150"/>
                </a:lnTo>
                <a:lnTo>
                  <a:pt x="514350" y="57150"/>
                </a:lnTo>
                <a:lnTo>
                  <a:pt x="514350" y="285750"/>
                </a:lnTo>
                <a:close/>
              </a:path>
              <a:path w="571500" h="400050" extrusionOk="0">
                <a:moveTo>
                  <a:pt x="235754" y="249953"/>
                </a:moveTo>
                <a:lnTo>
                  <a:pt x="177790" y="200828"/>
                </a:lnTo>
                <a:lnTo>
                  <a:pt x="171494" y="185659"/>
                </a:lnTo>
                <a:lnTo>
                  <a:pt x="173068" y="177610"/>
                </a:lnTo>
                <a:lnTo>
                  <a:pt x="177790" y="170557"/>
                </a:lnTo>
                <a:lnTo>
                  <a:pt x="220652" y="127694"/>
                </a:lnTo>
                <a:lnTo>
                  <a:pt x="227755" y="122972"/>
                </a:lnTo>
                <a:lnTo>
                  <a:pt x="235821" y="121399"/>
                </a:lnTo>
                <a:lnTo>
                  <a:pt x="243871" y="122972"/>
                </a:lnTo>
                <a:lnTo>
                  <a:pt x="250924" y="127694"/>
                </a:lnTo>
                <a:lnTo>
                  <a:pt x="255608" y="134797"/>
                </a:lnTo>
                <a:lnTo>
                  <a:pt x="257186" y="142863"/>
                </a:lnTo>
                <a:lnTo>
                  <a:pt x="255633" y="150913"/>
                </a:lnTo>
                <a:lnTo>
                  <a:pt x="250744" y="158234"/>
                </a:lnTo>
                <a:lnTo>
                  <a:pt x="223320" y="185659"/>
                </a:lnTo>
                <a:lnTo>
                  <a:pt x="223164" y="185659"/>
                </a:lnTo>
                <a:lnTo>
                  <a:pt x="250924" y="213419"/>
                </a:lnTo>
                <a:lnTo>
                  <a:pt x="255612" y="220472"/>
                </a:lnTo>
                <a:lnTo>
                  <a:pt x="257206" y="228521"/>
                </a:lnTo>
                <a:lnTo>
                  <a:pt x="255655" y="236587"/>
                </a:lnTo>
                <a:lnTo>
                  <a:pt x="250924" y="243691"/>
                </a:lnTo>
                <a:lnTo>
                  <a:pt x="243820" y="248375"/>
                </a:lnTo>
                <a:lnTo>
                  <a:pt x="235754" y="249953"/>
                </a:lnTo>
                <a:close/>
              </a:path>
              <a:path w="571500" h="400050" extrusionOk="0">
                <a:moveTo>
                  <a:pt x="343355" y="122972"/>
                </a:moveTo>
                <a:lnTo>
                  <a:pt x="328417" y="122972"/>
                </a:lnTo>
                <a:lnTo>
                  <a:pt x="336462" y="121399"/>
                </a:lnTo>
                <a:lnTo>
                  <a:pt x="335197" y="121399"/>
                </a:lnTo>
                <a:lnTo>
                  <a:pt x="343355" y="122972"/>
                </a:lnTo>
                <a:close/>
              </a:path>
              <a:path w="571500" h="400050" extrusionOk="0">
                <a:moveTo>
                  <a:pt x="343890" y="248375"/>
                </a:moveTo>
                <a:lnTo>
                  <a:pt x="327661" y="248375"/>
                </a:lnTo>
                <a:lnTo>
                  <a:pt x="320665" y="243691"/>
                </a:lnTo>
                <a:lnTo>
                  <a:pt x="315981" y="236587"/>
                </a:lnTo>
                <a:lnTo>
                  <a:pt x="314403" y="228521"/>
                </a:lnTo>
                <a:lnTo>
                  <a:pt x="315956" y="220472"/>
                </a:lnTo>
                <a:lnTo>
                  <a:pt x="320665" y="213419"/>
                </a:lnTo>
                <a:lnTo>
                  <a:pt x="348425" y="185659"/>
                </a:lnTo>
                <a:lnTo>
                  <a:pt x="348268" y="185659"/>
                </a:lnTo>
                <a:lnTo>
                  <a:pt x="320635" y="158010"/>
                </a:lnTo>
                <a:lnTo>
                  <a:pt x="315935" y="150913"/>
                </a:lnTo>
                <a:lnTo>
                  <a:pt x="314374" y="142863"/>
                </a:lnTo>
                <a:lnTo>
                  <a:pt x="315969" y="134797"/>
                </a:lnTo>
                <a:lnTo>
                  <a:pt x="320544" y="127963"/>
                </a:lnTo>
                <a:lnTo>
                  <a:pt x="320800" y="127694"/>
                </a:lnTo>
                <a:lnTo>
                  <a:pt x="327960" y="122972"/>
                </a:lnTo>
                <a:lnTo>
                  <a:pt x="343731" y="122972"/>
                </a:lnTo>
                <a:lnTo>
                  <a:pt x="351205" y="127963"/>
                </a:lnTo>
                <a:lnTo>
                  <a:pt x="393799" y="170557"/>
                </a:lnTo>
                <a:lnTo>
                  <a:pt x="398487" y="177610"/>
                </a:lnTo>
                <a:lnTo>
                  <a:pt x="400081" y="185659"/>
                </a:lnTo>
                <a:lnTo>
                  <a:pt x="398530" y="193725"/>
                </a:lnTo>
                <a:lnTo>
                  <a:pt x="393799" y="200828"/>
                </a:lnTo>
                <a:lnTo>
                  <a:pt x="350936" y="243691"/>
                </a:lnTo>
                <a:lnTo>
                  <a:pt x="343890" y="248375"/>
                </a:lnTo>
                <a:close/>
              </a:path>
              <a:path w="571500" h="400050" extrusionOk="0">
                <a:moveTo>
                  <a:pt x="351205" y="127963"/>
                </a:moveTo>
                <a:lnTo>
                  <a:pt x="350802" y="127694"/>
                </a:lnTo>
                <a:lnTo>
                  <a:pt x="350936" y="127694"/>
                </a:lnTo>
                <a:lnTo>
                  <a:pt x="351205" y="127963"/>
                </a:lnTo>
                <a:close/>
              </a:path>
              <a:path w="571500" h="400050" extrusionOk="0">
                <a:moveTo>
                  <a:pt x="335939" y="249953"/>
                </a:moveTo>
                <a:lnTo>
                  <a:pt x="335596" y="249953"/>
                </a:lnTo>
                <a:lnTo>
                  <a:pt x="327525" y="248375"/>
                </a:lnTo>
                <a:lnTo>
                  <a:pt x="344026" y="248375"/>
                </a:lnTo>
                <a:lnTo>
                  <a:pt x="335939" y="249953"/>
                </a:lnTo>
                <a:close/>
              </a:path>
              <a:path w="571500" h="400050" extrusionOk="0">
                <a:moveTo>
                  <a:pt x="502920" y="400050"/>
                </a:moveTo>
                <a:lnTo>
                  <a:pt x="68580" y="400050"/>
                </a:lnTo>
                <a:lnTo>
                  <a:pt x="41891" y="394658"/>
                </a:lnTo>
                <a:lnTo>
                  <a:pt x="20091" y="379958"/>
                </a:lnTo>
                <a:lnTo>
                  <a:pt x="5391" y="358158"/>
                </a:lnTo>
                <a:lnTo>
                  <a:pt x="0" y="331470"/>
                </a:lnTo>
                <a:lnTo>
                  <a:pt x="0" y="322004"/>
                </a:lnTo>
                <a:lnTo>
                  <a:pt x="7679" y="314325"/>
                </a:lnTo>
                <a:lnTo>
                  <a:pt x="563820" y="314325"/>
                </a:lnTo>
                <a:lnTo>
                  <a:pt x="571500" y="322004"/>
                </a:lnTo>
                <a:lnTo>
                  <a:pt x="571500" y="331470"/>
                </a:lnTo>
                <a:lnTo>
                  <a:pt x="566108" y="358158"/>
                </a:lnTo>
                <a:lnTo>
                  <a:pt x="551408" y="379958"/>
                </a:lnTo>
                <a:lnTo>
                  <a:pt x="529608" y="394658"/>
                </a:lnTo>
                <a:lnTo>
                  <a:pt x="502920" y="400050"/>
                </a:lnTo>
                <a:close/>
              </a:path>
            </a:pathLst>
          </a:custGeom>
          <a:solidFill>
            <a:srgbClr val="C7D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9499" y="0"/>
            <a:ext cx="4762500" cy="6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>
            <a:spLocks noGrp="1"/>
          </p:cNvSpPr>
          <p:nvPr>
            <p:ph type="title"/>
          </p:nvPr>
        </p:nvSpPr>
        <p:spPr>
          <a:xfrm>
            <a:off x="4096452" y="2282825"/>
            <a:ext cx="56316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JAISURYA H</a:t>
            </a:r>
            <a:endParaRPr sz="5400"/>
          </a:p>
        </p:txBody>
      </p:sp>
      <p:sp>
        <p:nvSpPr>
          <p:cNvPr id="146" name="Google Shape;146;p1"/>
          <p:cNvSpPr txBox="1"/>
          <p:nvPr/>
        </p:nvSpPr>
        <p:spPr>
          <a:xfrm>
            <a:off x="2464246" y="3456304"/>
            <a:ext cx="7263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DFE7FF"/>
                </a:solidFill>
                <a:latin typeface="Lucida Sans"/>
                <a:ea typeface="Lucida Sans"/>
                <a:cs typeface="Lucida Sans"/>
                <a:sym typeface="Lucida Sans"/>
              </a:rPr>
              <a:t>Interactive Webfolio: A Dynamic Portfolio Presentation</a:t>
            </a:r>
            <a:endParaRPr sz="215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47" name="Google Shape;147;p1"/>
          <p:cNvGrpSpPr/>
          <p:nvPr/>
        </p:nvGrpSpPr>
        <p:grpSpPr>
          <a:xfrm>
            <a:off x="1047749" y="4924424"/>
            <a:ext cx="3400425" cy="476250"/>
            <a:chOff x="1047749" y="4924424"/>
            <a:chExt cx="3400425" cy="476250"/>
          </a:xfrm>
        </p:grpSpPr>
        <p:sp>
          <p:nvSpPr>
            <p:cNvPr id="148" name="Google Shape;148;p1"/>
            <p:cNvSpPr/>
            <p:nvPr/>
          </p:nvSpPr>
          <p:spPr>
            <a:xfrm>
              <a:off x="1047749" y="4924424"/>
              <a:ext cx="3400425" cy="476250"/>
            </a:xfrm>
            <a:custGeom>
              <a:avLst/>
              <a:gdLst/>
              <a:ahLst/>
              <a:cxnLst/>
              <a:rect l="l" t="t" r="r" b="b"/>
              <a:pathLst>
                <a:path w="3400425" h="476250" extrusionOk="0">
                  <a:moveTo>
                    <a:pt x="3162299" y="476249"/>
                  </a:moveTo>
                  <a:lnTo>
                    <a:pt x="238124" y="476249"/>
                  </a:lnTo>
                  <a:lnTo>
                    <a:pt x="226426" y="475963"/>
                  </a:lnTo>
                  <a:lnTo>
                    <a:pt x="180251" y="469111"/>
                  </a:lnTo>
                  <a:lnTo>
                    <a:pt x="136299" y="453382"/>
                  </a:lnTo>
                  <a:lnTo>
                    <a:pt x="96261" y="429381"/>
                  </a:lnTo>
                  <a:lnTo>
                    <a:pt x="61675" y="398030"/>
                  </a:lnTo>
                  <a:lnTo>
                    <a:pt x="33869" y="360534"/>
                  </a:lnTo>
                  <a:lnTo>
                    <a:pt x="13913" y="318334"/>
                  </a:lnTo>
                  <a:lnTo>
                    <a:pt x="2573" y="273051"/>
                  </a:lnTo>
                  <a:lnTo>
                    <a:pt x="0" y="238124"/>
                  </a:lnTo>
                  <a:lnTo>
                    <a:pt x="285" y="226426"/>
                  </a:lnTo>
                  <a:lnTo>
                    <a:pt x="7138" y="180251"/>
                  </a:lnTo>
                  <a:lnTo>
                    <a:pt x="22867" y="136299"/>
                  </a:lnTo>
                  <a:lnTo>
                    <a:pt x="46868" y="96261"/>
                  </a:lnTo>
                  <a:lnTo>
                    <a:pt x="78219" y="61675"/>
                  </a:lnTo>
                  <a:lnTo>
                    <a:pt x="115715" y="33869"/>
                  </a:lnTo>
                  <a:lnTo>
                    <a:pt x="157915" y="13913"/>
                  </a:lnTo>
                  <a:lnTo>
                    <a:pt x="203198" y="2573"/>
                  </a:lnTo>
                  <a:lnTo>
                    <a:pt x="238124" y="0"/>
                  </a:lnTo>
                  <a:lnTo>
                    <a:pt x="3162299" y="0"/>
                  </a:lnTo>
                  <a:lnTo>
                    <a:pt x="3208755" y="4575"/>
                  </a:lnTo>
                  <a:lnTo>
                    <a:pt x="3253425" y="18126"/>
                  </a:lnTo>
                  <a:lnTo>
                    <a:pt x="3294594" y="40131"/>
                  </a:lnTo>
                  <a:lnTo>
                    <a:pt x="3330679" y="69745"/>
                  </a:lnTo>
                  <a:lnTo>
                    <a:pt x="3360293" y="105829"/>
                  </a:lnTo>
                  <a:lnTo>
                    <a:pt x="3382298" y="146998"/>
                  </a:lnTo>
                  <a:lnTo>
                    <a:pt x="3395849" y="191669"/>
                  </a:lnTo>
                  <a:lnTo>
                    <a:pt x="3400424" y="238124"/>
                  </a:lnTo>
                  <a:lnTo>
                    <a:pt x="3400138" y="249823"/>
                  </a:lnTo>
                  <a:lnTo>
                    <a:pt x="3393286" y="295998"/>
                  </a:lnTo>
                  <a:lnTo>
                    <a:pt x="3377557" y="339949"/>
                  </a:lnTo>
                  <a:lnTo>
                    <a:pt x="3353555" y="379988"/>
                  </a:lnTo>
                  <a:lnTo>
                    <a:pt x="3322204" y="414574"/>
                  </a:lnTo>
                  <a:lnTo>
                    <a:pt x="3284708" y="442380"/>
                  </a:lnTo>
                  <a:lnTo>
                    <a:pt x="3242508" y="462336"/>
                  </a:lnTo>
                  <a:lnTo>
                    <a:pt x="3197225" y="473676"/>
                  </a:lnTo>
                  <a:lnTo>
                    <a:pt x="3162299" y="476249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1047749" y="4924424"/>
              <a:ext cx="3400425" cy="474979"/>
            </a:xfrm>
            <a:custGeom>
              <a:avLst/>
              <a:gdLst/>
              <a:ahLst/>
              <a:cxnLst/>
              <a:rect l="l" t="t" r="r" b="b"/>
              <a:pathLst>
                <a:path w="3400425" h="474979" extrusionOk="0">
                  <a:moveTo>
                    <a:pt x="3185640" y="474980"/>
                  </a:moveTo>
                  <a:lnTo>
                    <a:pt x="214784" y="474980"/>
                  </a:lnTo>
                  <a:lnTo>
                    <a:pt x="203198" y="472440"/>
                  </a:lnTo>
                  <a:lnTo>
                    <a:pt x="191669" y="471170"/>
                  </a:lnTo>
                  <a:lnTo>
                    <a:pt x="180251" y="468630"/>
                  </a:lnTo>
                  <a:lnTo>
                    <a:pt x="169000" y="464820"/>
                  </a:lnTo>
                  <a:lnTo>
                    <a:pt x="157915" y="462280"/>
                  </a:lnTo>
                  <a:lnTo>
                    <a:pt x="115715" y="441960"/>
                  </a:lnTo>
                  <a:lnTo>
                    <a:pt x="78219" y="414020"/>
                  </a:lnTo>
                  <a:lnTo>
                    <a:pt x="46868" y="379730"/>
                  </a:lnTo>
                  <a:lnTo>
                    <a:pt x="22867" y="339090"/>
                  </a:lnTo>
                  <a:lnTo>
                    <a:pt x="7138" y="295910"/>
                  </a:lnTo>
                  <a:lnTo>
                    <a:pt x="285" y="248920"/>
                  </a:lnTo>
                  <a:lnTo>
                    <a:pt x="0" y="237490"/>
                  </a:lnTo>
                  <a:lnTo>
                    <a:pt x="190" y="229870"/>
                  </a:lnTo>
                  <a:lnTo>
                    <a:pt x="285" y="226060"/>
                  </a:lnTo>
                  <a:lnTo>
                    <a:pt x="7138" y="179070"/>
                  </a:lnTo>
                  <a:lnTo>
                    <a:pt x="22867" y="135890"/>
                  </a:lnTo>
                  <a:lnTo>
                    <a:pt x="46868" y="95250"/>
                  </a:lnTo>
                  <a:lnTo>
                    <a:pt x="78219" y="60960"/>
                  </a:lnTo>
                  <a:lnTo>
                    <a:pt x="115715" y="33020"/>
                  </a:lnTo>
                  <a:lnTo>
                    <a:pt x="157915" y="12700"/>
                  </a:lnTo>
                  <a:lnTo>
                    <a:pt x="169000" y="10160"/>
                  </a:lnTo>
                  <a:lnTo>
                    <a:pt x="180251" y="6350"/>
                  </a:lnTo>
                  <a:lnTo>
                    <a:pt x="191669" y="3810"/>
                  </a:lnTo>
                  <a:lnTo>
                    <a:pt x="203198" y="2540"/>
                  </a:lnTo>
                  <a:lnTo>
                    <a:pt x="214784" y="0"/>
                  </a:lnTo>
                  <a:lnTo>
                    <a:pt x="3185640" y="0"/>
                  </a:lnTo>
                  <a:lnTo>
                    <a:pt x="3197225" y="2540"/>
                  </a:lnTo>
                  <a:lnTo>
                    <a:pt x="3208755" y="3810"/>
                  </a:lnTo>
                  <a:lnTo>
                    <a:pt x="3220173" y="6350"/>
                  </a:lnTo>
                  <a:lnTo>
                    <a:pt x="3227673" y="8890"/>
                  </a:lnTo>
                  <a:lnTo>
                    <a:pt x="223169" y="8890"/>
                  </a:lnTo>
                  <a:lnTo>
                    <a:pt x="208267" y="10160"/>
                  </a:lnTo>
                  <a:lnTo>
                    <a:pt x="200870" y="11430"/>
                  </a:lnTo>
                  <a:lnTo>
                    <a:pt x="186184" y="15240"/>
                  </a:lnTo>
                  <a:lnTo>
                    <a:pt x="178930" y="16510"/>
                  </a:lnTo>
                  <a:lnTo>
                    <a:pt x="164601" y="20320"/>
                  </a:lnTo>
                  <a:lnTo>
                    <a:pt x="157560" y="22860"/>
                  </a:lnTo>
                  <a:lnTo>
                    <a:pt x="143726" y="29210"/>
                  </a:lnTo>
                  <a:lnTo>
                    <a:pt x="136966" y="31750"/>
                  </a:lnTo>
                  <a:lnTo>
                    <a:pt x="123760" y="39370"/>
                  </a:lnTo>
                  <a:lnTo>
                    <a:pt x="117346" y="43180"/>
                  </a:lnTo>
                  <a:lnTo>
                    <a:pt x="104896" y="52070"/>
                  </a:lnTo>
                  <a:lnTo>
                    <a:pt x="98890" y="55880"/>
                  </a:lnTo>
                  <a:lnTo>
                    <a:pt x="66164" y="86360"/>
                  </a:lnTo>
                  <a:lnTo>
                    <a:pt x="40047" y="123190"/>
                  </a:lnTo>
                  <a:lnTo>
                    <a:pt x="21541" y="163830"/>
                  </a:lnTo>
                  <a:lnTo>
                    <a:pt x="11359" y="207010"/>
                  </a:lnTo>
                  <a:lnTo>
                    <a:pt x="9525" y="229870"/>
                  </a:lnTo>
                  <a:lnTo>
                    <a:pt x="9525" y="245110"/>
                  </a:lnTo>
                  <a:lnTo>
                    <a:pt x="15378" y="289560"/>
                  </a:lnTo>
                  <a:lnTo>
                    <a:pt x="29791" y="331470"/>
                  </a:lnTo>
                  <a:lnTo>
                    <a:pt x="52210" y="370840"/>
                  </a:lnTo>
                  <a:lnTo>
                    <a:pt x="81774" y="403860"/>
                  </a:lnTo>
                  <a:lnTo>
                    <a:pt x="104896" y="422910"/>
                  </a:lnTo>
                  <a:lnTo>
                    <a:pt x="117346" y="431800"/>
                  </a:lnTo>
                  <a:lnTo>
                    <a:pt x="123760" y="435610"/>
                  </a:lnTo>
                  <a:lnTo>
                    <a:pt x="136966" y="443230"/>
                  </a:lnTo>
                  <a:lnTo>
                    <a:pt x="143726" y="445770"/>
                  </a:lnTo>
                  <a:lnTo>
                    <a:pt x="157560" y="452120"/>
                  </a:lnTo>
                  <a:lnTo>
                    <a:pt x="164601" y="454660"/>
                  </a:lnTo>
                  <a:lnTo>
                    <a:pt x="178930" y="458470"/>
                  </a:lnTo>
                  <a:lnTo>
                    <a:pt x="186184" y="459740"/>
                  </a:lnTo>
                  <a:lnTo>
                    <a:pt x="200870" y="463550"/>
                  </a:lnTo>
                  <a:lnTo>
                    <a:pt x="208267" y="464820"/>
                  </a:lnTo>
                  <a:lnTo>
                    <a:pt x="223169" y="466090"/>
                  </a:lnTo>
                  <a:lnTo>
                    <a:pt x="3227673" y="466090"/>
                  </a:lnTo>
                  <a:lnTo>
                    <a:pt x="3220173" y="468630"/>
                  </a:lnTo>
                  <a:lnTo>
                    <a:pt x="3208755" y="471170"/>
                  </a:lnTo>
                  <a:lnTo>
                    <a:pt x="3197225" y="472440"/>
                  </a:lnTo>
                  <a:lnTo>
                    <a:pt x="3185640" y="474980"/>
                  </a:lnTo>
                  <a:close/>
                </a:path>
                <a:path w="3400425" h="474979" extrusionOk="0">
                  <a:moveTo>
                    <a:pt x="3227673" y="466090"/>
                  </a:moveTo>
                  <a:lnTo>
                    <a:pt x="3177255" y="466090"/>
                  </a:lnTo>
                  <a:lnTo>
                    <a:pt x="3192157" y="464820"/>
                  </a:lnTo>
                  <a:lnTo>
                    <a:pt x="3199553" y="463550"/>
                  </a:lnTo>
                  <a:lnTo>
                    <a:pt x="3214239" y="459740"/>
                  </a:lnTo>
                  <a:lnTo>
                    <a:pt x="3221493" y="458470"/>
                  </a:lnTo>
                  <a:lnTo>
                    <a:pt x="3235822" y="454660"/>
                  </a:lnTo>
                  <a:lnTo>
                    <a:pt x="3242863" y="452120"/>
                  </a:lnTo>
                  <a:lnTo>
                    <a:pt x="3256697" y="445770"/>
                  </a:lnTo>
                  <a:lnTo>
                    <a:pt x="3263457" y="443230"/>
                  </a:lnTo>
                  <a:lnTo>
                    <a:pt x="3276663" y="435610"/>
                  </a:lnTo>
                  <a:lnTo>
                    <a:pt x="3283077" y="431800"/>
                  </a:lnTo>
                  <a:lnTo>
                    <a:pt x="3295527" y="422910"/>
                  </a:lnTo>
                  <a:lnTo>
                    <a:pt x="3301533" y="419100"/>
                  </a:lnTo>
                  <a:lnTo>
                    <a:pt x="3334259" y="388620"/>
                  </a:lnTo>
                  <a:lnTo>
                    <a:pt x="3360377" y="351790"/>
                  </a:lnTo>
                  <a:lnTo>
                    <a:pt x="3378882" y="311150"/>
                  </a:lnTo>
                  <a:lnTo>
                    <a:pt x="3389064" y="267970"/>
                  </a:lnTo>
                  <a:lnTo>
                    <a:pt x="3390899" y="245110"/>
                  </a:lnTo>
                  <a:lnTo>
                    <a:pt x="3390899" y="229870"/>
                  </a:lnTo>
                  <a:lnTo>
                    <a:pt x="3385046" y="185420"/>
                  </a:lnTo>
                  <a:lnTo>
                    <a:pt x="3370632" y="143510"/>
                  </a:lnTo>
                  <a:lnTo>
                    <a:pt x="3348213" y="104140"/>
                  </a:lnTo>
                  <a:lnTo>
                    <a:pt x="3318649" y="71120"/>
                  </a:lnTo>
                  <a:lnTo>
                    <a:pt x="3295527" y="52070"/>
                  </a:lnTo>
                  <a:lnTo>
                    <a:pt x="3283077" y="43180"/>
                  </a:lnTo>
                  <a:lnTo>
                    <a:pt x="3276663" y="39370"/>
                  </a:lnTo>
                  <a:lnTo>
                    <a:pt x="3263457" y="31750"/>
                  </a:lnTo>
                  <a:lnTo>
                    <a:pt x="3256697" y="29210"/>
                  </a:lnTo>
                  <a:lnTo>
                    <a:pt x="3242863" y="22860"/>
                  </a:lnTo>
                  <a:lnTo>
                    <a:pt x="3235822" y="20320"/>
                  </a:lnTo>
                  <a:lnTo>
                    <a:pt x="3221493" y="16510"/>
                  </a:lnTo>
                  <a:lnTo>
                    <a:pt x="3214239" y="15240"/>
                  </a:lnTo>
                  <a:lnTo>
                    <a:pt x="3199553" y="11430"/>
                  </a:lnTo>
                  <a:lnTo>
                    <a:pt x="3192157" y="10160"/>
                  </a:lnTo>
                  <a:lnTo>
                    <a:pt x="3177255" y="8890"/>
                  </a:lnTo>
                  <a:lnTo>
                    <a:pt x="3227673" y="8890"/>
                  </a:lnTo>
                  <a:lnTo>
                    <a:pt x="3231424" y="10160"/>
                  </a:lnTo>
                  <a:lnTo>
                    <a:pt x="3242508" y="12700"/>
                  </a:lnTo>
                  <a:lnTo>
                    <a:pt x="3264124" y="22860"/>
                  </a:lnTo>
                  <a:lnTo>
                    <a:pt x="3304162" y="45720"/>
                  </a:lnTo>
                  <a:lnTo>
                    <a:pt x="3338749" y="77470"/>
                  </a:lnTo>
                  <a:lnTo>
                    <a:pt x="3366554" y="115570"/>
                  </a:lnTo>
                  <a:lnTo>
                    <a:pt x="3386510" y="157480"/>
                  </a:lnTo>
                  <a:lnTo>
                    <a:pt x="3397850" y="201930"/>
                  </a:lnTo>
                  <a:lnTo>
                    <a:pt x="3400424" y="237490"/>
                  </a:lnTo>
                  <a:lnTo>
                    <a:pt x="3400234" y="245110"/>
                  </a:lnTo>
                  <a:lnTo>
                    <a:pt x="3395849" y="284480"/>
                  </a:lnTo>
                  <a:lnTo>
                    <a:pt x="3382298" y="328930"/>
                  </a:lnTo>
                  <a:lnTo>
                    <a:pt x="3360293" y="369570"/>
                  </a:lnTo>
                  <a:lnTo>
                    <a:pt x="3330679" y="406400"/>
                  </a:lnTo>
                  <a:lnTo>
                    <a:pt x="3294594" y="435610"/>
                  </a:lnTo>
                  <a:lnTo>
                    <a:pt x="3242508" y="462280"/>
                  </a:lnTo>
                  <a:lnTo>
                    <a:pt x="3231424" y="464820"/>
                  </a:lnTo>
                  <a:lnTo>
                    <a:pt x="3227673" y="466090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50" name="Google Shape;150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5874" y="5086349"/>
              <a:ext cx="171449" cy="133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1"/>
          <p:cNvSpPr txBox="1"/>
          <p:nvPr/>
        </p:nvSpPr>
        <p:spPr>
          <a:xfrm>
            <a:off x="1566129" y="5045075"/>
            <a:ext cx="26574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Register No: astvu35635624u09018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2" name="Google Shape;152;p1"/>
          <p:cNvGrpSpPr/>
          <p:nvPr/>
        </p:nvGrpSpPr>
        <p:grpSpPr>
          <a:xfrm>
            <a:off x="4562474" y="4924424"/>
            <a:ext cx="2809875" cy="476250"/>
            <a:chOff x="4562474" y="4924424"/>
            <a:chExt cx="2809875" cy="476250"/>
          </a:xfrm>
        </p:grpSpPr>
        <p:sp>
          <p:nvSpPr>
            <p:cNvPr id="153" name="Google Shape;153;p1"/>
            <p:cNvSpPr/>
            <p:nvPr/>
          </p:nvSpPr>
          <p:spPr>
            <a:xfrm>
              <a:off x="4562474" y="4924424"/>
              <a:ext cx="2809875" cy="476250"/>
            </a:xfrm>
            <a:custGeom>
              <a:avLst/>
              <a:gdLst/>
              <a:ahLst/>
              <a:cxnLst/>
              <a:rect l="l" t="t" r="r" b="b"/>
              <a:pathLst>
                <a:path w="2809875" h="476250" extrusionOk="0">
                  <a:moveTo>
                    <a:pt x="2571749" y="476249"/>
                  </a:moveTo>
                  <a:lnTo>
                    <a:pt x="238124" y="476249"/>
                  </a:lnTo>
                  <a:lnTo>
                    <a:pt x="226426" y="475963"/>
                  </a:lnTo>
                  <a:lnTo>
                    <a:pt x="180251" y="469111"/>
                  </a:lnTo>
                  <a:lnTo>
                    <a:pt x="136299" y="453382"/>
                  </a:lnTo>
                  <a:lnTo>
                    <a:pt x="96261" y="429381"/>
                  </a:lnTo>
                  <a:lnTo>
                    <a:pt x="61675" y="398030"/>
                  </a:lnTo>
                  <a:lnTo>
                    <a:pt x="33869" y="360534"/>
                  </a:lnTo>
                  <a:lnTo>
                    <a:pt x="13913" y="318334"/>
                  </a:lnTo>
                  <a:lnTo>
                    <a:pt x="2573" y="273051"/>
                  </a:lnTo>
                  <a:lnTo>
                    <a:pt x="0" y="238124"/>
                  </a:lnTo>
                  <a:lnTo>
                    <a:pt x="285" y="226426"/>
                  </a:lnTo>
                  <a:lnTo>
                    <a:pt x="7138" y="180251"/>
                  </a:lnTo>
                  <a:lnTo>
                    <a:pt x="22867" y="136299"/>
                  </a:lnTo>
                  <a:lnTo>
                    <a:pt x="46868" y="96261"/>
                  </a:lnTo>
                  <a:lnTo>
                    <a:pt x="78219" y="61675"/>
                  </a:lnTo>
                  <a:lnTo>
                    <a:pt x="115715" y="33869"/>
                  </a:lnTo>
                  <a:lnTo>
                    <a:pt x="157915" y="13913"/>
                  </a:lnTo>
                  <a:lnTo>
                    <a:pt x="203198" y="2573"/>
                  </a:lnTo>
                  <a:lnTo>
                    <a:pt x="238124" y="0"/>
                  </a:lnTo>
                  <a:lnTo>
                    <a:pt x="2571749" y="0"/>
                  </a:lnTo>
                  <a:lnTo>
                    <a:pt x="2618205" y="4575"/>
                  </a:lnTo>
                  <a:lnTo>
                    <a:pt x="2662875" y="18126"/>
                  </a:lnTo>
                  <a:lnTo>
                    <a:pt x="2704044" y="40131"/>
                  </a:lnTo>
                  <a:lnTo>
                    <a:pt x="2740129" y="69745"/>
                  </a:lnTo>
                  <a:lnTo>
                    <a:pt x="2769743" y="105829"/>
                  </a:lnTo>
                  <a:lnTo>
                    <a:pt x="2791748" y="146998"/>
                  </a:lnTo>
                  <a:lnTo>
                    <a:pt x="2805299" y="191669"/>
                  </a:lnTo>
                  <a:lnTo>
                    <a:pt x="2809874" y="238124"/>
                  </a:lnTo>
                  <a:lnTo>
                    <a:pt x="2809588" y="249823"/>
                  </a:lnTo>
                  <a:lnTo>
                    <a:pt x="2802736" y="295998"/>
                  </a:lnTo>
                  <a:lnTo>
                    <a:pt x="2787007" y="339949"/>
                  </a:lnTo>
                  <a:lnTo>
                    <a:pt x="2763005" y="379988"/>
                  </a:lnTo>
                  <a:lnTo>
                    <a:pt x="2731655" y="414574"/>
                  </a:lnTo>
                  <a:lnTo>
                    <a:pt x="2694158" y="442380"/>
                  </a:lnTo>
                  <a:lnTo>
                    <a:pt x="2651958" y="462336"/>
                  </a:lnTo>
                  <a:lnTo>
                    <a:pt x="2606676" y="473676"/>
                  </a:lnTo>
                  <a:lnTo>
                    <a:pt x="2571749" y="476249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562474" y="4924424"/>
              <a:ext cx="2809875" cy="474979"/>
            </a:xfrm>
            <a:custGeom>
              <a:avLst/>
              <a:gdLst/>
              <a:ahLst/>
              <a:cxnLst/>
              <a:rect l="l" t="t" r="r" b="b"/>
              <a:pathLst>
                <a:path w="2809875" h="474979" extrusionOk="0">
                  <a:moveTo>
                    <a:pt x="2595090" y="474980"/>
                  </a:moveTo>
                  <a:lnTo>
                    <a:pt x="214784" y="474980"/>
                  </a:lnTo>
                  <a:lnTo>
                    <a:pt x="203198" y="472440"/>
                  </a:lnTo>
                  <a:lnTo>
                    <a:pt x="191669" y="471170"/>
                  </a:lnTo>
                  <a:lnTo>
                    <a:pt x="180251" y="468630"/>
                  </a:lnTo>
                  <a:lnTo>
                    <a:pt x="169000" y="464820"/>
                  </a:lnTo>
                  <a:lnTo>
                    <a:pt x="157915" y="462280"/>
                  </a:lnTo>
                  <a:lnTo>
                    <a:pt x="115715" y="441960"/>
                  </a:lnTo>
                  <a:lnTo>
                    <a:pt x="78219" y="414020"/>
                  </a:lnTo>
                  <a:lnTo>
                    <a:pt x="46868" y="379730"/>
                  </a:lnTo>
                  <a:lnTo>
                    <a:pt x="22867" y="339090"/>
                  </a:lnTo>
                  <a:lnTo>
                    <a:pt x="7138" y="295910"/>
                  </a:lnTo>
                  <a:lnTo>
                    <a:pt x="285" y="248920"/>
                  </a:lnTo>
                  <a:lnTo>
                    <a:pt x="0" y="237490"/>
                  </a:lnTo>
                  <a:lnTo>
                    <a:pt x="190" y="229870"/>
                  </a:lnTo>
                  <a:lnTo>
                    <a:pt x="285" y="226060"/>
                  </a:lnTo>
                  <a:lnTo>
                    <a:pt x="7138" y="179070"/>
                  </a:lnTo>
                  <a:lnTo>
                    <a:pt x="22867" y="135890"/>
                  </a:lnTo>
                  <a:lnTo>
                    <a:pt x="46868" y="95250"/>
                  </a:lnTo>
                  <a:lnTo>
                    <a:pt x="78219" y="60960"/>
                  </a:lnTo>
                  <a:lnTo>
                    <a:pt x="115715" y="33020"/>
                  </a:lnTo>
                  <a:lnTo>
                    <a:pt x="157915" y="12700"/>
                  </a:lnTo>
                  <a:lnTo>
                    <a:pt x="169000" y="10160"/>
                  </a:lnTo>
                  <a:lnTo>
                    <a:pt x="180251" y="6350"/>
                  </a:lnTo>
                  <a:lnTo>
                    <a:pt x="191669" y="3810"/>
                  </a:lnTo>
                  <a:lnTo>
                    <a:pt x="203198" y="2540"/>
                  </a:lnTo>
                  <a:lnTo>
                    <a:pt x="214784" y="0"/>
                  </a:lnTo>
                  <a:lnTo>
                    <a:pt x="2595090" y="0"/>
                  </a:lnTo>
                  <a:lnTo>
                    <a:pt x="2606676" y="2540"/>
                  </a:lnTo>
                  <a:lnTo>
                    <a:pt x="2618205" y="3810"/>
                  </a:lnTo>
                  <a:lnTo>
                    <a:pt x="2629623" y="6350"/>
                  </a:lnTo>
                  <a:lnTo>
                    <a:pt x="2637124" y="8890"/>
                  </a:lnTo>
                  <a:lnTo>
                    <a:pt x="223169" y="8890"/>
                  </a:lnTo>
                  <a:lnTo>
                    <a:pt x="208267" y="10160"/>
                  </a:lnTo>
                  <a:lnTo>
                    <a:pt x="200870" y="11430"/>
                  </a:lnTo>
                  <a:lnTo>
                    <a:pt x="186183" y="15240"/>
                  </a:lnTo>
                  <a:lnTo>
                    <a:pt x="178929" y="16510"/>
                  </a:lnTo>
                  <a:lnTo>
                    <a:pt x="164601" y="20320"/>
                  </a:lnTo>
                  <a:lnTo>
                    <a:pt x="157560" y="22860"/>
                  </a:lnTo>
                  <a:lnTo>
                    <a:pt x="143726" y="29210"/>
                  </a:lnTo>
                  <a:lnTo>
                    <a:pt x="136966" y="31750"/>
                  </a:lnTo>
                  <a:lnTo>
                    <a:pt x="123760" y="39370"/>
                  </a:lnTo>
                  <a:lnTo>
                    <a:pt x="117346" y="43180"/>
                  </a:lnTo>
                  <a:lnTo>
                    <a:pt x="104896" y="52070"/>
                  </a:lnTo>
                  <a:lnTo>
                    <a:pt x="98889" y="55880"/>
                  </a:lnTo>
                  <a:lnTo>
                    <a:pt x="66164" y="86360"/>
                  </a:lnTo>
                  <a:lnTo>
                    <a:pt x="40046" y="123190"/>
                  </a:lnTo>
                  <a:lnTo>
                    <a:pt x="21541" y="163830"/>
                  </a:lnTo>
                  <a:lnTo>
                    <a:pt x="11359" y="207010"/>
                  </a:lnTo>
                  <a:lnTo>
                    <a:pt x="9524" y="229870"/>
                  </a:lnTo>
                  <a:lnTo>
                    <a:pt x="9524" y="245110"/>
                  </a:lnTo>
                  <a:lnTo>
                    <a:pt x="15377" y="289560"/>
                  </a:lnTo>
                  <a:lnTo>
                    <a:pt x="29790" y="331470"/>
                  </a:lnTo>
                  <a:lnTo>
                    <a:pt x="52210" y="370840"/>
                  </a:lnTo>
                  <a:lnTo>
                    <a:pt x="81774" y="403860"/>
                  </a:lnTo>
                  <a:lnTo>
                    <a:pt x="104896" y="422910"/>
                  </a:lnTo>
                  <a:lnTo>
                    <a:pt x="117346" y="431800"/>
                  </a:lnTo>
                  <a:lnTo>
                    <a:pt x="123760" y="435610"/>
                  </a:lnTo>
                  <a:lnTo>
                    <a:pt x="136966" y="443230"/>
                  </a:lnTo>
                  <a:lnTo>
                    <a:pt x="143726" y="445770"/>
                  </a:lnTo>
                  <a:lnTo>
                    <a:pt x="157560" y="452120"/>
                  </a:lnTo>
                  <a:lnTo>
                    <a:pt x="164601" y="454660"/>
                  </a:lnTo>
                  <a:lnTo>
                    <a:pt x="178930" y="458470"/>
                  </a:lnTo>
                  <a:lnTo>
                    <a:pt x="186184" y="459740"/>
                  </a:lnTo>
                  <a:lnTo>
                    <a:pt x="200870" y="463550"/>
                  </a:lnTo>
                  <a:lnTo>
                    <a:pt x="208267" y="464820"/>
                  </a:lnTo>
                  <a:lnTo>
                    <a:pt x="223169" y="466090"/>
                  </a:lnTo>
                  <a:lnTo>
                    <a:pt x="2637124" y="466090"/>
                  </a:lnTo>
                  <a:lnTo>
                    <a:pt x="2629623" y="468630"/>
                  </a:lnTo>
                  <a:lnTo>
                    <a:pt x="2618205" y="471170"/>
                  </a:lnTo>
                  <a:lnTo>
                    <a:pt x="2606676" y="472440"/>
                  </a:lnTo>
                  <a:lnTo>
                    <a:pt x="2595090" y="474980"/>
                  </a:lnTo>
                  <a:close/>
                </a:path>
                <a:path w="2809875" h="474979" extrusionOk="0">
                  <a:moveTo>
                    <a:pt x="2637124" y="466090"/>
                  </a:moveTo>
                  <a:lnTo>
                    <a:pt x="2586705" y="466090"/>
                  </a:lnTo>
                  <a:lnTo>
                    <a:pt x="2601607" y="464820"/>
                  </a:lnTo>
                  <a:lnTo>
                    <a:pt x="2609003" y="463550"/>
                  </a:lnTo>
                  <a:lnTo>
                    <a:pt x="2623689" y="459740"/>
                  </a:lnTo>
                  <a:lnTo>
                    <a:pt x="2630944" y="458470"/>
                  </a:lnTo>
                  <a:lnTo>
                    <a:pt x="2645272" y="454660"/>
                  </a:lnTo>
                  <a:lnTo>
                    <a:pt x="2652313" y="452120"/>
                  </a:lnTo>
                  <a:lnTo>
                    <a:pt x="2666147" y="445770"/>
                  </a:lnTo>
                  <a:lnTo>
                    <a:pt x="2672907" y="443230"/>
                  </a:lnTo>
                  <a:lnTo>
                    <a:pt x="2686112" y="435610"/>
                  </a:lnTo>
                  <a:lnTo>
                    <a:pt x="2692527" y="431800"/>
                  </a:lnTo>
                  <a:lnTo>
                    <a:pt x="2704977" y="422910"/>
                  </a:lnTo>
                  <a:lnTo>
                    <a:pt x="2710984" y="419100"/>
                  </a:lnTo>
                  <a:lnTo>
                    <a:pt x="2743710" y="388620"/>
                  </a:lnTo>
                  <a:lnTo>
                    <a:pt x="2769826" y="351790"/>
                  </a:lnTo>
                  <a:lnTo>
                    <a:pt x="2788332" y="311150"/>
                  </a:lnTo>
                  <a:lnTo>
                    <a:pt x="2798514" y="267970"/>
                  </a:lnTo>
                  <a:lnTo>
                    <a:pt x="2800349" y="245110"/>
                  </a:lnTo>
                  <a:lnTo>
                    <a:pt x="2800349" y="229870"/>
                  </a:lnTo>
                  <a:lnTo>
                    <a:pt x="2794496" y="185420"/>
                  </a:lnTo>
                  <a:lnTo>
                    <a:pt x="2780082" y="143510"/>
                  </a:lnTo>
                  <a:lnTo>
                    <a:pt x="2757663" y="104140"/>
                  </a:lnTo>
                  <a:lnTo>
                    <a:pt x="2728100" y="71120"/>
                  </a:lnTo>
                  <a:lnTo>
                    <a:pt x="2704977" y="52070"/>
                  </a:lnTo>
                  <a:lnTo>
                    <a:pt x="2692527" y="43180"/>
                  </a:lnTo>
                  <a:lnTo>
                    <a:pt x="2686112" y="39370"/>
                  </a:lnTo>
                  <a:lnTo>
                    <a:pt x="2672907" y="31750"/>
                  </a:lnTo>
                  <a:lnTo>
                    <a:pt x="2666147" y="29210"/>
                  </a:lnTo>
                  <a:lnTo>
                    <a:pt x="2652313" y="22860"/>
                  </a:lnTo>
                  <a:lnTo>
                    <a:pt x="2645272" y="20320"/>
                  </a:lnTo>
                  <a:lnTo>
                    <a:pt x="2630944" y="16510"/>
                  </a:lnTo>
                  <a:lnTo>
                    <a:pt x="2623689" y="15240"/>
                  </a:lnTo>
                  <a:lnTo>
                    <a:pt x="2609003" y="11430"/>
                  </a:lnTo>
                  <a:lnTo>
                    <a:pt x="2601607" y="10160"/>
                  </a:lnTo>
                  <a:lnTo>
                    <a:pt x="2586705" y="8890"/>
                  </a:lnTo>
                  <a:lnTo>
                    <a:pt x="2637124" y="8890"/>
                  </a:lnTo>
                  <a:lnTo>
                    <a:pt x="2640874" y="10160"/>
                  </a:lnTo>
                  <a:lnTo>
                    <a:pt x="2651958" y="12700"/>
                  </a:lnTo>
                  <a:lnTo>
                    <a:pt x="2673574" y="22860"/>
                  </a:lnTo>
                  <a:lnTo>
                    <a:pt x="2713612" y="45720"/>
                  </a:lnTo>
                  <a:lnTo>
                    <a:pt x="2748199" y="77470"/>
                  </a:lnTo>
                  <a:lnTo>
                    <a:pt x="2776004" y="115570"/>
                  </a:lnTo>
                  <a:lnTo>
                    <a:pt x="2795961" y="157480"/>
                  </a:lnTo>
                  <a:lnTo>
                    <a:pt x="2807301" y="201930"/>
                  </a:lnTo>
                  <a:lnTo>
                    <a:pt x="2809874" y="237490"/>
                  </a:lnTo>
                  <a:lnTo>
                    <a:pt x="2809684" y="245110"/>
                  </a:lnTo>
                  <a:lnTo>
                    <a:pt x="2809588" y="248920"/>
                  </a:lnTo>
                  <a:lnTo>
                    <a:pt x="2802736" y="295910"/>
                  </a:lnTo>
                  <a:lnTo>
                    <a:pt x="2787007" y="339090"/>
                  </a:lnTo>
                  <a:lnTo>
                    <a:pt x="2763006" y="379730"/>
                  </a:lnTo>
                  <a:lnTo>
                    <a:pt x="2731655" y="414020"/>
                  </a:lnTo>
                  <a:lnTo>
                    <a:pt x="2694158" y="441960"/>
                  </a:lnTo>
                  <a:lnTo>
                    <a:pt x="2651958" y="462280"/>
                  </a:lnTo>
                  <a:lnTo>
                    <a:pt x="2640874" y="464820"/>
                  </a:lnTo>
                  <a:lnTo>
                    <a:pt x="2637124" y="466090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55" name="Google Shape;155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00331" y="5086349"/>
              <a:ext cx="190767" cy="1335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1"/>
          <p:cNvSpPr txBox="1"/>
          <p:nvPr/>
        </p:nvSpPr>
        <p:spPr>
          <a:xfrm>
            <a:off x="5095588" y="5045075"/>
            <a:ext cx="20505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Department: BCA 2nd Year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7980472" y="4902200"/>
            <a:ext cx="34626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245995" marR="0" lvl="0" indent="0" algn="l" rtl="0">
              <a:lnSpc>
                <a:spcPct val="113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September 1, 2025</a:t>
            </a:r>
            <a:endParaRPr sz="1050">
              <a:latin typeface="Poppins"/>
              <a:ea typeface="Poppins"/>
              <a:cs typeface="Poppins"/>
              <a:sym typeface="Poppins"/>
            </a:endParaRPr>
          </a:p>
          <a:p>
            <a:pPr marL="12700" marR="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College: GASC/Thiruvalluvar University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E52A0A0-9FCF-D019-8EEB-E91E71A8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54429" cy="68564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body" idx="1"/>
          </p:nvPr>
        </p:nvSpPr>
        <p:spPr>
          <a:xfrm>
            <a:off x="434555" y="3149550"/>
            <a:ext cx="121920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“Interactive Webfolio: A Dynamic Portfolio Presentation”</a:t>
            </a:r>
            <a:endParaRPr sz="3600" b="1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434550" y="507640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 TITLE </a:t>
            </a:r>
            <a:endParaRPr sz="36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5774" y="0"/>
            <a:ext cx="7896225" cy="6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4986116" y="561125"/>
            <a:ext cx="25308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174" name="Google Shape;174;p3"/>
          <p:cNvGrpSpPr/>
          <p:nvPr/>
        </p:nvGrpSpPr>
        <p:grpSpPr>
          <a:xfrm>
            <a:off x="457187" y="1714499"/>
            <a:ext cx="3609987" cy="1200150"/>
            <a:chOff x="457187" y="1714499"/>
            <a:chExt cx="3609987" cy="1200150"/>
          </a:xfrm>
        </p:grpSpPr>
        <p:sp>
          <p:nvSpPr>
            <p:cNvPr id="175" name="Google Shape;175;p3"/>
            <p:cNvSpPr/>
            <p:nvPr/>
          </p:nvSpPr>
          <p:spPr>
            <a:xfrm>
              <a:off x="457199" y="1714499"/>
              <a:ext cx="3609975" cy="1200150"/>
            </a:xfrm>
            <a:custGeom>
              <a:avLst/>
              <a:gdLst/>
              <a:ahLst/>
              <a:cxnLst/>
              <a:rect l="l" t="t" r="r" b="b"/>
              <a:pathLst>
                <a:path w="3609975" h="1200150" extrusionOk="0">
                  <a:moveTo>
                    <a:pt x="3495674" y="1200149"/>
                  </a:moveTo>
                  <a:lnTo>
                    <a:pt x="114299" y="1200149"/>
                  </a:lnTo>
                  <a:lnTo>
                    <a:pt x="103040" y="1199606"/>
                  </a:lnTo>
                  <a:lnTo>
                    <a:pt x="60364" y="1186637"/>
                  </a:lnTo>
                  <a:lnTo>
                    <a:pt x="25900" y="1158325"/>
                  </a:lnTo>
                  <a:lnTo>
                    <a:pt x="4894" y="1118979"/>
                  </a:lnTo>
                  <a:lnTo>
                    <a:pt x="0" y="10858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3495674" y="0"/>
                  </a:lnTo>
                  <a:lnTo>
                    <a:pt x="3539414" y="8700"/>
                  </a:lnTo>
                  <a:lnTo>
                    <a:pt x="3576496" y="33477"/>
                  </a:lnTo>
                  <a:lnTo>
                    <a:pt x="3601273" y="70559"/>
                  </a:lnTo>
                  <a:lnTo>
                    <a:pt x="3609974" y="114299"/>
                  </a:lnTo>
                  <a:lnTo>
                    <a:pt x="3609974" y="1085849"/>
                  </a:lnTo>
                  <a:lnTo>
                    <a:pt x="3601273" y="1129590"/>
                  </a:lnTo>
                  <a:lnTo>
                    <a:pt x="3576496" y="1166672"/>
                  </a:lnTo>
                  <a:lnTo>
                    <a:pt x="3539414" y="1191449"/>
                  </a:lnTo>
                  <a:lnTo>
                    <a:pt x="3495674" y="1200149"/>
                  </a:lnTo>
                  <a:close/>
                </a:path>
              </a:pathLst>
            </a:custGeom>
            <a:solidFill>
              <a:srgbClr val="FFFFFF">
                <a:alpha val="102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57187" y="1714499"/>
              <a:ext cx="3609975" cy="1200150"/>
            </a:xfrm>
            <a:custGeom>
              <a:avLst/>
              <a:gdLst/>
              <a:ahLst/>
              <a:cxnLst/>
              <a:rect l="l" t="t" r="r" b="b"/>
              <a:pathLst>
                <a:path w="3609975" h="1200150" extrusionOk="0">
                  <a:moveTo>
                    <a:pt x="1809750" y="409575"/>
                  </a:moveTo>
                  <a:lnTo>
                    <a:pt x="1804619" y="367906"/>
                  </a:lnTo>
                  <a:lnTo>
                    <a:pt x="1789518" y="328764"/>
                  </a:lnTo>
                  <a:lnTo>
                    <a:pt x="1765350" y="294449"/>
                  </a:lnTo>
                  <a:lnTo>
                    <a:pt x="1733562" y="267030"/>
                  </a:lnTo>
                  <a:lnTo>
                    <a:pt x="1696059" y="248145"/>
                  </a:lnTo>
                  <a:lnTo>
                    <a:pt x="1655114" y="238950"/>
                  </a:lnTo>
                  <a:lnTo>
                    <a:pt x="1638300" y="238125"/>
                  </a:lnTo>
                  <a:lnTo>
                    <a:pt x="1629879" y="238340"/>
                  </a:lnTo>
                  <a:lnTo>
                    <a:pt x="1588541" y="245516"/>
                  </a:lnTo>
                  <a:lnTo>
                    <a:pt x="1550174" y="262521"/>
                  </a:lnTo>
                  <a:lnTo>
                    <a:pt x="1517078" y="288353"/>
                  </a:lnTo>
                  <a:lnTo>
                    <a:pt x="1491246" y="321449"/>
                  </a:lnTo>
                  <a:lnTo>
                    <a:pt x="1474241" y="359816"/>
                  </a:lnTo>
                  <a:lnTo>
                    <a:pt x="1467065" y="401154"/>
                  </a:lnTo>
                  <a:lnTo>
                    <a:pt x="1466850" y="409575"/>
                  </a:lnTo>
                  <a:lnTo>
                    <a:pt x="1467065" y="418007"/>
                  </a:lnTo>
                  <a:lnTo>
                    <a:pt x="1474241" y="459346"/>
                  </a:lnTo>
                  <a:lnTo>
                    <a:pt x="1491246" y="497713"/>
                  </a:lnTo>
                  <a:lnTo>
                    <a:pt x="1517078" y="530809"/>
                  </a:lnTo>
                  <a:lnTo>
                    <a:pt x="1550174" y="556641"/>
                  </a:lnTo>
                  <a:lnTo>
                    <a:pt x="1588541" y="573646"/>
                  </a:lnTo>
                  <a:lnTo>
                    <a:pt x="1629879" y="580821"/>
                  </a:lnTo>
                  <a:lnTo>
                    <a:pt x="1638300" y="581025"/>
                  </a:lnTo>
                  <a:lnTo>
                    <a:pt x="1646732" y="580821"/>
                  </a:lnTo>
                  <a:lnTo>
                    <a:pt x="1688071" y="573646"/>
                  </a:lnTo>
                  <a:lnTo>
                    <a:pt x="1726438" y="556641"/>
                  </a:lnTo>
                  <a:lnTo>
                    <a:pt x="1759534" y="530809"/>
                  </a:lnTo>
                  <a:lnTo>
                    <a:pt x="1785366" y="497713"/>
                  </a:lnTo>
                  <a:lnTo>
                    <a:pt x="1802371" y="459346"/>
                  </a:lnTo>
                  <a:lnTo>
                    <a:pt x="1809546" y="418007"/>
                  </a:lnTo>
                  <a:lnTo>
                    <a:pt x="1809750" y="409575"/>
                  </a:lnTo>
                  <a:close/>
                </a:path>
                <a:path w="3609975" h="1200150" extrusionOk="0">
                  <a:moveTo>
                    <a:pt x="3609975" y="114300"/>
                  </a:moveTo>
                  <a:lnTo>
                    <a:pt x="3601275" y="70561"/>
                  </a:lnTo>
                  <a:lnTo>
                    <a:pt x="3600450" y="68821"/>
                  </a:lnTo>
                  <a:lnTo>
                    <a:pt x="3600450" y="107429"/>
                  </a:lnTo>
                  <a:lnTo>
                    <a:pt x="3600450" y="1092733"/>
                  </a:lnTo>
                  <a:lnTo>
                    <a:pt x="3589845" y="1132306"/>
                  </a:lnTo>
                  <a:lnTo>
                    <a:pt x="3564902" y="1164805"/>
                  </a:lnTo>
                  <a:lnTo>
                    <a:pt x="3529419" y="1185291"/>
                  </a:lnTo>
                  <a:lnTo>
                    <a:pt x="3502558" y="1190625"/>
                  </a:lnTo>
                  <a:lnTo>
                    <a:pt x="107429" y="1190625"/>
                  </a:lnTo>
                  <a:lnTo>
                    <a:pt x="67856" y="1180020"/>
                  </a:lnTo>
                  <a:lnTo>
                    <a:pt x="35356" y="1155077"/>
                  </a:lnTo>
                  <a:lnTo>
                    <a:pt x="14871" y="1119593"/>
                  </a:lnTo>
                  <a:lnTo>
                    <a:pt x="9525" y="1092733"/>
                  </a:lnTo>
                  <a:lnTo>
                    <a:pt x="9525" y="107429"/>
                  </a:lnTo>
                  <a:lnTo>
                    <a:pt x="20142" y="67856"/>
                  </a:lnTo>
                  <a:lnTo>
                    <a:pt x="45085" y="35356"/>
                  </a:lnTo>
                  <a:lnTo>
                    <a:pt x="80568" y="14871"/>
                  </a:lnTo>
                  <a:lnTo>
                    <a:pt x="107429" y="9525"/>
                  </a:lnTo>
                  <a:lnTo>
                    <a:pt x="3502558" y="9525"/>
                  </a:lnTo>
                  <a:lnTo>
                    <a:pt x="3542131" y="20142"/>
                  </a:lnTo>
                  <a:lnTo>
                    <a:pt x="3574631" y="45085"/>
                  </a:lnTo>
                  <a:lnTo>
                    <a:pt x="3595116" y="80568"/>
                  </a:lnTo>
                  <a:lnTo>
                    <a:pt x="3600450" y="107429"/>
                  </a:lnTo>
                  <a:lnTo>
                    <a:pt x="3600450" y="68821"/>
                  </a:lnTo>
                  <a:lnTo>
                    <a:pt x="3576497" y="33489"/>
                  </a:lnTo>
                  <a:lnTo>
                    <a:pt x="3541166" y="9525"/>
                  </a:lnTo>
                  <a:lnTo>
                    <a:pt x="3495675" y="0"/>
                  </a:lnTo>
                  <a:lnTo>
                    <a:pt x="114300" y="0"/>
                  </a:lnTo>
                  <a:lnTo>
                    <a:pt x="70561" y="8712"/>
                  </a:lnTo>
                  <a:lnTo>
                    <a:pt x="33489" y="33489"/>
                  </a:lnTo>
                  <a:lnTo>
                    <a:pt x="8712" y="70561"/>
                  </a:lnTo>
                  <a:lnTo>
                    <a:pt x="0" y="114300"/>
                  </a:lnTo>
                  <a:lnTo>
                    <a:pt x="0" y="1085850"/>
                  </a:lnTo>
                  <a:lnTo>
                    <a:pt x="8712" y="1129601"/>
                  </a:lnTo>
                  <a:lnTo>
                    <a:pt x="33489" y="1166672"/>
                  </a:lnTo>
                  <a:lnTo>
                    <a:pt x="70561" y="1191450"/>
                  </a:lnTo>
                  <a:lnTo>
                    <a:pt x="114300" y="1200150"/>
                  </a:lnTo>
                  <a:lnTo>
                    <a:pt x="3495675" y="1200150"/>
                  </a:lnTo>
                  <a:lnTo>
                    <a:pt x="3539426" y="1191450"/>
                  </a:lnTo>
                  <a:lnTo>
                    <a:pt x="3541166" y="1190625"/>
                  </a:lnTo>
                  <a:lnTo>
                    <a:pt x="3549612" y="1186649"/>
                  </a:lnTo>
                  <a:lnTo>
                    <a:pt x="3584079" y="1158328"/>
                  </a:lnTo>
                  <a:lnTo>
                    <a:pt x="3605085" y="1118984"/>
                  </a:lnTo>
                  <a:lnTo>
                    <a:pt x="3609975" y="1085850"/>
                  </a:lnTo>
                  <a:lnTo>
                    <a:pt x="3609975" y="114300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</p:grpSp>
      <p:sp>
        <p:nvSpPr>
          <p:cNvPr id="177" name="Google Shape;177;p3"/>
          <p:cNvSpPr txBox="1"/>
          <p:nvPr/>
        </p:nvSpPr>
        <p:spPr>
          <a:xfrm>
            <a:off x="2057201" y="2006600"/>
            <a:ext cx="831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199" y="2009775"/>
            <a:ext cx="228599" cy="22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"/>
          <p:cNvSpPr txBox="1"/>
          <p:nvPr/>
        </p:nvSpPr>
        <p:spPr>
          <a:xfrm>
            <a:off x="1416645" y="2416175"/>
            <a:ext cx="1687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5863331" y="2006600"/>
            <a:ext cx="1131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5372943" y="2416175"/>
            <a:ext cx="1446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 Overview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9681963" y="2006600"/>
            <a:ext cx="1182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9506346" y="2416175"/>
            <a:ext cx="8502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End Users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143249"/>
            <a:ext cx="4067175" cy="371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 txBox="1"/>
          <p:nvPr/>
        </p:nvSpPr>
        <p:spPr>
          <a:xfrm>
            <a:off x="2034282" y="3435350"/>
            <a:ext cx="1290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1240283" y="3844925"/>
            <a:ext cx="2040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Tools and Technologies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5871666" y="3435350"/>
            <a:ext cx="1245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5420121" y="3844925"/>
            <a:ext cx="1351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Portfolio Design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9679433" y="3435350"/>
            <a:ext cx="12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8892579" y="3844925"/>
            <a:ext cx="2077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Features &amp; Functionality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2045146" y="4864100"/>
            <a:ext cx="1074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1310828" y="5273675"/>
            <a:ext cx="1899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Results &amp; Screenshots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5886102" y="4864100"/>
            <a:ext cx="1245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5603626" y="5273675"/>
            <a:ext cx="984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9713366" y="4864100"/>
            <a:ext cx="1194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9451875" y="5273675"/>
            <a:ext cx="958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Github Link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74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2298600" y="492125"/>
            <a:ext cx="7604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1218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2968624" y="1989931"/>
            <a:ext cx="58959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 </a:t>
            </a: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Challenge: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l" rtl="0">
              <a:lnSpc>
                <a:spcPct val="1296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Lack of modern, visually engaging personal branding tools for young entrepreneurs.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968624" y="3837781"/>
            <a:ext cx="69723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💼 </a:t>
            </a: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Impact: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l" rtl="0">
              <a:lnSpc>
                <a:spcPct val="1296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Difficulty in presenting entrepreneurial vision effectively to potential collaborators and investors.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968624" y="5685631"/>
            <a:ext cx="68772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 </a:t>
            </a: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Solution: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l" rtl="0">
              <a:lnSpc>
                <a:spcPct val="1296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portfolio aims to solve the challenge of professional self-presentation in the digital age.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72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298600" y="492125"/>
            <a:ext cx="7604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868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2968624" y="1989931"/>
            <a:ext cx="61317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 </a:t>
            </a: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Goal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l" rtl="0">
              <a:lnSpc>
                <a:spcPct val="1296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build an interactive, visually appealing web portfolio that showcases professional achievements, vision, and entrepreneurial journey.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2968624" y="3837781"/>
            <a:ext cx="60738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🚀 </a:t>
            </a: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Approach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l" rtl="0">
              <a:lnSpc>
                <a:spcPct val="1296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modern web design principles with smooth animations, gradient backgrounds, and responsive layouts.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2968624" y="5685630"/>
            <a:ext cx="3021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📛 </a:t>
            </a: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 Name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Jaisurya H – Professional Portfolio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/>
          <p:nvPr/>
        </p:nvSpPr>
        <p:spPr>
          <a:xfrm>
            <a:off x="0" y="0"/>
            <a:ext cx="12192000" cy="7543800"/>
          </a:xfrm>
          <a:custGeom>
            <a:avLst/>
            <a:gdLst/>
            <a:ahLst/>
            <a:cxnLst/>
            <a:rect l="l" t="t" r="r" b="b"/>
            <a:pathLst>
              <a:path w="12192000" h="7543800" extrusionOk="0">
                <a:moveTo>
                  <a:pt x="12191999" y="7543799"/>
                </a:moveTo>
                <a:lnTo>
                  <a:pt x="0" y="7543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543799"/>
                </a:lnTo>
                <a:close/>
              </a:path>
            </a:pathLst>
          </a:custGeom>
          <a:solidFill>
            <a:srgbClr val="8B5C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8399" y="0"/>
            <a:ext cx="5943600" cy="73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2298600" y="492125"/>
            <a:ext cx="7604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04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USERS</a:t>
            </a:r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>
            <a:off x="1219199" y="1714499"/>
            <a:ext cx="4724400" cy="2533650"/>
            <a:chOff x="1219199" y="1714499"/>
            <a:chExt cx="4724400" cy="2533650"/>
          </a:xfrm>
        </p:grpSpPr>
        <p:sp>
          <p:nvSpPr>
            <p:cNvPr id="80" name="Google Shape;80;p4"/>
            <p:cNvSpPr/>
            <p:nvPr/>
          </p:nvSpPr>
          <p:spPr>
            <a:xfrm>
              <a:off x="1219199" y="1714499"/>
              <a:ext cx="4724400" cy="2533650"/>
            </a:xfrm>
            <a:custGeom>
              <a:avLst/>
              <a:gdLst/>
              <a:ahLst/>
              <a:cxnLst/>
              <a:rect l="l" t="t" r="r" b="b"/>
              <a:pathLst>
                <a:path w="4724400" h="2533650" extrusionOk="0">
                  <a:moveTo>
                    <a:pt x="4610099" y="2533649"/>
                  </a:moveTo>
                  <a:lnTo>
                    <a:pt x="114299" y="2533649"/>
                  </a:lnTo>
                  <a:lnTo>
                    <a:pt x="103040" y="2533105"/>
                  </a:lnTo>
                  <a:lnTo>
                    <a:pt x="60364" y="2520137"/>
                  </a:lnTo>
                  <a:lnTo>
                    <a:pt x="25900" y="2491825"/>
                  </a:lnTo>
                  <a:lnTo>
                    <a:pt x="4894" y="2452479"/>
                  </a:lnTo>
                  <a:lnTo>
                    <a:pt x="0" y="24193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610099" y="0"/>
                  </a:lnTo>
                  <a:lnTo>
                    <a:pt x="4653839" y="8700"/>
                  </a:lnTo>
                  <a:lnTo>
                    <a:pt x="4690921" y="33477"/>
                  </a:lnTo>
                  <a:lnTo>
                    <a:pt x="4715698" y="70559"/>
                  </a:lnTo>
                  <a:lnTo>
                    <a:pt x="4724399" y="114299"/>
                  </a:lnTo>
                  <a:lnTo>
                    <a:pt x="4724399" y="2419349"/>
                  </a:lnTo>
                  <a:lnTo>
                    <a:pt x="4715698" y="2463090"/>
                  </a:lnTo>
                  <a:lnTo>
                    <a:pt x="4690921" y="2500171"/>
                  </a:lnTo>
                  <a:lnTo>
                    <a:pt x="4653839" y="2524948"/>
                  </a:lnTo>
                  <a:lnTo>
                    <a:pt x="4610099" y="2533649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219199" y="1714499"/>
              <a:ext cx="4724400" cy="2533650"/>
            </a:xfrm>
            <a:custGeom>
              <a:avLst/>
              <a:gdLst/>
              <a:ahLst/>
              <a:cxnLst/>
              <a:rect l="l" t="t" r="r" b="b"/>
              <a:pathLst>
                <a:path w="4724400" h="2533650" extrusionOk="0">
                  <a:moveTo>
                    <a:pt x="4610099" y="2533649"/>
                  </a:moveTo>
                  <a:lnTo>
                    <a:pt x="114299" y="2533649"/>
                  </a:lnTo>
                  <a:lnTo>
                    <a:pt x="103040" y="2533106"/>
                  </a:lnTo>
                  <a:lnTo>
                    <a:pt x="60364" y="2520137"/>
                  </a:lnTo>
                  <a:lnTo>
                    <a:pt x="25900" y="2491825"/>
                  </a:lnTo>
                  <a:lnTo>
                    <a:pt x="4894" y="2452479"/>
                  </a:lnTo>
                  <a:lnTo>
                    <a:pt x="0" y="24193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610099" y="0"/>
                  </a:lnTo>
                  <a:lnTo>
                    <a:pt x="4653840" y="8700"/>
                  </a:lnTo>
                  <a:lnTo>
                    <a:pt x="4655586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2426229"/>
                  </a:lnTo>
                  <a:lnTo>
                    <a:pt x="20132" y="2465800"/>
                  </a:lnTo>
                  <a:lnTo>
                    <a:pt x="45077" y="2498301"/>
                  </a:lnTo>
                  <a:lnTo>
                    <a:pt x="80560" y="2518781"/>
                  </a:lnTo>
                  <a:lnTo>
                    <a:pt x="107420" y="2524124"/>
                  </a:lnTo>
                  <a:lnTo>
                    <a:pt x="4655586" y="2524124"/>
                  </a:lnTo>
                  <a:lnTo>
                    <a:pt x="4653840" y="2524948"/>
                  </a:lnTo>
                  <a:lnTo>
                    <a:pt x="4643229" y="2528755"/>
                  </a:lnTo>
                  <a:lnTo>
                    <a:pt x="4632402" y="2531474"/>
                  </a:lnTo>
                  <a:lnTo>
                    <a:pt x="4621359" y="2533106"/>
                  </a:lnTo>
                  <a:lnTo>
                    <a:pt x="4610099" y="2533649"/>
                  </a:lnTo>
                  <a:close/>
                </a:path>
                <a:path w="4724400" h="2533650" extrusionOk="0">
                  <a:moveTo>
                    <a:pt x="4655586" y="2524124"/>
                  </a:moveTo>
                  <a:lnTo>
                    <a:pt x="4616978" y="2524124"/>
                  </a:lnTo>
                  <a:lnTo>
                    <a:pt x="4623791" y="2523453"/>
                  </a:lnTo>
                  <a:lnTo>
                    <a:pt x="4637286" y="2520768"/>
                  </a:lnTo>
                  <a:lnTo>
                    <a:pt x="4674029" y="2502644"/>
                  </a:lnTo>
                  <a:lnTo>
                    <a:pt x="4701038" y="2471838"/>
                  </a:lnTo>
                  <a:lnTo>
                    <a:pt x="4714203" y="2433042"/>
                  </a:lnTo>
                  <a:lnTo>
                    <a:pt x="4714873" y="2426229"/>
                  </a:lnTo>
                  <a:lnTo>
                    <a:pt x="4714873" y="107420"/>
                  </a:lnTo>
                  <a:lnTo>
                    <a:pt x="4704265" y="67848"/>
                  </a:lnTo>
                  <a:lnTo>
                    <a:pt x="4679322" y="35348"/>
                  </a:lnTo>
                  <a:lnTo>
                    <a:pt x="4643838" y="14867"/>
                  </a:lnTo>
                  <a:lnTo>
                    <a:pt x="4616978" y="9524"/>
                  </a:lnTo>
                  <a:lnTo>
                    <a:pt x="4655586" y="9524"/>
                  </a:lnTo>
                  <a:lnTo>
                    <a:pt x="4690922" y="33477"/>
                  </a:lnTo>
                  <a:lnTo>
                    <a:pt x="4715698" y="70559"/>
                  </a:lnTo>
                  <a:lnTo>
                    <a:pt x="4724399" y="114299"/>
                  </a:lnTo>
                  <a:lnTo>
                    <a:pt x="4724399" y="2419349"/>
                  </a:lnTo>
                  <a:lnTo>
                    <a:pt x="4723855" y="2430609"/>
                  </a:lnTo>
                  <a:lnTo>
                    <a:pt x="4710887" y="2473284"/>
                  </a:lnTo>
                  <a:lnTo>
                    <a:pt x="4682575" y="2507749"/>
                  </a:lnTo>
                  <a:lnTo>
                    <a:pt x="4664034" y="2520137"/>
                  </a:lnTo>
                  <a:lnTo>
                    <a:pt x="4655586" y="2524124"/>
                  </a:lnTo>
                  <a:close/>
                </a:path>
              </a:pathLst>
            </a:custGeom>
            <a:solidFill>
              <a:srgbClr val="FFFFFF">
                <a:alpha val="3019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200399" y="20288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 extrusionOk="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19" y="218101"/>
                  </a:lnTo>
                  <a:lnTo>
                    <a:pt x="742768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8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0" y="702890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438524" y="2266949"/>
              <a:ext cx="285750" cy="267969"/>
            </a:xfrm>
            <a:custGeom>
              <a:avLst/>
              <a:gdLst/>
              <a:ahLst/>
              <a:cxnLst/>
              <a:rect l="l" t="t" r="r" b="b"/>
              <a:pathLst>
                <a:path w="285750" h="267969" extrusionOk="0">
                  <a:moveTo>
                    <a:pt x="98226" y="53578"/>
                  </a:moveTo>
                  <a:lnTo>
                    <a:pt x="71437" y="53578"/>
                  </a:lnTo>
                  <a:lnTo>
                    <a:pt x="71437" y="31253"/>
                  </a:lnTo>
                  <a:lnTo>
                    <a:pt x="73895" y="19095"/>
                  </a:lnTo>
                  <a:lnTo>
                    <a:pt x="80597" y="9159"/>
                  </a:lnTo>
                  <a:lnTo>
                    <a:pt x="90532" y="2458"/>
                  </a:lnTo>
                  <a:lnTo>
                    <a:pt x="102691" y="0"/>
                  </a:lnTo>
                  <a:lnTo>
                    <a:pt x="183058" y="0"/>
                  </a:lnTo>
                  <a:lnTo>
                    <a:pt x="195217" y="2458"/>
                  </a:lnTo>
                  <a:lnTo>
                    <a:pt x="205152" y="9159"/>
                  </a:lnTo>
                  <a:lnTo>
                    <a:pt x="211854" y="19095"/>
                  </a:lnTo>
                  <a:lnTo>
                    <a:pt x="213409" y="26789"/>
                  </a:lnTo>
                  <a:lnTo>
                    <a:pt x="100235" y="26789"/>
                  </a:lnTo>
                  <a:lnTo>
                    <a:pt x="98226" y="28798"/>
                  </a:lnTo>
                  <a:lnTo>
                    <a:pt x="98226" y="53578"/>
                  </a:lnTo>
                  <a:close/>
                </a:path>
                <a:path w="285750" h="267969" extrusionOk="0">
                  <a:moveTo>
                    <a:pt x="214312" y="53578"/>
                  </a:moveTo>
                  <a:lnTo>
                    <a:pt x="187523" y="53578"/>
                  </a:lnTo>
                  <a:lnTo>
                    <a:pt x="187523" y="28798"/>
                  </a:lnTo>
                  <a:lnTo>
                    <a:pt x="185514" y="26789"/>
                  </a:lnTo>
                  <a:lnTo>
                    <a:pt x="213409" y="26789"/>
                  </a:lnTo>
                  <a:lnTo>
                    <a:pt x="214312" y="31253"/>
                  </a:lnTo>
                  <a:lnTo>
                    <a:pt x="214312" y="53578"/>
                  </a:lnTo>
                  <a:close/>
                </a:path>
                <a:path w="285750" h="267969" extrusionOk="0">
                  <a:moveTo>
                    <a:pt x="285750" y="142875"/>
                  </a:moveTo>
                  <a:lnTo>
                    <a:pt x="0" y="142875"/>
                  </a:lnTo>
                  <a:lnTo>
                    <a:pt x="0" y="89296"/>
                  </a:lnTo>
                  <a:lnTo>
                    <a:pt x="2810" y="75404"/>
                  </a:lnTo>
                  <a:lnTo>
                    <a:pt x="10471" y="64049"/>
                  </a:lnTo>
                  <a:lnTo>
                    <a:pt x="21826" y="56388"/>
                  </a:lnTo>
                  <a:lnTo>
                    <a:pt x="35718" y="53578"/>
                  </a:lnTo>
                  <a:lnTo>
                    <a:pt x="250031" y="53578"/>
                  </a:lnTo>
                  <a:lnTo>
                    <a:pt x="263923" y="56388"/>
                  </a:lnTo>
                  <a:lnTo>
                    <a:pt x="275278" y="64049"/>
                  </a:lnTo>
                  <a:lnTo>
                    <a:pt x="282939" y="75404"/>
                  </a:lnTo>
                  <a:lnTo>
                    <a:pt x="285750" y="89296"/>
                  </a:lnTo>
                  <a:lnTo>
                    <a:pt x="285750" y="142875"/>
                  </a:lnTo>
                  <a:close/>
                </a:path>
                <a:path w="285750" h="267969" extrusionOk="0">
                  <a:moveTo>
                    <a:pt x="250031" y="267890"/>
                  </a:moveTo>
                  <a:lnTo>
                    <a:pt x="35718" y="267890"/>
                  </a:lnTo>
                  <a:lnTo>
                    <a:pt x="21826" y="265080"/>
                  </a:lnTo>
                  <a:lnTo>
                    <a:pt x="10471" y="257419"/>
                  </a:lnTo>
                  <a:lnTo>
                    <a:pt x="2810" y="246064"/>
                  </a:lnTo>
                  <a:lnTo>
                    <a:pt x="0" y="232171"/>
                  </a:lnTo>
                  <a:lnTo>
                    <a:pt x="0" y="160734"/>
                  </a:lnTo>
                  <a:lnTo>
                    <a:pt x="107156" y="160734"/>
                  </a:lnTo>
                  <a:lnTo>
                    <a:pt x="107156" y="188472"/>
                  </a:lnTo>
                  <a:lnTo>
                    <a:pt x="115137" y="196453"/>
                  </a:lnTo>
                  <a:lnTo>
                    <a:pt x="285750" y="196453"/>
                  </a:lnTo>
                  <a:lnTo>
                    <a:pt x="285750" y="232171"/>
                  </a:lnTo>
                  <a:lnTo>
                    <a:pt x="282939" y="246064"/>
                  </a:lnTo>
                  <a:lnTo>
                    <a:pt x="275278" y="257419"/>
                  </a:lnTo>
                  <a:lnTo>
                    <a:pt x="263923" y="265080"/>
                  </a:lnTo>
                  <a:lnTo>
                    <a:pt x="250031" y="267890"/>
                  </a:lnTo>
                  <a:close/>
                </a:path>
                <a:path w="285750" h="267969" extrusionOk="0">
                  <a:moveTo>
                    <a:pt x="285750" y="196453"/>
                  </a:moveTo>
                  <a:lnTo>
                    <a:pt x="170612" y="196453"/>
                  </a:lnTo>
                  <a:lnTo>
                    <a:pt x="178593" y="188472"/>
                  </a:lnTo>
                  <a:lnTo>
                    <a:pt x="178593" y="160734"/>
                  </a:lnTo>
                  <a:lnTo>
                    <a:pt x="285750" y="160734"/>
                  </a:lnTo>
                  <a:lnTo>
                    <a:pt x="285750" y="1964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4"/>
          <p:cNvSpPr txBox="1"/>
          <p:nvPr/>
        </p:nvSpPr>
        <p:spPr>
          <a:xfrm>
            <a:off x="1811337" y="2925762"/>
            <a:ext cx="35400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💼 </a:t>
            </a:r>
            <a:r>
              <a:rPr lang="en-US" sz="1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Investors &amp; Mentors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12065" marR="5080" lvl="0" indent="0" algn="ctr" rtl="0">
              <a:lnSpc>
                <a:spcPct val="1296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Potential investors and business mentors seeking innovative young entrepreneurs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52949"/>
            <a:ext cx="59436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7059910" y="2925762"/>
            <a:ext cx="31020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717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🤝 </a:t>
            </a:r>
            <a:r>
              <a:rPr lang="en-US" sz="1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Industry Professionals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71755" marR="5080" lvl="0" indent="-59690" algn="l" rtl="0">
              <a:lnSpc>
                <a:spcPct val="1296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Industry professionals and potential collaborators in tech and business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1552971" y="5764212"/>
            <a:ext cx="40569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 </a:t>
            </a:r>
            <a:r>
              <a:rPr lang="en-US" sz="1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Recruiters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12065" marR="5080" lvl="0" indent="0" algn="ctr" rtl="0">
              <a:lnSpc>
                <a:spcPct val="1296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Recruiters in entrepreneurship and tech-based industries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6555829" y="5764212"/>
            <a:ext cx="41097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🌟 </a:t>
            </a:r>
            <a:r>
              <a:rPr lang="en-US" sz="1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Aspiring Entrepreneurs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12065" marR="5080" lvl="0" indent="0" algn="ctr" rtl="0">
              <a:lnSpc>
                <a:spcPct val="1296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and aspiring entrepreneurs looking for inspiration and guidance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0" y="0"/>
            <a:ext cx="12192000" cy="7543800"/>
          </a:xfrm>
          <a:custGeom>
            <a:avLst/>
            <a:gdLst/>
            <a:ahLst/>
            <a:cxnLst/>
            <a:rect l="l" t="t" r="r" b="b"/>
            <a:pathLst>
              <a:path w="12192000" h="7543800" extrusionOk="0">
                <a:moveTo>
                  <a:pt x="12191999" y="7543799"/>
                </a:moveTo>
                <a:lnTo>
                  <a:pt x="0" y="7543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543799"/>
                </a:lnTo>
                <a:close/>
              </a:path>
            </a:pathLst>
          </a:custGeom>
          <a:solidFill>
            <a:srgbClr val="0DA5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5"/>
          <p:cNvGrpSpPr/>
          <p:nvPr/>
        </p:nvGrpSpPr>
        <p:grpSpPr>
          <a:xfrm>
            <a:off x="0" y="4552949"/>
            <a:ext cx="5943600" cy="2990850"/>
            <a:chOff x="0" y="4552949"/>
            <a:chExt cx="5943600" cy="2990850"/>
          </a:xfrm>
        </p:grpSpPr>
        <p:sp>
          <p:nvSpPr>
            <p:cNvPr id="92" name="Google Shape;92;p5"/>
            <p:cNvSpPr/>
            <p:nvPr/>
          </p:nvSpPr>
          <p:spPr>
            <a:xfrm>
              <a:off x="0" y="4686299"/>
              <a:ext cx="3333750" cy="2857500"/>
            </a:xfrm>
            <a:custGeom>
              <a:avLst/>
              <a:gdLst/>
              <a:ahLst/>
              <a:cxnLst/>
              <a:rect l="l" t="t" r="r" b="b"/>
              <a:pathLst>
                <a:path w="3333750" h="2857500" extrusionOk="0">
                  <a:moveTo>
                    <a:pt x="3285593" y="2857500"/>
                  </a:moveTo>
                  <a:lnTo>
                    <a:pt x="0" y="2857500"/>
                  </a:lnTo>
                  <a:lnTo>
                    <a:pt x="0" y="198846"/>
                  </a:lnTo>
                  <a:lnTo>
                    <a:pt x="41235" y="181261"/>
                  </a:lnTo>
                  <a:lnTo>
                    <a:pt x="95500" y="159560"/>
                  </a:lnTo>
                  <a:lnTo>
                    <a:pt x="150281" y="139197"/>
                  </a:lnTo>
                  <a:lnTo>
                    <a:pt x="205546" y="120185"/>
                  </a:lnTo>
                  <a:lnTo>
                    <a:pt x="261261" y="102535"/>
                  </a:lnTo>
                  <a:lnTo>
                    <a:pt x="317391" y="86257"/>
                  </a:lnTo>
                  <a:lnTo>
                    <a:pt x="373903" y="71362"/>
                  </a:lnTo>
                  <a:lnTo>
                    <a:pt x="430765" y="57859"/>
                  </a:lnTo>
                  <a:lnTo>
                    <a:pt x="487941" y="45754"/>
                  </a:lnTo>
                  <a:lnTo>
                    <a:pt x="545396" y="35057"/>
                  </a:lnTo>
                  <a:lnTo>
                    <a:pt x="603098" y="25773"/>
                  </a:lnTo>
                  <a:lnTo>
                    <a:pt x="661009" y="17908"/>
                  </a:lnTo>
                  <a:lnTo>
                    <a:pt x="719096" y="11466"/>
                  </a:lnTo>
                  <a:lnTo>
                    <a:pt x="777324" y="6452"/>
                  </a:lnTo>
                  <a:lnTo>
                    <a:pt x="835657" y="2868"/>
                  </a:lnTo>
                  <a:lnTo>
                    <a:pt x="894061" y="717"/>
                  </a:lnTo>
                  <a:lnTo>
                    <a:pt x="952499" y="0"/>
                  </a:lnTo>
                  <a:lnTo>
                    <a:pt x="981723" y="179"/>
                  </a:lnTo>
                  <a:lnTo>
                    <a:pt x="1040144" y="1613"/>
                  </a:lnTo>
                  <a:lnTo>
                    <a:pt x="1098522" y="4481"/>
                  </a:lnTo>
                  <a:lnTo>
                    <a:pt x="1156802" y="8780"/>
                  </a:lnTo>
                  <a:lnTo>
                    <a:pt x="1214968" y="14509"/>
                  </a:lnTo>
                  <a:lnTo>
                    <a:pt x="1272967" y="21663"/>
                  </a:lnTo>
                  <a:lnTo>
                    <a:pt x="1330782" y="30238"/>
                  </a:lnTo>
                  <a:lnTo>
                    <a:pt x="1388361" y="40229"/>
                  </a:lnTo>
                  <a:lnTo>
                    <a:pt x="1445685" y="51631"/>
                  </a:lnTo>
                  <a:lnTo>
                    <a:pt x="1502704" y="64436"/>
                  </a:lnTo>
                  <a:lnTo>
                    <a:pt x="1559400" y="78637"/>
                  </a:lnTo>
                  <a:lnTo>
                    <a:pt x="1615722" y="94223"/>
                  </a:lnTo>
                  <a:lnTo>
                    <a:pt x="1671653" y="111190"/>
                  </a:lnTo>
                  <a:lnTo>
                    <a:pt x="1727142" y="129521"/>
                  </a:lnTo>
                  <a:lnTo>
                    <a:pt x="1782173" y="149211"/>
                  </a:lnTo>
                  <a:lnTo>
                    <a:pt x="1836696" y="170243"/>
                  </a:lnTo>
                  <a:lnTo>
                    <a:pt x="1890695" y="192610"/>
                  </a:lnTo>
                  <a:lnTo>
                    <a:pt x="1944120" y="216292"/>
                  </a:lnTo>
                  <a:lnTo>
                    <a:pt x="1996956" y="241281"/>
                  </a:lnTo>
                  <a:lnTo>
                    <a:pt x="2049155" y="267557"/>
                  </a:lnTo>
                  <a:lnTo>
                    <a:pt x="2100701" y="295109"/>
                  </a:lnTo>
                  <a:lnTo>
                    <a:pt x="2151548" y="323913"/>
                  </a:lnTo>
                  <a:lnTo>
                    <a:pt x="2201680" y="353961"/>
                  </a:lnTo>
                  <a:lnTo>
                    <a:pt x="2251052" y="385225"/>
                  </a:lnTo>
                  <a:lnTo>
                    <a:pt x="2299650" y="417697"/>
                  </a:lnTo>
                  <a:lnTo>
                    <a:pt x="2347428" y="451346"/>
                  </a:lnTo>
                  <a:lnTo>
                    <a:pt x="2394374" y="486163"/>
                  </a:lnTo>
                  <a:lnTo>
                    <a:pt x="2440444" y="522117"/>
                  </a:lnTo>
                  <a:lnTo>
                    <a:pt x="2485625" y="559196"/>
                  </a:lnTo>
                  <a:lnTo>
                    <a:pt x="2529875" y="597367"/>
                  </a:lnTo>
                  <a:lnTo>
                    <a:pt x="2573182" y="636618"/>
                  </a:lnTo>
                  <a:lnTo>
                    <a:pt x="2615506" y="676914"/>
                  </a:lnTo>
                  <a:lnTo>
                    <a:pt x="2656835" y="718242"/>
                  </a:lnTo>
                  <a:lnTo>
                    <a:pt x="2697131" y="760566"/>
                  </a:lnTo>
                  <a:lnTo>
                    <a:pt x="2736381" y="803873"/>
                  </a:lnTo>
                  <a:lnTo>
                    <a:pt x="2774552" y="848124"/>
                  </a:lnTo>
                  <a:lnTo>
                    <a:pt x="2811631" y="893304"/>
                  </a:lnTo>
                  <a:lnTo>
                    <a:pt x="2847584" y="939374"/>
                  </a:lnTo>
                  <a:lnTo>
                    <a:pt x="2882402" y="986319"/>
                  </a:lnTo>
                  <a:lnTo>
                    <a:pt x="2916051" y="1034098"/>
                  </a:lnTo>
                  <a:lnTo>
                    <a:pt x="2948523" y="1082695"/>
                  </a:lnTo>
                  <a:lnTo>
                    <a:pt x="2979787" y="1132067"/>
                  </a:lnTo>
                  <a:lnTo>
                    <a:pt x="3009835" y="1182199"/>
                  </a:lnTo>
                  <a:lnTo>
                    <a:pt x="3038640" y="1233047"/>
                  </a:lnTo>
                  <a:lnTo>
                    <a:pt x="3066192" y="1284593"/>
                  </a:lnTo>
                  <a:lnTo>
                    <a:pt x="3092467" y="1336792"/>
                  </a:lnTo>
                  <a:lnTo>
                    <a:pt x="3117456" y="1389627"/>
                  </a:lnTo>
                  <a:lnTo>
                    <a:pt x="3141138" y="1443053"/>
                  </a:lnTo>
                  <a:lnTo>
                    <a:pt x="3163505" y="1497051"/>
                  </a:lnTo>
                  <a:lnTo>
                    <a:pt x="3184537" y="1551574"/>
                  </a:lnTo>
                  <a:lnTo>
                    <a:pt x="3204227" y="1606605"/>
                  </a:lnTo>
                  <a:lnTo>
                    <a:pt x="3222558" y="1662095"/>
                  </a:lnTo>
                  <a:lnTo>
                    <a:pt x="3239525" y="1718025"/>
                  </a:lnTo>
                  <a:lnTo>
                    <a:pt x="3255111" y="1774347"/>
                  </a:lnTo>
                  <a:lnTo>
                    <a:pt x="3269313" y="1831044"/>
                  </a:lnTo>
                  <a:lnTo>
                    <a:pt x="3282117" y="1888063"/>
                  </a:lnTo>
                  <a:lnTo>
                    <a:pt x="3293519" y="1945387"/>
                  </a:lnTo>
                  <a:lnTo>
                    <a:pt x="3303510" y="2002965"/>
                  </a:lnTo>
                  <a:lnTo>
                    <a:pt x="3312086" y="2060781"/>
                  </a:lnTo>
                  <a:lnTo>
                    <a:pt x="3319240" y="2118780"/>
                  </a:lnTo>
                  <a:lnTo>
                    <a:pt x="3324969" y="2176947"/>
                  </a:lnTo>
                  <a:lnTo>
                    <a:pt x="3329268" y="2235227"/>
                  </a:lnTo>
                  <a:lnTo>
                    <a:pt x="3332136" y="2293604"/>
                  </a:lnTo>
                  <a:lnTo>
                    <a:pt x="3333570" y="2352025"/>
                  </a:lnTo>
                  <a:lnTo>
                    <a:pt x="3333749" y="2381249"/>
                  </a:lnTo>
                  <a:lnTo>
                    <a:pt x="3333570" y="2410473"/>
                  </a:lnTo>
                  <a:lnTo>
                    <a:pt x="3332135" y="2468894"/>
                  </a:lnTo>
                  <a:lnTo>
                    <a:pt x="3329268" y="2527271"/>
                  </a:lnTo>
                  <a:lnTo>
                    <a:pt x="3324969" y="2585552"/>
                  </a:lnTo>
                  <a:lnTo>
                    <a:pt x="3319240" y="2643718"/>
                  </a:lnTo>
                  <a:lnTo>
                    <a:pt x="3312086" y="2701717"/>
                  </a:lnTo>
                  <a:lnTo>
                    <a:pt x="3303510" y="2759532"/>
                  </a:lnTo>
                  <a:lnTo>
                    <a:pt x="3293519" y="2817110"/>
                  </a:lnTo>
                  <a:lnTo>
                    <a:pt x="3285593" y="2857500"/>
                  </a:lnTo>
                  <a:close/>
                </a:path>
              </a:pathLst>
            </a:custGeom>
            <a:solidFill>
              <a:srgbClr val="37BDF7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828799" y="4552949"/>
              <a:ext cx="4114800" cy="2533650"/>
            </a:xfrm>
            <a:custGeom>
              <a:avLst/>
              <a:gdLst/>
              <a:ahLst/>
              <a:cxnLst/>
              <a:rect l="l" t="t" r="r" b="b"/>
              <a:pathLst>
                <a:path w="4114800" h="2533650" extrusionOk="0">
                  <a:moveTo>
                    <a:pt x="4000499" y="2533649"/>
                  </a:moveTo>
                  <a:lnTo>
                    <a:pt x="114299" y="2533649"/>
                  </a:lnTo>
                  <a:lnTo>
                    <a:pt x="103040" y="2533105"/>
                  </a:lnTo>
                  <a:lnTo>
                    <a:pt x="60364" y="2520137"/>
                  </a:lnTo>
                  <a:lnTo>
                    <a:pt x="25900" y="2491825"/>
                  </a:lnTo>
                  <a:lnTo>
                    <a:pt x="4894" y="2452479"/>
                  </a:lnTo>
                  <a:lnTo>
                    <a:pt x="0" y="24193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000499" y="0"/>
                  </a:lnTo>
                  <a:lnTo>
                    <a:pt x="4044239" y="8700"/>
                  </a:lnTo>
                  <a:lnTo>
                    <a:pt x="4081321" y="33477"/>
                  </a:lnTo>
                  <a:lnTo>
                    <a:pt x="4106098" y="70559"/>
                  </a:lnTo>
                  <a:lnTo>
                    <a:pt x="4114799" y="114299"/>
                  </a:lnTo>
                  <a:lnTo>
                    <a:pt x="4114799" y="2419349"/>
                  </a:lnTo>
                  <a:lnTo>
                    <a:pt x="4106098" y="2463090"/>
                  </a:lnTo>
                  <a:lnTo>
                    <a:pt x="4081321" y="2500171"/>
                  </a:lnTo>
                  <a:lnTo>
                    <a:pt x="4044239" y="2524948"/>
                  </a:lnTo>
                  <a:lnTo>
                    <a:pt x="4000499" y="2533649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828800" y="4552949"/>
              <a:ext cx="4114800" cy="2533650"/>
            </a:xfrm>
            <a:custGeom>
              <a:avLst/>
              <a:gdLst/>
              <a:ahLst/>
              <a:cxnLst/>
              <a:rect l="l" t="t" r="r" b="b"/>
              <a:pathLst>
                <a:path w="4114800" h="2533650" extrusionOk="0">
                  <a:moveTo>
                    <a:pt x="4000499" y="2533649"/>
                  </a:moveTo>
                  <a:lnTo>
                    <a:pt x="114299" y="2533649"/>
                  </a:lnTo>
                  <a:lnTo>
                    <a:pt x="103040" y="2533105"/>
                  </a:lnTo>
                  <a:lnTo>
                    <a:pt x="60364" y="2520137"/>
                  </a:lnTo>
                  <a:lnTo>
                    <a:pt x="25900" y="2491825"/>
                  </a:lnTo>
                  <a:lnTo>
                    <a:pt x="4894" y="2452479"/>
                  </a:lnTo>
                  <a:lnTo>
                    <a:pt x="0" y="24193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000499" y="0"/>
                  </a:lnTo>
                  <a:lnTo>
                    <a:pt x="4044240" y="8700"/>
                  </a:lnTo>
                  <a:lnTo>
                    <a:pt x="4045986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59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19"/>
                  </a:lnTo>
                  <a:lnTo>
                    <a:pt x="9524" y="2426228"/>
                  </a:lnTo>
                  <a:lnTo>
                    <a:pt x="20133" y="2465800"/>
                  </a:lnTo>
                  <a:lnTo>
                    <a:pt x="45077" y="2498301"/>
                  </a:lnTo>
                  <a:lnTo>
                    <a:pt x="80560" y="2518781"/>
                  </a:lnTo>
                  <a:lnTo>
                    <a:pt x="107420" y="2524124"/>
                  </a:lnTo>
                  <a:lnTo>
                    <a:pt x="4045987" y="2524124"/>
                  </a:lnTo>
                  <a:lnTo>
                    <a:pt x="4044240" y="2524948"/>
                  </a:lnTo>
                  <a:lnTo>
                    <a:pt x="4033629" y="2528755"/>
                  </a:lnTo>
                  <a:lnTo>
                    <a:pt x="4022802" y="2531474"/>
                  </a:lnTo>
                  <a:lnTo>
                    <a:pt x="4011759" y="2533105"/>
                  </a:lnTo>
                  <a:lnTo>
                    <a:pt x="4000499" y="2533649"/>
                  </a:lnTo>
                  <a:close/>
                </a:path>
                <a:path w="4114800" h="2533650" extrusionOk="0">
                  <a:moveTo>
                    <a:pt x="4045987" y="2524124"/>
                  </a:moveTo>
                  <a:lnTo>
                    <a:pt x="4007378" y="2524124"/>
                  </a:lnTo>
                  <a:lnTo>
                    <a:pt x="4014191" y="2523453"/>
                  </a:lnTo>
                  <a:lnTo>
                    <a:pt x="4027686" y="2520768"/>
                  </a:lnTo>
                  <a:lnTo>
                    <a:pt x="4064429" y="2502644"/>
                  </a:lnTo>
                  <a:lnTo>
                    <a:pt x="4091439" y="2471838"/>
                  </a:lnTo>
                  <a:lnTo>
                    <a:pt x="4104603" y="2433042"/>
                  </a:lnTo>
                  <a:lnTo>
                    <a:pt x="4105273" y="2426228"/>
                  </a:lnTo>
                  <a:lnTo>
                    <a:pt x="4105273" y="107419"/>
                  </a:lnTo>
                  <a:lnTo>
                    <a:pt x="4094665" y="67847"/>
                  </a:lnTo>
                  <a:lnTo>
                    <a:pt x="4069722" y="35347"/>
                  </a:lnTo>
                  <a:lnTo>
                    <a:pt x="4034238" y="14867"/>
                  </a:lnTo>
                  <a:lnTo>
                    <a:pt x="4007378" y="9524"/>
                  </a:lnTo>
                  <a:lnTo>
                    <a:pt x="4045986" y="9524"/>
                  </a:lnTo>
                  <a:lnTo>
                    <a:pt x="4081322" y="33477"/>
                  </a:lnTo>
                  <a:lnTo>
                    <a:pt x="4106099" y="70559"/>
                  </a:lnTo>
                  <a:lnTo>
                    <a:pt x="4114799" y="114299"/>
                  </a:lnTo>
                  <a:lnTo>
                    <a:pt x="4114799" y="2419349"/>
                  </a:lnTo>
                  <a:lnTo>
                    <a:pt x="4114255" y="2430609"/>
                  </a:lnTo>
                  <a:lnTo>
                    <a:pt x="4101287" y="2473284"/>
                  </a:lnTo>
                  <a:lnTo>
                    <a:pt x="4072975" y="2507749"/>
                  </a:lnTo>
                  <a:lnTo>
                    <a:pt x="4054434" y="2520137"/>
                  </a:lnTo>
                  <a:lnTo>
                    <a:pt x="4045987" y="2524124"/>
                  </a:lnTo>
                  <a:close/>
                </a:path>
              </a:pathLst>
            </a:custGeom>
            <a:solidFill>
              <a:srgbClr val="FFFFFF">
                <a:alpha val="3019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505199" y="486727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 extrusionOk="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1"/>
                  </a:lnTo>
                  <a:lnTo>
                    <a:pt x="161614" y="692497"/>
                  </a:lnTo>
                  <a:lnTo>
                    <a:pt x="125135" y="663301"/>
                  </a:lnTo>
                  <a:lnTo>
                    <a:pt x="92505" y="629861"/>
                  </a:lnTo>
                  <a:lnTo>
                    <a:pt x="64210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8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7"/>
                  </a:lnTo>
                  <a:lnTo>
                    <a:pt x="607961" y="74976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5" y="436904"/>
                  </a:lnTo>
                  <a:lnTo>
                    <a:pt x="748198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773090" y="5076824"/>
              <a:ext cx="236220" cy="342900"/>
            </a:xfrm>
            <a:custGeom>
              <a:avLst/>
              <a:gdLst/>
              <a:ahLst/>
              <a:cxnLst/>
              <a:rect l="l" t="t" r="r" b="b"/>
              <a:pathLst>
                <a:path w="236220" h="342900" extrusionOk="0">
                  <a:moveTo>
                    <a:pt x="192881" y="342899"/>
                  </a:moveTo>
                  <a:lnTo>
                    <a:pt x="42862" y="342899"/>
                  </a:lnTo>
                  <a:lnTo>
                    <a:pt x="26191" y="339527"/>
                  </a:lnTo>
                  <a:lnTo>
                    <a:pt x="12565" y="330334"/>
                  </a:lnTo>
                  <a:lnTo>
                    <a:pt x="3372" y="316708"/>
                  </a:lnTo>
                  <a:lnTo>
                    <a:pt x="0" y="300037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192881" y="0"/>
                  </a:lnTo>
                  <a:lnTo>
                    <a:pt x="209552" y="3372"/>
                  </a:lnTo>
                  <a:lnTo>
                    <a:pt x="223177" y="12565"/>
                  </a:lnTo>
                  <a:lnTo>
                    <a:pt x="232371" y="26191"/>
                  </a:lnTo>
                  <a:lnTo>
                    <a:pt x="235743" y="42862"/>
                  </a:lnTo>
                  <a:lnTo>
                    <a:pt x="42862" y="42862"/>
                  </a:lnTo>
                  <a:lnTo>
                    <a:pt x="42862" y="257174"/>
                  </a:lnTo>
                  <a:lnTo>
                    <a:pt x="235743" y="257174"/>
                  </a:lnTo>
                  <a:lnTo>
                    <a:pt x="235743" y="278606"/>
                  </a:lnTo>
                  <a:lnTo>
                    <a:pt x="115029" y="278606"/>
                  </a:lnTo>
                  <a:lnTo>
                    <a:pt x="112296" y="279150"/>
                  </a:lnTo>
                  <a:lnTo>
                    <a:pt x="96440" y="297195"/>
                  </a:lnTo>
                  <a:lnTo>
                    <a:pt x="96440" y="302879"/>
                  </a:lnTo>
                  <a:lnTo>
                    <a:pt x="115029" y="321468"/>
                  </a:lnTo>
                  <a:lnTo>
                    <a:pt x="229159" y="321468"/>
                  </a:lnTo>
                  <a:lnTo>
                    <a:pt x="223177" y="330334"/>
                  </a:lnTo>
                  <a:lnTo>
                    <a:pt x="209552" y="339527"/>
                  </a:lnTo>
                  <a:lnTo>
                    <a:pt x="192881" y="342899"/>
                  </a:lnTo>
                  <a:close/>
                </a:path>
                <a:path w="236220" h="342900" extrusionOk="0">
                  <a:moveTo>
                    <a:pt x="235743" y="257174"/>
                  </a:moveTo>
                  <a:lnTo>
                    <a:pt x="192881" y="257174"/>
                  </a:lnTo>
                  <a:lnTo>
                    <a:pt x="192881" y="42862"/>
                  </a:lnTo>
                  <a:lnTo>
                    <a:pt x="235743" y="42862"/>
                  </a:lnTo>
                  <a:lnTo>
                    <a:pt x="235743" y="257174"/>
                  </a:lnTo>
                  <a:close/>
                </a:path>
                <a:path w="236220" h="342900" extrusionOk="0">
                  <a:moveTo>
                    <a:pt x="229159" y="321468"/>
                  </a:moveTo>
                  <a:lnTo>
                    <a:pt x="120713" y="321468"/>
                  </a:lnTo>
                  <a:lnTo>
                    <a:pt x="123447" y="320924"/>
                  </a:lnTo>
                  <a:lnTo>
                    <a:pt x="128698" y="318749"/>
                  </a:lnTo>
                  <a:lnTo>
                    <a:pt x="139303" y="302879"/>
                  </a:lnTo>
                  <a:lnTo>
                    <a:pt x="139303" y="297195"/>
                  </a:lnTo>
                  <a:lnTo>
                    <a:pt x="120713" y="278606"/>
                  </a:lnTo>
                  <a:lnTo>
                    <a:pt x="235743" y="278606"/>
                  </a:lnTo>
                  <a:lnTo>
                    <a:pt x="235743" y="300037"/>
                  </a:lnTo>
                  <a:lnTo>
                    <a:pt x="232371" y="316708"/>
                  </a:lnTo>
                  <a:lnTo>
                    <a:pt x="229159" y="3214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" name="Google Shape;9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8399" y="0"/>
            <a:ext cx="5943600" cy="73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2298600" y="492125"/>
            <a:ext cx="7604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610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&amp; TECHNOLOGIES</a:t>
            </a:r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>
            <a:off x="1828799" y="1714499"/>
            <a:ext cx="4114800" cy="2533650"/>
            <a:chOff x="1828799" y="1714499"/>
            <a:chExt cx="4114800" cy="2533650"/>
          </a:xfrm>
        </p:grpSpPr>
        <p:sp>
          <p:nvSpPr>
            <p:cNvPr id="100" name="Google Shape;100;p5"/>
            <p:cNvSpPr/>
            <p:nvPr/>
          </p:nvSpPr>
          <p:spPr>
            <a:xfrm>
              <a:off x="1828799" y="1714499"/>
              <a:ext cx="4114800" cy="2533650"/>
            </a:xfrm>
            <a:custGeom>
              <a:avLst/>
              <a:gdLst/>
              <a:ahLst/>
              <a:cxnLst/>
              <a:rect l="l" t="t" r="r" b="b"/>
              <a:pathLst>
                <a:path w="4114800" h="2533650" extrusionOk="0">
                  <a:moveTo>
                    <a:pt x="4000499" y="2533649"/>
                  </a:moveTo>
                  <a:lnTo>
                    <a:pt x="114299" y="2533649"/>
                  </a:lnTo>
                  <a:lnTo>
                    <a:pt x="103040" y="2533105"/>
                  </a:lnTo>
                  <a:lnTo>
                    <a:pt x="60364" y="2520137"/>
                  </a:lnTo>
                  <a:lnTo>
                    <a:pt x="25900" y="2491825"/>
                  </a:lnTo>
                  <a:lnTo>
                    <a:pt x="4894" y="2452479"/>
                  </a:lnTo>
                  <a:lnTo>
                    <a:pt x="0" y="24193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000499" y="0"/>
                  </a:lnTo>
                  <a:lnTo>
                    <a:pt x="4044239" y="8700"/>
                  </a:lnTo>
                  <a:lnTo>
                    <a:pt x="4081321" y="33477"/>
                  </a:lnTo>
                  <a:lnTo>
                    <a:pt x="4106098" y="70559"/>
                  </a:lnTo>
                  <a:lnTo>
                    <a:pt x="4114799" y="114299"/>
                  </a:lnTo>
                  <a:lnTo>
                    <a:pt x="4114799" y="2419349"/>
                  </a:lnTo>
                  <a:lnTo>
                    <a:pt x="4106098" y="2463090"/>
                  </a:lnTo>
                  <a:lnTo>
                    <a:pt x="4081321" y="2500171"/>
                  </a:lnTo>
                  <a:lnTo>
                    <a:pt x="4044239" y="2524948"/>
                  </a:lnTo>
                  <a:lnTo>
                    <a:pt x="4000499" y="2533649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828799" y="1714499"/>
              <a:ext cx="4114800" cy="2533650"/>
            </a:xfrm>
            <a:custGeom>
              <a:avLst/>
              <a:gdLst/>
              <a:ahLst/>
              <a:cxnLst/>
              <a:rect l="l" t="t" r="r" b="b"/>
              <a:pathLst>
                <a:path w="4114800" h="2533650" extrusionOk="0">
                  <a:moveTo>
                    <a:pt x="4000499" y="2533649"/>
                  </a:moveTo>
                  <a:lnTo>
                    <a:pt x="114299" y="2533649"/>
                  </a:lnTo>
                  <a:lnTo>
                    <a:pt x="103040" y="2533106"/>
                  </a:lnTo>
                  <a:lnTo>
                    <a:pt x="60364" y="2520137"/>
                  </a:lnTo>
                  <a:lnTo>
                    <a:pt x="25900" y="2491825"/>
                  </a:lnTo>
                  <a:lnTo>
                    <a:pt x="4894" y="2452479"/>
                  </a:lnTo>
                  <a:lnTo>
                    <a:pt x="0" y="24193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000499" y="0"/>
                  </a:lnTo>
                  <a:lnTo>
                    <a:pt x="4044240" y="8700"/>
                  </a:lnTo>
                  <a:lnTo>
                    <a:pt x="4045986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2426229"/>
                  </a:lnTo>
                  <a:lnTo>
                    <a:pt x="20133" y="2465800"/>
                  </a:lnTo>
                  <a:lnTo>
                    <a:pt x="45077" y="2498301"/>
                  </a:lnTo>
                  <a:lnTo>
                    <a:pt x="80560" y="2518781"/>
                  </a:lnTo>
                  <a:lnTo>
                    <a:pt x="107420" y="2524124"/>
                  </a:lnTo>
                  <a:lnTo>
                    <a:pt x="4045986" y="2524124"/>
                  </a:lnTo>
                  <a:lnTo>
                    <a:pt x="4044240" y="2524948"/>
                  </a:lnTo>
                  <a:lnTo>
                    <a:pt x="4033629" y="2528755"/>
                  </a:lnTo>
                  <a:lnTo>
                    <a:pt x="4022802" y="2531474"/>
                  </a:lnTo>
                  <a:lnTo>
                    <a:pt x="4011759" y="2533106"/>
                  </a:lnTo>
                  <a:lnTo>
                    <a:pt x="4000499" y="2533649"/>
                  </a:lnTo>
                  <a:close/>
                </a:path>
                <a:path w="4114800" h="2533650" extrusionOk="0">
                  <a:moveTo>
                    <a:pt x="4045986" y="2524124"/>
                  </a:moveTo>
                  <a:lnTo>
                    <a:pt x="4007378" y="2524124"/>
                  </a:lnTo>
                  <a:lnTo>
                    <a:pt x="4014191" y="2523453"/>
                  </a:lnTo>
                  <a:lnTo>
                    <a:pt x="4027686" y="2520768"/>
                  </a:lnTo>
                  <a:lnTo>
                    <a:pt x="4064429" y="2502644"/>
                  </a:lnTo>
                  <a:lnTo>
                    <a:pt x="4091438" y="2471838"/>
                  </a:lnTo>
                  <a:lnTo>
                    <a:pt x="4104603" y="2433042"/>
                  </a:lnTo>
                  <a:lnTo>
                    <a:pt x="4105273" y="2426229"/>
                  </a:lnTo>
                  <a:lnTo>
                    <a:pt x="4105273" y="107420"/>
                  </a:lnTo>
                  <a:lnTo>
                    <a:pt x="4094665" y="67848"/>
                  </a:lnTo>
                  <a:lnTo>
                    <a:pt x="4069722" y="35348"/>
                  </a:lnTo>
                  <a:lnTo>
                    <a:pt x="4034238" y="14867"/>
                  </a:lnTo>
                  <a:lnTo>
                    <a:pt x="4007378" y="9524"/>
                  </a:lnTo>
                  <a:lnTo>
                    <a:pt x="4045986" y="9524"/>
                  </a:lnTo>
                  <a:lnTo>
                    <a:pt x="4081322" y="33477"/>
                  </a:lnTo>
                  <a:lnTo>
                    <a:pt x="4106099" y="70559"/>
                  </a:lnTo>
                  <a:lnTo>
                    <a:pt x="4114799" y="114299"/>
                  </a:lnTo>
                  <a:lnTo>
                    <a:pt x="4114799" y="2419349"/>
                  </a:lnTo>
                  <a:lnTo>
                    <a:pt x="4114255" y="2430609"/>
                  </a:lnTo>
                  <a:lnTo>
                    <a:pt x="4101287" y="2473284"/>
                  </a:lnTo>
                  <a:lnTo>
                    <a:pt x="4072975" y="2507749"/>
                  </a:lnTo>
                  <a:lnTo>
                    <a:pt x="4054434" y="2520137"/>
                  </a:lnTo>
                  <a:lnTo>
                    <a:pt x="4045986" y="2524124"/>
                  </a:lnTo>
                  <a:close/>
                </a:path>
              </a:pathLst>
            </a:custGeom>
            <a:solidFill>
              <a:srgbClr val="FFFFFF">
                <a:alpha val="3019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505199" y="20288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 extrusionOk="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10" y="592671"/>
                  </a:lnTo>
                  <a:lnTo>
                    <a:pt x="40679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8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5" y="436904"/>
                  </a:lnTo>
                  <a:lnTo>
                    <a:pt x="748198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676666" y="2238495"/>
              <a:ext cx="428625" cy="342900"/>
            </a:xfrm>
            <a:custGeom>
              <a:avLst/>
              <a:gdLst/>
              <a:ahLst/>
              <a:cxnLst/>
              <a:rect l="l" t="t" r="r" b="b"/>
              <a:pathLst>
                <a:path w="428625" h="342900" extrusionOk="0">
                  <a:moveTo>
                    <a:pt x="174025" y="342659"/>
                  </a:moveTo>
                  <a:lnTo>
                    <a:pt x="165539" y="341975"/>
                  </a:lnTo>
                  <a:lnTo>
                    <a:pt x="157972" y="338048"/>
                  </a:lnTo>
                  <a:lnTo>
                    <a:pt x="152672" y="331754"/>
                  </a:lnTo>
                  <a:lnTo>
                    <a:pt x="150122" y="323940"/>
                  </a:lnTo>
                  <a:lnTo>
                    <a:pt x="150805" y="315454"/>
                  </a:lnTo>
                  <a:lnTo>
                    <a:pt x="236530" y="15417"/>
                  </a:lnTo>
                  <a:lnTo>
                    <a:pt x="240457" y="7850"/>
                  </a:lnTo>
                  <a:lnTo>
                    <a:pt x="246752" y="2550"/>
                  </a:lnTo>
                  <a:lnTo>
                    <a:pt x="254566" y="0"/>
                  </a:lnTo>
                  <a:lnTo>
                    <a:pt x="263051" y="683"/>
                  </a:lnTo>
                  <a:lnTo>
                    <a:pt x="270618" y="4610"/>
                  </a:lnTo>
                  <a:lnTo>
                    <a:pt x="275918" y="10905"/>
                  </a:lnTo>
                  <a:lnTo>
                    <a:pt x="278469" y="18718"/>
                  </a:lnTo>
                  <a:lnTo>
                    <a:pt x="277785" y="27204"/>
                  </a:lnTo>
                  <a:lnTo>
                    <a:pt x="192060" y="327242"/>
                  </a:lnTo>
                  <a:lnTo>
                    <a:pt x="188133" y="334808"/>
                  </a:lnTo>
                  <a:lnTo>
                    <a:pt x="181839" y="340109"/>
                  </a:lnTo>
                  <a:lnTo>
                    <a:pt x="174025" y="342659"/>
                  </a:lnTo>
                  <a:close/>
                </a:path>
                <a:path w="428625" h="342900" extrusionOk="0">
                  <a:moveTo>
                    <a:pt x="332134" y="267820"/>
                  </a:moveTo>
                  <a:lnTo>
                    <a:pt x="324059" y="266250"/>
                  </a:lnTo>
                  <a:lnTo>
                    <a:pt x="316964" y="261541"/>
                  </a:lnTo>
                  <a:lnTo>
                    <a:pt x="312255" y="254446"/>
                  </a:lnTo>
                  <a:lnTo>
                    <a:pt x="310686" y="246372"/>
                  </a:lnTo>
                  <a:lnTo>
                    <a:pt x="312255" y="238298"/>
                  </a:lnTo>
                  <a:lnTo>
                    <a:pt x="316964" y="231203"/>
                  </a:lnTo>
                  <a:lnTo>
                    <a:pt x="376838" y="171329"/>
                  </a:lnTo>
                  <a:lnTo>
                    <a:pt x="317031" y="111456"/>
                  </a:lnTo>
                  <a:lnTo>
                    <a:pt x="312322" y="104361"/>
                  </a:lnTo>
                  <a:lnTo>
                    <a:pt x="310753" y="96286"/>
                  </a:lnTo>
                  <a:lnTo>
                    <a:pt x="312322" y="88212"/>
                  </a:lnTo>
                  <a:lnTo>
                    <a:pt x="317065" y="81117"/>
                  </a:lnTo>
                  <a:lnTo>
                    <a:pt x="324059" y="76475"/>
                  </a:lnTo>
                  <a:lnTo>
                    <a:pt x="332134" y="74905"/>
                  </a:lnTo>
                  <a:lnTo>
                    <a:pt x="340208" y="76475"/>
                  </a:lnTo>
                  <a:lnTo>
                    <a:pt x="347202" y="81117"/>
                  </a:lnTo>
                  <a:lnTo>
                    <a:pt x="422312" y="156193"/>
                  </a:lnTo>
                  <a:lnTo>
                    <a:pt x="427021" y="163288"/>
                  </a:lnTo>
                  <a:lnTo>
                    <a:pt x="428585" y="171329"/>
                  </a:lnTo>
                  <a:lnTo>
                    <a:pt x="427021" y="179437"/>
                  </a:lnTo>
                  <a:lnTo>
                    <a:pt x="422312" y="186532"/>
                  </a:lnTo>
                  <a:lnTo>
                    <a:pt x="347303" y="261541"/>
                  </a:lnTo>
                  <a:lnTo>
                    <a:pt x="340208" y="266250"/>
                  </a:lnTo>
                  <a:lnTo>
                    <a:pt x="332134" y="267820"/>
                  </a:lnTo>
                  <a:close/>
                </a:path>
                <a:path w="428625" h="342900" extrusionOk="0">
                  <a:moveTo>
                    <a:pt x="96457" y="267753"/>
                  </a:moveTo>
                  <a:lnTo>
                    <a:pt x="6278" y="186465"/>
                  </a:lnTo>
                  <a:lnTo>
                    <a:pt x="0" y="171296"/>
                  </a:lnTo>
                  <a:lnTo>
                    <a:pt x="1569" y="163221"/>
                  </a:lnTo>
                  <a:lnTo>
                    <a:pt x="6278" y="156126"/>
                  </a:lnTo>
                  <a:lnTo>
                    <a:pt x="81288" y="81117"/>
                  </a:lnTo>
                  <a:lnTo>
                    <a:pt x="88382" y="76408"/>
                  </a:lnTo>
                  <a:lnTo>
                    <a:pt x="96457" y="74838"/>
                  </a:lnTo>
                  <a:lnTo>
                    <a:pt x="104531" y="76408"/>
                  </a:lnTo>
                  <a:lnTo>
                    <a:pt x="111626" y="81117"/>
                  </a:lnTo>
                  <a:lnTo>
                    <a:pt x="116335" y="88212"/>
                  </a:lnTo>
                  <a:lnTo>
                    <a:pt x="117905" y="96286"/>
                  </a:lnTo>
                  <a:lnTo>
                    <a:pt x="116335" y="104361"/>
                  </a:lnTo>
                  <a:lnTo>
                    <a:pt x="111626" y="111456"/>
                  </a:lnTo>
                  <a:lnTo>
                    <a:pt x="51786" y="171296"/>
                  </a:lnTo>
                  <a:lnTo>
                    <a:pt x="111626" y="231136"/>
                  </a:lnTo>
                  <a:lnTo>
                    <a:pt x="116335" y="238231"/>
                  </a:lnTo>
                  <a:lnTo>
                    <a:pt x="117905" y="246305"/>
                  </a:lnTo>
                  <a:lnTo>
                    <a:pt x="116335" y="254379"/>
                  </a:lnTo>
                  <a:lnTo>
                    <a:pt x="111626" y="261474"/>
                  </a:lnTo>
                  <a:lnTo>
                    <a:pt x="104531" y="266183"/>
                  </a:lnTo>
                  <a:lnTo>
                    <a:pt x="96457" y="2677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5"/>
          <p:cNvSpPr txBox="1"/>
          <p:nvPr/>
        </p:nvSpPr>
        <p:spPr>
          <a:xfrm>
            <a:off x="2274341" y="2925762"/>
            <a:ext cx="32238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 </a:t>
            </a:r>
            <a:r>
              <a:rPr lang="en-US" sz="1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HTML5 &amp; CSS3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ctr" rtl="0">
              <a:lnSpc>
                <a:spcPct val="1296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 structure and modern styling with advanced CSS features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6629052" y="2925762"/>
            <a:ext cx="33534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⚡ </a:t>
            </a:r>
            <a:r>
              <a:rPr lang="en-US" sz="1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JavaScript (ES6)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ctr" rtl="0">
              <a:lnSpc>
                <a:spcPct val="1296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 interactive animations and smooth navigation experiences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2446833" y="5764212"/>
            <a:ext cx="28791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📱 </a:t>
            </a:r>
            <a:r>
              <a:rPr lang="en-US" sz="1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Design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ctr" rtl="0">
              <a:lnSpc>
                <a:spcPct val="1296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Ensures accessibility and optimal viewing across all devices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631433" y="5764212"/>
            <a:ext cx="33489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 </a:t>
            </a:r>
            <a:r>
              <a:rPr lang="en-US" sz="1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SVG &amp; Gradients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ctr" rtl="0">
              <a:lnSpc>
                <a:spcPct val="1296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Adds modern aesthetics and premium visual appeal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/>
          <p:nvPr/>
        </p:nvSpPr>
        <p:spPr>
          <a:xfrm>
            <a:off x="0" y="0"/>
            <a:ext cx="12192000" cy="7315200"/>
          </a:xfrm>
          <a:custGeom>
            <a:avLst/>
            <a:gdLst/>
            <a:ahLst/>
            <a:cxnLst/>
            <a:rect l="l" t="t" r="r" b="b"/>
            <a:pathLst>
              <a:path w="12192000" h="7315200" extrusionOk="0">
                <a:moveTo>
                  <a:pt x="121919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315199"/>
                </a:lnTo>
                <a:close/>
              </a:path>
            </a:pathLst>
          </a:custGeom>
          <a:solidFill>
            <a:srgbClr val="0890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grpSp>
        <p:nvGrpSpPr>
          <p:cNvPr id="203" name="Google Shape;203;p4"/>
          <p:cNvGrpSpPr/>
          <p:nvPr/>
        </p:nvGrpSpPr>
        <p:grpSpPr>
          <a:xfrm>
            <a:off x="0" y="4400549"/>
            <a:ext cx="5981699" cy="2914650"/>
            <a:chOff x="0" y="4400549"/>
            <a:chExt cx="5981699" cy="2914650"/>
          </a:xfrm>
        </p:grpSpPr>
        <p:sp>
          <p:nvSpPr>
            <p:cNvPr id="204" name="Google Shape;204;p4"/>
            <p:cNvSpPr/>
            <p:nvPr/>
          </p:nvSpPr>
          <p:spPr>
            <a:xfrm>
              <a:off x="0" y="4457699"/>
              <a:ext cx="3333750" cy="2857500"/>
            </a:xfrm>
            <a:custGeom>
              <a:avLst/>
              <a:gdLst/>
              <a:ahLst/>
              <a:cxnLst/>
              <a:rect l="l" t="t" r="r" b="b"/>
              <a:pathLst>
                <a:path w="3333750" h="2857500" extrusionOk="0">
                  <a:moveTo>
                    <a:pt x="3285593" y="2857500"/>
                  </a:moveTo>
                  <a:lnTo>
                    <a:pt x="0" y="2857500"/>
                  </a:lnTo>
                  <a:lnTo>
                    <a:pt x="0" y="198846"/>
                  </a:lnTo>
                  <a:lnTo>
                    <a:pt x="41235" y="181261"/>
                  </a:lnTo>
                  <a:lnTo>
                    <a:pt x="95500" y="159560"/>
                  </a:lnTo>
                  <a:lnTo>
                    <a:pt x="150281" y="139197"/>
                  </a:lnTo>
                  <a:lnTo>
                    <a:pt x="205545" y="120185"/>
                  </a:lnTo>
                  <a:lnTo>
                    <a:pt x="261260" y="102535"/>
                  </a:lnTo>
                  <a:lnTo>
                    <a:pt x="317391" y="86257"/>
                  </a:lnTo>
                  <a:lnTo>
                    <a:pt x="373904" y="71362"/>
                  </a:lnTo>
                  <a:lnTo>
                    <a:pt x="430765" y="57859"/>
                  </a:lnTo>
                  <a:lnTo>
                    <a:pt x="487941" y="45755"/>
                  </a:lnTo>
                  <a:lnTo>
                    <a:pt x="545396" y="35057"/>
                  </a:lnTo>
                  <a:lnTo>
                    <a:pt x="603098" y="25773"/>
                  </a:lnTo>
                  <a:lnTo>
                    <a:pt x="661009" y="17908"/>
                  </a:lnTo>
                  <a:lnTo>
                    <a:pt x="719096" y="11466"/>
                  </a:lnTo>
                  <a:lnTo>
                    <a:pt x="777324" y="6452"/>
                  </a:lnTo>
                  <a:lnTo>
                    <a:pt x="835657" y="2868"/>
                  </a:lnTo>
                  <a:lnTo>
                    <a:pt x="894061" y="717"/>
                  </a:lnTo>
                  <a:lnTo>
                    <a:pt x="952499" y="0"/>
                  </a:lnTo>
                  <a:lnTo>
                    <a:pt x="981723" y="179"/>
                  </a:lnTo>
                  <a:lnTo>
                    <a:pt x="1040144" y="1613"/>
                  </a:lnTo>
                  <a:lnTo>
                    <a:pt x="1098522" y="4481"/>
                  </a:lnTo>
                  <a:lnTo>
                    <a:pt x="1156802" y="8780"/>
                  </a:lnTo>
                  <a:lnTo>
                    <a:pt x="1214968" y="14509"/>
                  </a:lnTo>
                  <a:lnTo>
                    <a:pt x="1272967" y="21663"/>
                  </a:lnTo>
                  <a:lnTo>
                    <a:pt x="1330782" y="30239"/>
                  </a:lnTo>
                  <a:lnTo>
                    <a:pt x="1388361" y="40229"/>
                  </a:lnTo>
                  <a:lnTo>
                    <a:pt x="1445685" y="51632"/>
                  </a:lnTo>
                  <a:lnTo>
                    <a:pt x="1502704" y="64436"/>
                  </a:lnTo>
                  <a:lnTo>
                    <a:pt x="1559400" y="78637"/>
                  </a:lnTo>
                  <a:lnTo>
                    <a:pt x="1615722" y="94223"/>
                  </a:lnTo>
                  <a:lnTo>
                    <a:pt x="1671653" y="111190"/>
                  </a:lnTo>
                  <a:lnTo>
                    <a:pt x="1727142" y="129521"/>
                  </a:lnTo>
                  <a:lnTo>
                    <a:pt x="1782173" y="149211"/>
                  </a:lnTo>
                  <a:lnTo>
                    <a:pt x="1836696" y="170243"/>
                  </a:lnTo>
                  <a:lnTo>
                    <a:pt x="1890695" y="192610"/>
                  </a:lnTo>
                  <a:lnTo>
                    <a:pt x="1944120" y="216292"/>
                  </a:lnTo>
                  <a:lnTo>
                    <a:pt x="1996956" y="241281"/>
                  </a:lnTo>
                  <a:lnTo>
                    <a:pt x="2049155" y="267556"/>
                  </a:lnTo>
                  <a:lnTo>
                    <a:pt x="2100701" y="295108"/>
                  </a:lnTo>
                  <a:lnTo>
                    <a:pt x="2151548" y="323913"/>
                  </a:lnTo>
                  <a:lnTo>
                    <a:pt x="2201680" y="353961"/>
                  </a:lnTo>
                  <a:lnTo>
                    <a:pt x="2251052" y="385225"/>
                  </a:lnTo>
                  <a:lnTo>
                    <a:pt x="2299650" y="417697"/>
                  </a:lnTo>
                  <a:lnTo>
                    <a:pt x="2347428" y="451346"/>
                  </a:lnTo>
                  <a:lnTo>
                    <a:pt x="2394374" y="486163"/>
                  </a:lnTo>
                  <a:lnTo>
                    <a:pt x="2440444" y="522117"/>
                  </a:lnTo>
                  <a:lnTo>
                    <a:pt x="2485625" y="559196"/>
                  </a:lnTo>
                  <a:lnTo>
                    <a:pt x="2529875" y="597366"/>
                  </a:lnTo>
                  <a:lnTo>
                    <a:pt x="2573182" y="636617"/>
                  </a:lnTo>
                  <a:lnTo>
                    <a:pt x="2615506" y="676913"/>
                  </a:lnTo>
                  <a:lnTo>
                    <a:pt x="2656835" y="718242"/>
                  </a:lnTo>
                  <a:lnTo>
                    <a:pt x="2697131" y="760566"/>
                  </a:lnTo>
                  <a:lnTo>
                    <a:pt x="2736381" y="803873"/>
                  </a:lnTo>
                  <a:lnTo>
                    <a:pt x="2774552" y="848123"/>
                  </a:lnTo>
                  <a:lnTo>
                    <a:pt x="2811631" y="893304"/>
                  </a:lnTo>
                  <a:lnTo>
                    <a:pt x="2847584" y="939374"/>
                  </a:lnTo>
                  <a:lnTo>
                    <a:pt x="2882402" y="986319"/>
                  </a:lnTo>
                  <a:lnTo>
                    <a:pt x="2916051" y="1034098"/>
                  </a:lnTo>
                  <a:lnTo>
                    <a:pt x="2948523" y="1082695"/>
                  </a:lnTo>
                  <a:lnTo>
                    <a:pt x="2979787" y="1132068"/>
                  </a:lnTo>
                  <a:lnTo>
                    <a:pt x="3009835" y="1182200"/>
                  </a:lnTo>
                  <a:lnTo>
                    <a:pt x="3038640" y="1233047"/>
                  </a:lnTo>
                  <a:lnTo>
                    <a:pt x="3066192" y="1284594"/>
                  </a:lnTo>
                  <a:lnTo>
                    <a:pt x="3092467" y="1336792"/>
                  </a:lnTo>
                  <a:lnTo>
                    <a:pt x="3117456" y="1389628"/>
                  </a:lnTo>
                  <a:lnTo>
                    <a:pt x="3141138" y="1443053"/>
                  </a:lnTo>
                  <a:lnTo>
                    <a:pt x="3163505" y="1497052"/>
                  </a:lnTo>
                  <a:lnTo>
                    <a:pt x="3184537" y="1551575"/>
                  </a:lnTo>
                  <a:lnTo>
                    <a:pt x="3204227" y="1606606"/>
                  </a:lnTo>
                  <a:lnTo>
                    <a:pt x="3222558" y="1662096"/>
                  </a:lnTo>
                  <a:lnTo>
                    <a:pt x="3239525" y="1718026"/>
                  </a:lnTo>
                  <a:lnTo>
                    <a:pt x="3255111" y="1774348"/>
                  </a:lnTo>
                  <a:lnTo>
                    <a:pt x="3269313" y="1831044"/>
                  </a:lnTo>
                  <a:lnTo>
                    <a:pt x="3282117" y="1888063"/>
                  </a:lnTo>
                  <a:lnTo>
                    <a:pt x="3293519" y="1945387"/>
                  </a:lnTo>
                  <a:lnTo>
                    <a:pt x="3303510" y="2002966"/>
                  </a:lnTo>
                  <a:lnTo>
                    <a:pt x="3312086" y="2060781"/>
                  </a:lnTo>
                  <a:lnTo>
                    <a:pt x="3319240" y="2118781"/>
                  </a:lnTo>
                  <a:lnTo>
                    <a:pt x="3324969" y="2176947"/>
                  </a:lnTo>
                  <a:lnTo>
                    <a:pt x="3329268" y="2235227"/>
                  </a:lnTo>
                  <a:lnTo>
                    <a:pt x="3332136" y="2293604"/>
                  </a:lnTo>
                  <a:lnTo>
                    <a:pt x="3333570" y="2352025"/>
                  </a:lnTo>
                  <a:lnTo>
                    <a:pt x="3333749" y="2381249"/>
                  </a:lnTo>
                  <a:lnTo>
                    <a:pt x="3333570" y="2410473"/>
                  </a:lnTo>
                  <a:lnTo>
                    <a:pt x="3332135" y="2468895"/>
                  </a:lnTo>
                  <a:lnTo>
                    <a:pt x="3329268" y="2527272"/>
                  </a:lnTo>
                  <a:lnTo>
                    <a:pt x="3324969" y="2585552"/>
                  </a:lnTo>
                  <a:lnTo>
                    <a:pt x="3319240" y="2643718"/>
                  </a:lnTo>
                  <a:lnTo>
                    <a:pt x="3312086" y="2701717"/>
                  </a:lnTo>
                  <a:lnTo>
                    <a:pt x="3303510" y="2759532"/>
                  </a:lnTo>
                  <a:lnTo>
                    <a:pt x="3293519" y="2817110"/>
                  </a:lnTo>
                  <a:lnTo>
                    <a:pt x="3285593" y="2857500"/>
                  </a:lnTo>
                  <a:close/>
                </a:path>
              </a:pathLst>
            </a:custGeom>
            <a:solidFill>
              <a:srgbClr val="21D3ED">
                <a:alpha val="2940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219199" y="4400549"/>
              <a:ext cx="4762500" cy="2457450"/>
            </a:xfrm>
            <a:custGeom>
              <a:avLst/>
              <a:gdLst/>
              <a:ahLst/>
              <a:cxnLst/>
              <a:rect l="l" t="t" r="r" b="b"/>
              <a:pathLst>
                <a:path w="4762500" h="2457450" extrusionOk="0">
                  <a:moveTo>
                    <a:pt x="4648199" y="2457449"/>
                  </a:moveTo>
                  <a:lnTo>
                    <a:pt x="114299" y="2457449"/>
                  </a:lnTo>
                  <a:lnTo>
                    <a:pt x="103040" y="2456905"/>
                  </a:lnTo>
                  <a:lnTo>
                    <a:pt x="60364" y="2443937"/>
                  </a:lnTo>
                  <a:lnTo>
                    <a:pt x="25900" y="2415625"/>
                  </a:lnTo>
                  <a:lnTo>
                    <a:pt x="4894" y="2376279"/>
                  </a:lnTo>
                  <a:lnTo>
                    <a:pt x="0" y="23431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648199" y="0"/>
                  </a:lnTo>
                  <a:lnTo>
                    <a:pt x="4691940" y="8700"/>
                  </a:lnTo>
                  <a:lnTo>
                    <a:pt x="4729021" y="33477"/>
                  </a:lnTo>
                  <a:lnTo>
                    <a:pt x="4753798" y="70559"/>
                  </a:lnTo>
                  <a:lnTo>
                    <a:pt x="4762499" y="114299"/>
                  </a:lnTo>
                  <a:lnTo>
                    <a:pt x="4762499" y="2343149"/>
                  </a:lnTo>
                  <a:lnTo>
                    <a:pt x="4753798" y="2386890"/>
                  </a:lnTo>
                  <a:lnTo>
                    <a:pt x="4729021" y="2423972"/>
                  </a:lnTo>
                  <a:lnTo>
                    <a:pt x="4691939" y="2448749"/>
                  </a:lnTo>
                  <a:lnTo>
                    <a:pt x="4648199" y="2457449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219199" y="4400549"/>
              <a:ext cx="4762500" cy="2457450"/>
            </a:xfrm>
            <a:custGeom>
              <a:avLst/>
              <a:gdLst/>
              <a:ahLst/>
              <a:cxnLst/>
              <a:rect l="l" t="t" r="r" b="b"/>
              <a:pathLst>
                <a:path w="4762500" h="2457450" extrusionOk="0">
                  <a:moveTo>
                    <a:pt x="4648199" y="2457449"/>
                  </a:moveTo>
                  <a:lnTo>
                    <a:pt x="114299" y="2457449"/>
                  </a:lnTo>
                  <a:lnTo>
                    <a:pt x="103040" y="2456906"/>
                  </a:lnTo>
                  <a:lnTo>
                    <a:pt x="60364" y="2443937"/>
                  </a:lnTo>
                  <a:lnTo>
                    <a:pt x="25900" y="2415625"/>
                  </a:lnTo>
                  <a:lnTo>
                    <a:pt x="4894" y="2376279"/>
                  </a:lnTo>
                  <a:lnTo>
                    <a:pt x="0" y="23431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648199" y="0"/>
                  </a:lnTo>
                  <a:lnTo>
                    <a:pt x="4691940" y="8700"/>
                  </a:lnTo>
                  <a:lnTo>
                    <a:pt x="4693687" y="9525"/>
                  </a:lnTo>
                  <a:lnTo>
                    <a:pt x="107420" y="9525"/>
                  </a:lnTo>
                  <a:lnTo>
                    <a:pt x="100606" y="10196"/>
                  </a:lnTo>
                  <a:lnTo>
                    <a:pt x="61809" y="23359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2350028"/>
                  </a:lnTo>
                  <a:lnTo>
                    <a:pt x="20132" y="2389600"/>
                  </a:lnTo>
                  <a:lnTo>
                    <a:pt x="45077" y="2422100"/>
                  </a:lnTo>
                  <a:lnTo>
                    <a:pt x="80560" y="2442581"/>
                  </a:lnTo>
                  <a:lnTo>
                    <a:pt x="107420" y="2447924"/>
                  </a:lnTo>
                  <a:lnTo>
                    <a:pt x="4693688" y="2447924"/>
                  </a:lnTo>
                  <a:lnTo>
                    <a:pt x="4691940" y="2448749"/>
                  </a:lnTo>
                  <a:lnTo>
                    <a:pt x="4681329" y="2452555"/>
                  </a:lnTo>
                  <a:lnTo>
                    <a:pt x="4670502" y="2455274"/>
                  </a:lnTo>
                  <a:lnTo>
                    <a:pt x="4659459" y="2456906"/>
                  </a:lnTo>
                  <a:lnTo>
                    <a:pt x="4648199" y="2457449"/>
                  </a:lnTo>
                  <a:close/>
                </a:path>
                <a:path w="4762500" h="2457450" extrusionOk="0">
                  <a:moveTo>
                    <a:pt x="4693688" y="2447924"/>
                  </a:moveTo>
                  <a:lnTo>
                    <a:pt x="4655078" y="2447924"/>
                  </a:lnTo>
                  <a:lnTo>
                    <a:pt x="4661892" y="2447253"/>
                  </a:lnTo>
                  <a:lnTo>
                    <a:pt x="4675387" y="2444568"/>
                  </a:lnTo>
                  <a:lnTo>
                    <a:pt x="4712128" y="2426443"/>
                  </a:lnTo>
                  <a:lnTo>
                    <a:pt x="4739138" y="2395638"/>
                  </a:lnTo>
                  <a:lnTo>
                    <a:pt x="4752303" y="2356841"/>
                  </a:lnTo>
                  <a:lnTo>
                    <a:pt x="4752974" y="2350028"/>
                  </a:lnTo>
                  <a:lnTo>
                    <a:pt x="4752974" y="107420"/>
                  </a:lnTo>
                  <a:lnTo>
                    <a:pt x="4742365" y="67847"/>
                  </a:lnTo>
                  <a:lnTo>
                    <a:pt x="4717420" y="35347"/>
                  </a:lnTo>
                  <a:lnTo>
                    <a:pt x="4681938" y="14867"/>
                  </a:lnTo>
                  <a:lnTo>
                    <a:pt x="4655078" y="9525"/>
                  </a:lnTo>
                  <a:lnTo>
                    <a:pt x="4693687" y="9525"/>
                  </a:lnTo>
                  <a:lnTo>
                    <a:pt x="4729022" y="33477"/>
                  </a:lnTo>
                  <a:lnTo>
                    <a:pt x="4753798" y="70559"/>
                  </a:lnTo>
                  <a:lnTo>
                    <a:pt x="4762499" y="114299"/>
                  </a:lnTo>
                  <a:lnTo>
                    <a:pt x="4762499" y="2343149"/>
                  </a:lnTo>
                  <a:lnTo>
                    <a:pt x="4761955" y="2354409"/>
                  </a:lnTo>
                  <a:lnTo>
                    <a:pt x="4748987" y="2397085"/>
                  </a:lnTo>
                  <a:lnTo>
                    <a:pt x="4720675" y="2431549"/>
                  </a:lnTo>
                  <a:lnTo>
                    <a:pt x="4702134" y="2443937"/>
                  </a:lnTo>
                  <a:lnTo>
                    <a:pt x="4693688" y="2447924"/>
                  </a:lnTo>
                  <a:close/>
                </a:path>
              </a:pathLst>
            </a:custGeom>
            <a:solidFill>
              <a:srgbClr val="FFFFFF">
                <a:alpha val="3019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295649" y="46386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 extrusionOk="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4"/>
                  </a:lnTo>
                  <a:lnTo>
                    <a:pt x="174480" y="580335"/>
                  </a:lnTo>
                  <a:lnTo>
                    <a:pt x="135461" y="558230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3" y="461497"/>
                  </a:lnTo>
                  <a:lnTo>
                    <a:pt x="23200" y="421441"/>
                  </a:lnTo>
                  <a:lnTo>
                    <a:pt x="9134" y="378859"/>
                  </a:lnTo>
                  <a:lnTo>
                    <a:pt x="1467" y="334676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6" y="202115"/>
                  </a:lnTo>
                  <a:lnTo>
                    <a:pt x="35989" y="161117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8" y="35989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3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6"/>
                  </a:lnTo>
                  <a:lnTo>
                    <a:pt x="448481" y="35989"/>
                  </a:lnTo>
                  <a:lnTo>
                    <a:pt x="486369" y="59981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3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3" y="407484"/>
                  </a:lnTo>
                  <a:lnTo>
                    <a:pt x="573609" y="448480"/>
                  </a:lnTo>
                  <a:lnTo>
                    <a:pt x="549618" y="486368"/>
                  </a:lnTo>
                  <a:lnTo>
                    <a:pt x="520326" y="520325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2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504604" y="480059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 extrusionOk="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 extrusionOk="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 extrusionOk="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</p:grpSp>
      <p:pic>
        <p:nvPicPr>
          <p:cNvPr id="209" name="Google Shape;20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10299" y="0"/>
            <a:ext cx="5981700" cy="71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>
            <a:spLocks noGrp="1"/>
          </p:cNvSpPr>
          <p:nvPr>
            <p:ph type="title"/>
          </p:nvPr>
        </p:nvSpPr>
        <p:spPr>
          <a:xfrm>
            <a:off x="2298600" y="492125"/>
            <a:ext cx="89265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/>
              <a:buNone/>
            </a:pPr>
            <a:r>
              <a:rPr lang="en-US"/>
              <a:t>PORTFOLIO DESIGN &amp; LAYOUT</a:t>
            </a:r>
            <a:endParaRPr/>
          </a:p>
        </p:txBody>
      </p:sp>
      <p:grpSp>
        <p:nvGrpSpPr>
          <p:cNvPr id="211" name="Google Shape;211;p4"/>
          <p:cNvGrpSpPr/>
          <p:nvPr/>
        </p:nvGrpSpPr>
        <p:grpSpPr>
          <a:xfrm>
            <a:off x="1219199" y="1714499"/>
            <a:ext cx="4762500" cy="2457450"/>
            <a:chOff x="1219199" y="1714499"/>
            <a:chExt cx="4762500" cy="2457450"/>
          </a:xfrm>
        </p:grpSpPr>
        <p:sp>
          <p:nvSpPr>
            <p:cNvPr id="212" name="Google Shape;212;p4"/>
            <p:cNvSpPr/>
            <p:nvPr/>
          </p:nvSpPr>
          <p:spPr>
            <a:xfrm>
              <a:off x="1219199" y="1714499"/>
              <a:ext cx="4762500" cy="2457450"/>
            </a:xfrm>
            <a:custGeom>
              <a:avLst/>
              <a:gdLst/>
              <a:ahLst/>
              <a:cxnLst/>
              <a:rect l="l" t="t" r="r" b="b"/>
              <a:pathLst>
                <a:path w="4762500" h="2457450" extrusionOk="0">
                  <a:moveTo>
                    <a:pt x="4648199" y="2457449"/>
                  </a:moveTo>
                  <a:lnTo>
                    <a:pt x="114299" y="2457449"/>
                  </a:lnTo>
                  <a:lnTo>
                    <a:pt x="103040" y="2456905"/>
                  </a:lnTo>
                  <a:lnTo>
                    <a:pt x="60364" y="2443937"/>
                  </a:lnTo>
                  <a:lnTo>
                    <a:pt x="25900" y="2415625"/>
                  </a:lnTo>
                  <a:lnTo>
                    <a:pt x="4894" y="2376279"/>
                  </a:lnTo>
                  <a:lnTo>
                    <a:pt x="0" y="23431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648199" y="0"/>
                  </a:lnTo>
                  <a:lnTo>
                    <a:pt x="4691940" y="8700"/>
                  </a:lnTo>
                  <a:lnTo>
                    <a:pt x="4729021" y="33477"/>
                  </a:lnTo>
                  <a:lnTo>
                    <a:pt x="4753798" y="70559"/>
                  </a:lnTo>
                  <a:lnTo>
                    <a:pt x="4762499" y="114299"/>
                  </a:lnTo>
                  <a:lnTo>
                    <a:pt x="4762499" y="2343149"/>
                  </a:lnTo>
                  <a:lnTo>
                    <a:pt x="4753798" y="2386890"/>
                  </a:lnTo>
                  <a:lnTo>
                    <a:pt x="4729021" y="2423971"/>
                  </a:lnTo>
                  <a:lnTo>
                    <a:pt x="4691939" y="2448748"/>
                  </a:lnTo>
                  <a:lnTo>
                    <a:pt x="4648199" y="2457449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219199" y="1714499"/>
              <a:ext cx="4762500" cy="2457450"/>
            </a:xfrm>
            <a:custGeom>
              <a:avLst/>
              <a:gdLst/>
              <a:ahLst/>
              <a:cxnLst/>
              <a:rect l="l" t="t" r="r" b="b"/>
              <a:pathLst>
                <a:path w="4762500" h="2457450" extrusionOk="0">
                  <a:moveTo>
                    <a:pt x="4648199" y="2457449"/>
                  </a:moveTo>
                  <a:lnTo>
                    <a:pt x="114299" y="2457449"/>
                  </a:lnTo>
                  <a:lnTo>
                    <a:pt x="103040" y="2456906"/>
                  </a:lnTo>
                  <a:lnTo>
                    <a:pt x="60364" y="2443937"/>
                  </a:lnTo>
                  <a:lnTo>
                    <a:pt x="25900" y="2415625"/>
                  </a:lnTo>
                  <a:lnTo>
                    <a:pt x="4894" y="2376279"/>
                  </a:lnTo>
                  <a:lnTo>
                    <a:pt x="0" y="23431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648199" y="0"/>
                  </a:lnTo>
                  <a:lnTo>
                    <a:pt x="4691940" y="8700"/>
                  </a:lnTo>
                  <a:lnTo>
                    <a:pt x="4693687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2350029"/>
                  </a:lnTo>
                  <a:lnTo>
                    <a:pt x="20132" y="2389600"/>
                  </a:lnTo>
                  <a:lnTo>
                    <a:pt x="45077" y="2422100"/>
                  </a:lnTo>
                  <a:lnTo>
                    <a:pt x="80560" y="2442581"/>
                  </a:lnTo>
                  <a:lnTo>
                    <a:pt x="107420" y="2447924"/>
                  </a:lnTo>
                  <a:lnTo>
                    <a:pt x="4693687" y="2447924"/>
                  </a:lnTo>
                  <a:lnTo>
                    <a:pt x="4691940" y="2448749"/>
                  </a:lnTo>
                  <a:lnTo>
                    <a:pt x="4681329" y="2452555"/>
                  </a:lnTo>
                  <a:lnTo>
                    <a:pt x="4670502" y="2455274"/>
                  </a:lnTo>
                  <a:lnTo>
                    <a:pt x="4659459" y="2456906"/>
                  </a:lnTo>
                  <a:lnTo>
                    <a:pt x="4648199" y="2457449"/>
                  </a:lnTo>
                  <a:close/>
                </a:path>
                <a:path w="4762500" h="2457450" extrusionOk="0">
                  <a:moveTo>
                    <a:pt x="4693687" y="2447924"/>
                  </a:moveTo>
                  <a:lnTo>
                    <a:pt x="4655078" y="2447924"/>
                  </a:lnTo>
                  <a:lnTo>
                    <a:pt x="4661892" y="2447253"/>
                  </a:lnTo>
                  <a:lnTo>
                    <a:pt x="4675387" y="2444568"/>
                  </a:lnTo>
                  <a:lnTo>
                    <a:pt x="4712128" y="2426443"/>
                  </a:lnTo>
                  <a:lnTo>
                    <a:pt x="4739138" y="2395638"/>
                  </a:lnTo>
                  <a:lnTo>
                    <a:pt x="4752303" y="2356842"/>
                  </a:lnTo>
                  <a:lnTo>
                    <a:pt x="4752974" y="2350029"/>
                  </a:lnTo>
                  <a:lnTo>
                    <a:pt x="4752974" y="107420"/>
                  </a:lnTo>
                  <a:lnTo>
                    <a:pt x="4742365" y="67848"/>
                  </a:lnTo>
                  <a:lnTo>
                    <a:pt x="4717420" y="35348"/>
                  </a:lnTo>
                  <a:lnTo>
                    <a:pt x="4681938" y="14867"/>
                  </a:lnTo>
                  <a:lnTo>
                    <a:pt x="4655078" y="9524"/>
                  </a:lnTo>
                  <a:lnTo>
                    <a:pt x="4693687" y="9524"/>
                  </a:lnTo>
                  <a:lnTo>
                    <a:pt x="4729022" y="33477"/>
                  </a:lnTo>
                  <a:lnTo>
                    <a:pt x="4753798" y="70559"/>
                  </a:lnTo>
                  <a:lnTo>
                    <a:pt x="4762499" y="114299"/>
                  </a:lnTo>
                  <a:lnTo>
                    <a:pt x="4762499" y="2343149"/>
                  </a:lnTo>
                  <a:lnTo>
                    <a:pt x="4761955" y="2354409"/>
                  </a:lnTo>
                  <a:lnTo>
                    <a:pt x="4748987" y="2397084"/>
                  </a:lnTo>
                  <a:lnTo>
                    <a:pt x="4720675" y="2431549"/>
                  </a:lnTo>
                  <a:lnTo>
                    <a:pt x="4702134" y="2443937"/>
                  </a:lnTo>
                  <a:lnTo>
                    <a:pt x="4693687" y="2447924"/>
                  </a:lnTo>
                  <a:close/>
                </a:path>
              </a:pathLst>
            </a:custGeom>
            <a:solidFill>
              <a:srgbClr val="FFFFFF">
                <a:alpha val="3019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295649" y="195262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 extrusionOk="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0" y="580336"/>
                  </a:lnTo>
                  <a:lnTo>
                    <a:pt x="135461" y="558231"/>
                  </a:lnTo>
                  <a:lnTo>
                    <a:pt x="100108" y="530642"/>
                  </a:lnTo>
                  <a:lnTo>
                    <a:pt x="69186" y="498163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6" y="202115"/>
                  </a:lnTo>
                  <a:lnTo>
                    <a:pt x="35989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3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3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3" y="407483"/>
                  </a:lnTo>
                  <a:lnTo>
                    <a:pt x="573609" y="448481"/>
                  </a:lnTo>
                  <a:lnTo>
                    <a:pt x="549618" y="486369"/>
                  </a:lnTo>
                  <a:lnTo>
                    <a:pt x="520326" y="520326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458055" y="2114549"/>
              <a:ext cx="285114" cy="285750"/>
            </a:xfrm>
            <a:custGeom>
              <a:avLst/>
              <a:gdLst/>
              <a:ahLst/>
              <a:cxnLst/>
              <a:rect l="l" t="t" r="r" b="b"/>
              <a:pathLst>
                <a:path w="285114" h="285750" extrusionOk="0">
                  <a:moveTo>
                    <a:pt x="156398" y="284480"/>
                  </a:moveTo>
                  <a:lnTo>
                    <a:pt x="128390" y="284480"/>
                  </a:lnTo>
                  <a:lnTo>
                    <a:pt x="100919" y="279400"/>
                  </a:lnTo>
                  <a:lnTo>
                    <a:pt x="81299" y="271780"/>
                  </a:lnTo>
                  <a:lnTo>
                    <a:pt x="75042" y="267970"/>
                  </a:lnTo>
                  <a:lnTo>
                    <a:pt x="68948" y="264160"/>
                  </a:lnTo>
                  <a:lnTo>
                    <a:pt x="63017" y="261620"/>
                  </a:lnTo>
                  <a:lnTo>
                    <a:pt x="57276" y="256540"/>
                  </a:lnTo>
                  <a:lnTo>
                    <a:pt x="51754" y="252730"/>
                  </a:lnTo>
                  <a:lnTo>
                    <a:pt x="46451" y="247650"/>
                  </a:lnTo>
                  <a:lnTo>
                    <a:pt x="41366" y="243840"/>
                  </a:lnTo>
                  <a:lnTo>
                    <a:pt x="36524" y="238760"/>
                  </a:lnTo>
                  <a:lnTo>
                    <a:pt x="31949" y="232410"/>
                  </a:lnTo>
                  <a:lnTo>
                    <a:pt x="27640" y="227330"/>
                  </a:lnTo>
                  <a:lnTo>
                    <a:pt x="7867" y="190500"/>
                  </a:lnTo>
                  <a:lnTo>
                    <a:pt x="0" y="153670"/>
                  </a:lnTo>
                  <a:lnTo>
                    <a:pt x="0" y="130810"/>
                  </a:lnTo>
                  <a:lnTo>
                    <a:pt x="10395" y="87630"/>
                  </a:lnTo>
                  <a:lnTo>
                    <a:pt x="31949" y="52070"/>
                  </a:lnTo>
                  <a:lnTo>
                    <a:pt x="36524" y="45720"/>
                  </a:lnTo>
                  <a:lnTo>
                    <a:pt x="41366" y="40640"/>
                  </a:lnTo>
                  <a:lnTo>
                    <a:pt x="46451" y="36830"/>
                  </a:lnTo>
                  <a:lnTo>
                    <a:pt x="51754" y="31750"/>
                  </a:lnTo>
                  <a:lnTo>
                    <a:pt x="57276" y="27940"/>
                  </a:lnTo>
                  <a:lnTo>
                    <a:pt x="63017" y="22860"/>
                  </a:lnTo>
                  <a:lnTo>
                    <a:pt x="68948" y="20320"/>
                  </a:lnTo>
                  <a:lnTo>
                    <a:pt x="128390" y="0"/>
                  </a:lnTo>
                  <a:lnTo>
                    <a:pt x="156398" y="0"/>
                  </a:lnTo>
                  <a:lnTo>
                    <a:pt x="197070" y="10160"/>
                  </a:lnTo>
                  <a:lnTo>
                    <a:pt x="215840" y="20320"/>
                  </a:lnTo>
                  <a:lnTo>
                    <a:pt x="221771" y="22860"/>
                  </a:lnTo>
                  <a:lnTo>
                    <a:pt x="227512" y="27940"/>
                  </a:lnTo>
                  <a:lnTo>
                    <a:pt x="233034" y="31750"/>
                  </a:lnTo>
                  <a:lnTo>
                    <a:pt x="237012" y="35560"/>
                  </a:lnTo>
                  <a:lnTo>
                    <a:pt x="128390" y="35560"/>
                  </a:lnTo>
                  <a:lnTo>
                    <a:pt x="114588" y="38100"/>
                  </a:lnTo>
                  <a:lnTo>
                    <a:pt x="77011" y="57150"/>
                  </a:lnTo>
                  <a:lnTo>
                    <a:pt x="49388" y="88900"/>
                  </a:lnTo>
                  <a:lnTo>
                    <a:pt x="35924" y="128270"/>
                  </a:lnTo>
                  <a:lnTo>
                    <a:pt x="35238" y="134620"/>
                  </a:lnTo>
                  <a:lnTo>
                    <a:pt x="35238" y="149860"/>
                  </a:lnTo>
                  <a:lnTo>
                    <a:pt x="46087" y="189230"/>
                  </a:lnTo>
                  <a:lnTo>
                    <a:pt x="71598" y="223520"/>
                  </a:lnTo>
                  <a:lnTo>
                    <a:pt x="107888" y="243840"/>
                  </a:lnTo>
                  <a:lnTo>
                    <a:pt x="128390" y="248920"/>
                  </a:lnTo>
                  <a:lnTo>
                    <a:pt x="237012" y="248920"/>
                  </a:lnTo>
                  <a:lnTo>
                    <a:pt x="233034" y="252730"/>
                  </a:lnTo>
                  <a:lnTo>
                    <a:pt x="227512" y="256540"/>
                  </a:lnTo>
                  <a:lnTo>
                    <a:pt x="221771" y="261620"/>
                  </a:lnTo>
                  <a:lnTo>
                    <a:pt x="215840" y="264160"/>
                  </a:lnTo>
                  <a:lnTo>
                    <a:pt x="209746" y="267970"/>
                  </a:lnTo>
                  <a:lnTo>
                    <a:pt x="203489" y="271780"/>
                  </a:lnTo>
                  <a:lnTo>
                    <a:pt x="183869" y="279400"/>
                  </a:lnTo>
                  <a:lnTo>
                    <a:pt x="156398" y="284480"/>
                  </a:lnTo>
                  <a:close/>
                </a:path>
                <a:path w="285114" h="285750" extrusionOk="0">
                  <a:moveTo>
                    <a:pt x="237012" y="248920"/>
                  </a:moveTo>
                  <a:lnTo>
                    <a:pt x="156398" y="248920"/>
                  </a:lnTo>
                  <a:lnTo>
                    <a:pt x="170200" y="246380"/>
                  </a:lnTo>
                  <a:lnTo>
                    <a:pt x="176901" y="243840"/>
                  </a:lnTo>
                  <a:lnTo>
                    <a:pt x="213190" y="223520"/>
                  </a:lnTo>
                  <a:lnTo>
                    <a:pt x="238701" y="189230"/>
                  </a:lnTo>
                  <a:lnTo>
                    <a:pt x="249550" y="149860"/>
                  </a:lnTo>
                  <a:lnTo>
                    <a:pt x="249550" y="134620"/>
                  </a:lnTo>
                  <a:lnTo>
                    <a:pt x="238701" y="95250"/>
                  </a:lnTo>
                  <a:lnTo>
                    <a:pt x="213190" y="60960"/>
                  </a:lnTo>
                  <a:lnTo>
                    <a:pt x="176901" y="40640"/>
                  </a:lnTo>
                  <a:lnTo>
                    <a:pt x="156398" y="35560"/>
                  </a:lnTo>
                  <a:lnTo>
                    <a:pt x="237012" y="35560"/>
                  </a:lnTo>
                  <a:lnTo>
                    <a:pt x="238337" y="36830"/>
                  </a:lnTo>
                  <a:lnTo>
                    <a:pt x="243422" y="40640"/>
                  </a:lnTo>
                  <a:lnTo>
                    <a:pt x="248264" y="45720"/>
                  </a:lnTo>
                  <a:lnTo>
                    <a:pt x="252839" y="52070"/>
                  </a:lnTo>
                  <a:lnTo>
                    <a:pt x="257148" y="57150"/>
                  </a:lnTo>
                  <a:lnTo>
                    <a:pt x="261190" y="62230"/>
                  </a:lnTo>
                  <a:lnTo>
                    <a:pt x="279118" y="100330"/>
                  </a:lnTo>
                  <a:lnTo>
                    <a:pt x="284789" y="130810"/>
                  </a:lnTo>
                  <a:lnTo>
                    <a:pt x="284789" y="153670"/>
                  </a:lnTo>
                  <a:lnTo>
                    <a:pt x="274393" y="196850"/>
                  </a:lnTo>
                  <a:lnTo>
                    <a:pt x="252839" y="232410"/>
                  </a:lnTo>
                  <a:lnTo>
                    <a:pt x="248264" y="238760"/>
                  </a:lnTo>
                  <a:lnTo>
                    <a:pt x="243422" y="243840"/>
                  </a:lnTo>
                  <a:lnTo>
                    <a:pt x="238337" y="247650"/>
                  </a:lnTo>
                  <a:lnTo>
                    <a:pt x="237012" y="248920"/>
                  </a:lnTo>
                  <a:close/>
                </a:path>
                <a:path w="285114" h="285750" extrusionOk="0">
                  <a:moveTo>
                    <a:pt x="152897" y="222250"/>
                  </a:moveTo>
                  <a:lnTo>
                    <a:pt x="131891" y="222250"/>
                  </a:lnTo>
                  <a:lnTo>
                    <a:pt x="116514" y="218440"/>
                  </a:lnTo>
                  <a:lnTo>
                    <a:pt x="106764" y="214630"/>
                  </a:lnTo>
                  <a:lnTo>
                    <a:pt x="102132" y="212090"/>
                  </a:lnTo>
                  <a:lnTo>
                    <a:pt x="93357" y="205740"/>
                  </a:lnTo>
                  <a:lnTo>
                    <a:pt x="89297" y="203200"/>
                  </a:lnTo>
                  <a:lnTo>
                    <a:pt x="66125" y="167640"/>
                  </a:lnTo>
                  <a:lnTo>
                    <a:pt x="62027" y="147320"/>
                  </a:lnTo>
                  <a:lnTo>
                    <a:pt x="62027" y="137160"/>
                  </a:lnTo>
                  <a:lnTo>
                    <a:pt x="78503" y="92710"/>
                  </a:lnTo>
                  <a:lnTo>
                    <a:pt x="93357" y="78740"/>
                  </a:lnTo>
                  <a:lnTo>
                    <a:pt x="102132" y="72390"/>
                  </a:lnTo>
                  <a:lnTo>
                    <a:pt x="106764" y="69850"/>
                  </a:lnTo>
                  <a:lnTo>
                    <a:pt x="116514" y="66040"/>
                  </a:lnTo>
                  <a:lnTo>
                    <a:pt x="131891" y="62230"/>
                  </a:lnTo>
                  <a:lnTo>
                    <a:pt x="152897" y="62230"/>
                  </a:lnTo>
                  <a:lnTo>
                    <a:pt x="168274" y="66040"/>
                  </a:lnTo>
                  <a:lnTo>
                    <a:pt x="178025" y="69850"/>
                  </a:lnTo>
                  <a:lnTo>
                    <a:pt x="182656" y="72390"/>
                  </a:lnTo>
                  <a:lnTo>
                    <a:pt x="191431" y="78740"/>
                  </a:lnTo>
                  <a:lnTo>
                    <a:pt x="195491" y="81280"/>
                  </a:lnTo>
                  <a:lnTo>
                    <a:pt x="202954" y="88900"/>
                  </a:lnTo>
                  <a:lnTo>
                    <a:pt x="206285" y="92710"/>
                  </a:lnTo>
                  <a:lnTo>
                    <a:pt x="209636" y="97790"/>
                  </a:lnTo>
                  <a:lnTo>
                    <a:pt x="136473" y="97790"/>
                  </a:lnTo>
                  <a:lnTo>
                    <a:pt x="130778" y="99060"/>
                  </a:lnTo>
                  <a:lnTo>
                    <a:pt x="98879" y="130810"/>
                  </a:lnTo>
                  <a:lnTo>
                    <a:pt x="97746" y="135890"/>
                  </a:lnTo>
                  <a:lnTo>
                    <a:pt x="97746" y="148590"/>
                  </a:lnTo>
                  <a:lnTo>
                    <a:pt x="119838" y="181610"/>
                  </a:lnTo>
                  <a:lnTo>
                    <a:pt x="136473" y="186690"/>
                  </a:lnTo>
                  <a:lnTo>
                    <a:pt x="209636" y="186690"/>
                  </a:lnTo>
                  <a:lnTo>
                    <a:pt x="206285" y="191770"/>
                  </a:lnTo>
                  <a:lnTo>
                    <a:pt x="202954" y="195580"/>
                  </a:lnTo>
                  <a:lnTo>
                    <a:pt x="195491" y="203200"/>
                  </a:lnTo>
                  <a:lnTo>
                    <a:pt x="191431" y="205740"/>
                  </a:lnTo>
                  <a:lnTo>
                    <a:pt x="182656" y="212090"/>
                  </a:lnTo>
                  <a:lnTo>
                    <a:pt x="178025" y="214630"/>
                  </a:lnTo>
                  <a:lnTo>
                    <a:pt x="168274" y="218440"/>
                  </a:lnTo>
                  <a:lnTo>
                    <a:pt x="152897" y="222250"/>
                  </a:lnTo>
                  <a:close/>
                </a:path>
                <a:path w="285114" h="285750" extrusionOk="0">
                  <a:moveTo>
                    <a:pt x="209636" y="186690"/>
                  </a:moveTo>
                  <a:lnTo>
                    <a:pt x="148315" y="186690"/>
                  </a:lnTo>
                  <a:lnTo>
                    <a:pt x="154010" y="185420"/>
                  </a:lnTo>
                  <a:lnTo>
                    <a:pt x="164950" y="181610"/>
                  </a:lnTo>
                  <a:lnTo>
                    <a:pt x="187042" y="148590"/>
                  </a:lnTo>
                  <a:lnTo>
                    <a:pt x="187042" y="135890"/>
                  </a:lnTo>
                  <a:lnTo>
                    <a:pt x="164950" y="102870"/>
                  </a:lnTo>
                  <a:lnTo>
                    <a:pt x="148315" y="97790"/>
                  </a:lnTo>
                  <a:lnTo>
                    <a:pt x="209636" y="97790"/>
                  </a:lnTo>
                  <a:lnTo>
                    <a:pt x="222761" y="137160"/>
                  </a:lnTo>
                  <a:lnTo>
                    <a:pt x="222761" y="147320"/>
                  </a:lnTo>
                  <a:lnTo>
                    <a:pt x="212149" y="182880"/>
                  </a:lnTo>
                  <a:lnTo>
                    <a:pt x="209636" y="186690"/>
                  </a:lnTo>
                  <a:close/>
                </a:path>
                <a:path w="285114" h="285750" extrusionOk="0">
                  <a:moveTo>
                    <a:pt x="147041" y="160020"/>
                  </a:moveTo>
                  <a:lnTo>
                    <a:pt x="137748" y="160020"/>
                  </a:lnTo>
                  <a:lnTo>
                    <a:pt x="133372" y="157480"/>
                  </a:lnTo>
                  <a:lnTo>
                    <a:pt x="124535" y="144780"/>
                  </a:lnTo>
                  <a:lnTo>
                    <a:pt x="124535" y="139700"/>
                  </a:lnTo>
                  <a:lnTo>
                    <a:pt x="137748" y="124460"/>
                  </a:lnTo>
                  <a:lnTo>
                    <a:pt x="147041" y="124460"/>
                  </a:lnTo>
                  <a:lnTo>
                    <a:pt x="160253" y="139700"/>
                  </a:lnTo>
                  <a:lnTo>
                    <a:pt x="160253" y="144780"/>
                  </a:lnTo>
                  <a:lnTo>
                    <a:pt x="147041" y="160020"/>
                  </a:lnTo>
                  <a:close/>
                </a:path>
                <a:path w="285114" h="285750" extrusionOk="0">
                  <a:moveTo>
                    <a:pt x="142394" y="285750"/>
                  </a:moveTo>
                  <a:lnTo>
                    <a:pt x="135375" y="284480"/>
                  </a:lnTo>
                  <a:lnTo>
                    <a:pt x="149413" y="284480"/>
                  </a:lnTo>
                  <a:lnTo>
                    <a:pt x="142394" y="2857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</p:grpSp>
      <p:sp>
        <p:nvSpPr>
          <p:cNvPr id="216" name="Google Shape;216;p4"/>
          <p:cNvSpPr txBox="1"/>
          <p:nvPr/>
        </p:nvSpPr>
        <p:spPr>
          <a:xfrm>
            <a:off x="1464567" y="2749550"/>
            <a:ext cx="42717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Career Objective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065" marR="5080" lvl="0" indent="0" algn="ctr" rtl="0">
              <a:lnSpc>
                <a:spcPct val="129600"/>
              </a:lnSpc>
              <a:spcBef>
                <a:spcPts val="795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become the youngest VMC Member and inspire others through innovation, leadership, and entrepreneurship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6518026" y="2749550"/>
            <a:ext cx="4147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Future Profile: Founder - Team Ocean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Subtitle: </a:t>
            </a: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Changing Lives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Tagline: </a:t>
            </a: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"Find the dream in every drop of ocean"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1479153" y="5435600"/>
            <a:ext cx="42423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Dream Project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ctr" rtl="0">
              <a:lnSpc>
                <a:spcPct val="129600"/>
              </a:lnSpc>
              <a:spcBef>
                <a:spcPts val="795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Dedicated to changing the lives of my family and empowering others to pursue their dreams instead of working for someone else's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6491088" y="5435600"/>
            <a:ext cx="42012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Education &amp; Current Status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ctr" rtl="0">
              <a:lnSpc>
                <a:spcPct val="129600"/>
              </a:lnSpc>
              <a:spcBef>
                <a:spcPts val="795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Bachelor of Computer Applications (B.C.A.) - 2nd Year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ppins"/>
              <a:buNone/>
            </a:pPr>
            <a:r>
              <a:rPr lang="en-US" sz="13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Thiruvalluvar University</a:t>
            </a:r>
            <a:endParaRPr sz="135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>
            <a:spLocks noGrp="1"/>
          </p:cNvSpPr>
          <p:nvPr>
            <p:ph type="title"/>
          </p:nvPr>
        </p:nvSpPr>
        <p:spPr>
          <a:xfrm rot="-338" flipH="1">
            <a:off x="1684025" y="593195"/>
            <a:ext cx="91407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47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/>
              <a:buNone/>
            </a:pPr>
            <a:r>
              <a:rPr lang="en-US"/>
              <a:t>FEATURES &amp; FUNCTIONALITY</a:t>
            </a:r>
            <a:endParaRPr/>
          </a:p>
        </p:txBody>
      </p:sp>
      <p:grpSp>
        <p:nvGrpSpPr>
          <p:cNvPr id="223" name="Google Shape;223;p5"/>
          <p:cNvGrpSpPr/>
          <p:nvPr/>
        </p:nvGrpSpPr>
        <p:grpSpPr>
          <a:xfrm>
            <a:off x="1219199" y="1714499"/>
            <a:ext cx="4762500" cy="1504950"/>
            <a:chOff x="1219199" y="1714499"/>
            <a:chExt cx="4762500" cy="1504950"/>
          </a:xfrm>
        </p:grpSpPr>
        <p:sp>
          <p:nvSpPr>
            <p:cNvPr id="224" name="Google Shape;224;p5"/>
            <p:cNvSpPr/>
            <p:nvPr/>
          </p:nvSpPr>
          <p:spPr>
            <a:xfrm>
              <a:off x="1219199" y="1714499"/>
              <a:ext cx="4762500" cy="1504950"/>
            </a:xfrm>
            <a:custGeom>
              <a:avLst/>
              <a:gdLst/>
              <a:ahLst/>
              <a:cxnLst/>
              <a:rect l="l" t="t" r="r" b="b"/>
              <a:pathLst>
                <a:path w="4762500" h="1504950" extrusionOk="0">
                  <a:moveTo>
                    <a:pt x="4648199" y="1504949"/>
                  </a:moveTo>
                  <a:lnTo>
                    <a:pt x="114299" y="1504949"/>
                  </a:lnTo>
                  <a:lnTo>
                    <a:pt x="103040" y="1504406"/>
                  </a:lnTo>
                  <a:lnTo>
                    <a:pt x="60364" y="1491437"/>
                  </a:lnTo>
                  <a:lnTo>
                    <a:pt x="25900" y="1463125"/>
                  </a:lnTo>
                  <a:lnTo>
                    <a:pt x="4894" y="1423779"/>
                  </a:lnTo>
                  <a:lnTo>
                    <a:pt x="0" y="13906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648199" y="0"/>
                  </a:lnTo>
                  <a:lnTo>
                    <a:pt x="4691940" y="8700"/>
                  </a:lnTo>
                  <a:lnTo>
                    <a:pt x="4729021" y="33477"/>
                  </a:lnTo>
                  <a:lnTo>
                    <a:pt x="4753798" y="70559"/>
                  </a:lnTo>
                  <a:lnTo>
                    <a:pt x="4762499" y="114299"/>
                  </a:lnTo>
                  <a:lnTo>
                    <a:pt x="4762499" y="1390649"/>
                  </a:lnTo>
                  <a:lnTo>
                    <a:pt x="4753798" y="1434390"/>
                  </a:lnTo>
                  <a:lnTo>
                    <a:pt x="4729021" y="1471472"/>
                  </a:lnTo>
                  <a:lnTo>
                    <a:pt x="4691939" y="1496249"/>
                  </a:lnTo>
                  <a:lnTo>
                    <a:pt x="4648199" y="1504949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9199" y="1714499"/>
              <a:ext cx="4762500" cy="1504950"/>
            </a:xfrm>
            <a:custGeom>
              <a:avLst/>
              <a:gdLst/>
              <a:ahLst/>
              <a:cxnLst/>
              <a:rect l="l" t="t" r="r" b="b"/>
              <a:pathLst>
                <a:path w="4762500" h="1504950" extrusionOk="0">
                  <a:moveTo>
                    <a:pt x="4648199" y="1504949"/>
                  </a:moveTo>
                  <a:lnTo>
                    <a:pt x="114299" y="1504949"/>
                  </a:lnTo>
                  <a:lnTo>
                    <a:pt x="103040" y="1504406"/>
                  </a:lnTo>
                  <a:lnTo>
                    <a:pt x="60364" y="1491437"/>
                  </a:lnTo>
                  <a:lnTo>
                    <a:pt x="25900" y="1463125"/>
                  </a:lnTo>
                  <a:lnTo>
                    <a:pt x="4894" y="1423779"/>
                  </a:lnTo>
                  <a:lnTo>
                    <a:pt x="0" y="13906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648199" y="0"/>
                  </a:lnTo>
                  <a:lnTo>
                    <a:pt x="4691940" y="8700"/>
                  </a:lnTo>
                  <a:lnTo>
                    <a:pt x="4693687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1397529"/>
                  </a:lnTo>
                  <a:lnTo>
                    <a:pt x="20132" y="1437101"/>
                  </a:lnTo>
                  <a:lnTo>
                    <a:pt x="45077" y="1469601"/>
                  </a:lnTo>
                  <a:lnTo>
                    <a:pt x="80560" y="1490081"/>
                  </a:lnTo>
                  <a:lnTo>
                    <a:pt x="107420" y="1495424"/>
                  </a:lnTo>
                  <a:lnTo>
                    <a:pt x="4693686" y="1495424"/>
                  </a:lnTo>
                  <a:lnTo>
                    <a:pt x="4691940" y="1496249"/>
                  </a:lnTo>
                  <a:lnTo>
                    <a:pt x="4681329" y="1500055"/>
                  </a:lnTo>
                  <a:lnTo>
                    <a:pt x="4670502" y="1502774"/>
                  </a:lnTo>
                  <a:lnTo>
                    <a:pt x="4659459" y="1504406"/>
                  </a:lnTo>
                  <a:lnTo>
                    <a:pt x="4648199" y="1504949"/>
                  </a:lnTo>
                  <a:close/>
                </a:path>
                <a:path w="4762500" h="1504950" extrusionOk="0">
                  <a:moveTo>
                    <a:pt x="4693686" y="1495424"/>
                  </a:moveTo>
                  <a:lnTo>
                    <a:pt x="4655078" y="1495424"/>
                  </a:lnTo>
                  <a:lnTo>
                    <a:pt x="4661892" y="1494753"/>
                  </a:lnTo>
                  <a:lnTo>
                    <a:pt x="4675387" y="1492069"/>
                  </a:lnTo>
                  <a:lnTo>
                    <a:pt x="4712128" y="1473944"/>
                  </a:lnTo>
                  <a:lnTo>
                    <a:pt x="4739138" y="1443139"/>
                  </a:lnTo>
                  <a:lnTo>
                    <a:pt x="4752303" y="1404342"/>
                  </a:lnTo>
                  <a:lnTo>
                    <a:pt x="4752974" y="1397529"/>
                  </a:lnTo>
                  <a:lnTo>
                    <a:pt x="4752974" y="107420"/>
                  </a:lnTo>
                  <a:lnTo>
                    <a:pt x="4742365" y="67848"/>
                  </a:lnTo>
                  <a:lnTo>
                    <a:pt x="4717420" y="35348"/>
                  </a:lnTo>
                  <a:lnTo>
                    <a:pt x="4681938" y="14867"/>
                  </a:lnTo>
                  <a:lnTo>
                    <a:pt x="4655078" y="9524"/>
                  </a:lnTo>
                  <a:lnTo>
                    <a:pt x="4693687" y="9524"/>
                  </a:lnTo>
                  <a:lnTo>
                    <a:pt x="4729022" y="33477"/>
                  </a:lnTo>
                  <a:lnTo>
                    <a:pt x="4753798" y="70559"/>
                  </a:lnTo>
                  <a:lnTo>
                    <a:pt x="4762499" y="114299"/>
                  </a:lnTo>
                  <a:lnTo>
                    <a:pt x="4762499" y="1390649"/>
                  </a:lnTo>
                  <a:lnTo>
                    <a:pt x="4761955" y="1401909"/>
                  </a:lnTo>
                  <a:lnTo>
                    <a:pt x="4748987" y="1444585"/>
                  </a:lnTo>
                  <a:lnTo>
                    <a:pt x="4720675" y="1479049"/>
                  </a:lnTo>
                  <a:lnTo>
                    <a:pt x="4702134" y="1491437"/>
                  </a:lnTo>
                  <a:lnTo>
                    <a:pt x="4693686" y="1495424"/>
                  </a:lnTo>
                  <a:close/>
                </a:path>
              </a:pathLst>
            </a:custGeom>
            <a:solidFill>
              <a:srgbClr val="FFFFFF">
                <a:alpha val="3019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457324" y="195262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 extrusionOk="0">
                  <a:moveTo>
                    <a:pt x="304799" y="609599"/>
                  </a:moveTo>
                  <a:lnTo>
                    <a:pt x="260076" y="606301"/>
                  </a:lnTo>
                  <a:lnTo>
                    <a:pt x="216320" y="596475"/>
                  </a:lnTo>
                  <a:lnTo>
                    <a:pt x="174480" y="580336"/>
                  </a:lnTo>
                  <a:lnTo>
                    <a:pt x="135461" y="558231"/>
                  </a:lnTo>
                  <a:lnTo>
                    <a:pt x="100108" y="530642"/>
                  </a:lnTo>
                  <a:lnTo>
                    <a:pt x="69186" y="498163"/>
                  </a:lnTo>
                  <a:lnTo>
                    <a:pt x="43363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7" y="202115"/>
                  </a:lnTo>
                  <a:lnTo>
                    <a:pt x="35990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7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8" y="59982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3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5" y="520326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pic>
          <p:nvPicPr>
            <p:cNvPr id="227" name="Google Shape;22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76399" y="2132409"/>
              <a:ext cx="178593" cy="2499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5"/>
          <p:cNvSpPr txBox="1"/>
          <p:nvPr/>
        </p:nvSpPr>
        <p:spPr>
          <a:xfrm>
            <a:off x="2282825" y="1949450"/>
            <a:ext cx="33762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Smooth Navigation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l" rtl="0">
              <a:lnSpc>
                <a:spcPct val="125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Seamless movement between sections with fluid transitions for enhanced user experience.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7273925" y="1949450"/>
            <a:ext cx="31425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Animated Slide-in Effects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l" rtl="0">
              <a:lnSpc>
                <a:spcPct val="125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Dynamic visual experiences that capture attention and maintain engagement.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2282825" y="3683000"/>
            <a:ext cx="29946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Design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l" rtl="0">
              <a:lnSpc>
                <a:spcPct val="125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Optimized performance across mobile, tablet, and desktop platforms.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7273925" y="3683000"/>
            <a:ext cx="31020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Interactive Elements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5080" lvl="0" indent="0" algn="l" rtl="0">
              <a:lnSpc>
                <a:spcPct val="125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Engaging buttons and hover effects that encourage user interaction.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2282825" y="5187950"/>
            <a:ext cx="79431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lang="en-US"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Premium Visual Design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Modern design aesthetics with advanced styling and professional polish for a standout digital presence.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Custom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EB Garamond</vt:lpstr>
      <vt:lpstr>Lucida Sans</vt:lpstr>
      <vt:lpstr>Poppins</vt:lpstr>
      <vt:lpstr>Quattrocento Sans</vt:lpstr>
      <vt:lpstr>Verdana</vt:lpstr>
      <vt:lpstr>Office Theme</vt:lpstr>
      <vt:lpstr>JAISURYA H</vt:lpstr>
      <vt:lpstr>PowerPoint Presentation</vt:lpstr>
      <vt:lpstr>AGENDA</vt:lpstr>
      <vt:lpstr>PROBLEM STATEMENT</vt:lpstr>
      <vt:lpstr>PROJECT OVERVIEW</vt:lpstr>
      <vt:lpstr>END USERS</vt:lpstr>
      <vt:lpstr>TOOLS &amp; TECHNOLOGIES</vt:lpstr>
      <vt:lpstr>PORTFOLIO DESIGN &amp; LAYOUT</vt:lpstr>
      <vt:lpstr>FEATURES &amp; FUNCTIONALITY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JAISURYA H</dc:title>
  <dc:creator>GASCA ARAKKONAM</dc:creator>
  <cp:lastModifiedBy>GASCA ARAKKONAM</cp:lastModifiedBy>
  <cp:revision>4</cp:revision>
  <dcterms:modified xsi:type="dcterms:W3CDTF">2025-09-10T09:42:36Z</dcterms:modified>
</cp:coreProperties>
</file>