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64" r:id="rId4"/>
    <p:sldId id="260" r:id="rId5"/>
    <p:sldId id="261" r:id="rId6"/>
    <p:sldId id="265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1880BB-416D-9519-AA60-4F7087DA3A27}" v="1" dt="2020-05-29T04:23:13.140"/>
    <p1510:client id="{5A8D6727-B962-A7B8-523F-839E6880B398}" v="1" dt="2020-10-03T13:04:12.1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510 岡 美波" userId="S::i16008@yuge.kosen-ac.jp::12894dea-db92-4370-ba3c-cdb06bbdb043" providerId="AD" clId="Web-{261880BB-416D-9519-AA60-4F7087DA3A27}"/>
    <pc:docChg chg="modSld">
      <pc:chgData name="I510 岡 美波" userId="S::i16008@yuge.kosen-ac.jp::12894dea-db92-4370-ba3c-cdb06bbdb043" providerId="AD" clId="Web-{261880BB-416D-9519-AA60-4F7087DA3A27}" dt="2020-05-29T04:23:13.140" v="0" actId="1076"/>
      <pc:docMkLst>
        <pc:docMk/>
      </pc:docMkLst>
      <pc:sldChg chg="modSp">
        <pc:chgData name="I510 岡 美波" userId="S::i16008@yuge.kosen-ac.jp::12894dea-db92-4370-ba3c-cdb06bbdb043" providerId="AD" clId="Web-{261880BB-416D-9519-AA60-4F7087DA3A27}" dt="2020-05-29T04:23:13.140" v="0" actId="1076"/>
        <pc:sldMkLst>
          <pc:docMk/>
          <pc:sldMk cId="51798816" sldId="258"/>
        </pc:sldMkLst>
        <pc:grpChg chg="mod">
          <ac:chgData name="I510 岡 美波" userId="S::i16008@yuge.kosen-ac.jp::12894dea-db92-4370-ba3c-cdb06bbdb043" providerId="AD" clId="Web-{261880BB-416D-9519-AA60-4F7087DA3A27}" dt="2020-05-29T04:23:13.140" v="0" actId="1076"/>
          <ac:grpSpMkLst>
            <pc:docMk/>
            <pc:sldMk cId="51798816" sldId="258"/>
            <ac:grpSpMk id="7" creationId="{FB83D5B1-1F5A-41B2-8B3C-E31359868C46}"/>
          </ac:grpSpMkLst>
        </pc:grpChg>
      </pc:sldChg>
    </pc:docChg>
  </pc:docChgLst>
  <pc:docChgLst>
    <pc:chgData name="I540 XAICHA JAIXIONG" userId="S::i18102@yuge.kosen-ac.jp::0b0921aa-7800-4ebd-9b1b-4312f4de8607" providerId="AD" clId="Web-{5A8D6727-B962-A7B8-523F-839E6880B398}"/>
    <pc:docChg chg="modSld">
      <pc:chgData name="I540 XAICHA JAIXIONG" userId="S::i18102@yuge.kosen-ac.jp::0b0921aa-7800-4ebd-9b1b-4312f4de8607" providerId="AD" clId="Web-{5A8D6727-B962-A7B8-523F-839E6880B398}" dt="2020-10-03T13:04:12.181" v="0" actId="1076"/>
      <pc:docMkLst>
        <pc:docMk/>
      </pc:docMkLst>
      <pc:sldChg chg="modSp">
        <pc:chgData name="I540 XAICHA JAIXIONG" userId="S::i18102@yuge.kosen-ac.jp::0b0921aa-7800-4ebd-9b1b-4312f4de8607" providerId="AD" clId="Web-{5A8D6727-B962-A7B8-523F-839E6880B398}" dt="2020-10-03T13:04:12.181" v="0" actId="1076"/>
        <pc:sldMkLst>
          <pc:docMk/>
          <pc:sldMk cId="3335144100" sldId="263"/>
        </pc:sldMkLst>
        <pc:grpChg chg="mod">
          <ac:chgData name="I540 XAICHA JAIXIONG" userId="S::i18102@yuge.kosen-ac.jp::0b0921aa-7800-4ebd-9b1b-4312f4de8607" providerId="AD" clId="Web-{5A8D6727-B962-A7B8-523F-839E6880B398}" dt="2020-10-03T13:04:12.181" v="0" actId="1076"/>
          <ac:grpSpMkLst>
            <pc:docMk/>
            <pc:sldMk cId="3335144100" sldId="263"/>
            <ac:grpSpMk id="7" creationId="{FFB2431A-CA7F-477D-A682-2A77D1487A8B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1D26D-F1B5-4FB7-8631-823FDF978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CEDA03-144C-4F72-A028-17B0DF8C1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117F71-426E-4A48-9BA3-EDCDCED2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E1E6-C325-4F6A-83E8-AEB7434D16BE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BA2CD5-DA60-4A82-9FAB-69C29DDD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70E371-FA3A-42C4-91AA-3DAE0043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8409-E434-4C0A-BCCC-3D0C8ED4AA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20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F81E30-F3D7-409B-AAA8-B2ACC7AB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C03144C-4285-4BAC-94C1-865E9FA6F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A061D3-7D08-4068-B4C4-7E94238D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E1E6-C325-4F6A-83E8-AEB7434D16BE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A8C2E3-3577-4AB7-9E01-8D992F87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CB269E-8601-45AF-849D-B94EC0CE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8409-E434-4C0A-BCCC-3D0C8ED4AA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30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1E0BEA-F723-48AE-A5FD-9184A99E8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568054-E4F7-48A9-BDA3-8A061407C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803DEA-919C-4371-901B-AEAF7AE9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E1E6-C325-4F6A-83E8-AEB7434D16BE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F148A4-9F31-4E6C-87F6-6D77F87C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EA9CA6-DBE7-4559-85D6-B6DEEEA8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8409-E434-4C0A-BCCC-3D0C8ED4AA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15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D7A72-9509-4B8F-A387-65935101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AC3873-0FB3-4738-9A65-ACC3CC35A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411C84-B7CF-4427-B7EB-BBB4DFC2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E1E6-C325-4F6A-83E8-AEB7434D16BE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07FA84-0BCE-4667-850D-6F7A86BE8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6AFB13-407B-4657-85AB-79FD67AF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8409-E434-4C0A-BCCC-3D0C8ED4AA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62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D54079-895F-4ED5-AEE3-CF2D9B7CB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7A7682-CAE0-4F39-977F-FDB2CA631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5B8C00-05D7-4D66-BCCC-5BAC8F7B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E1E6-C325-4F6A-83E8-AEB7434D16BE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16CF9A-C7E4-4188-BE3A-474802E1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59E102-CE91-447D-BFDE-A37EE938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8409-E434-4C0A-BCCC-3D0C8ED4AA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59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B13A10-E025-4855-97BE-BE1255A6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C491A9-D0BF-493B-AA92-102827F85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96A9FC-DA1C-4810-9425-09792B0C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456F27-6B46-48CC-855A-688EE52F7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E1E6-C325-4F6A-83E8-AEB7434D16BE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6780AA-93E4-4CBE-9930-77CB0032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58F1FD-0794-4DA1-B8D2-7075D733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8409-E434-4C0A-BCCC-3D0C8ED4AA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64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1A34A-136F-48B7-A200-55883D27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60DF66-68AA-4B73-A362-6E5B841D3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336324-AAA3-47BB-8A29-F81E2BD1F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C20B62-A61F-445C-A730-555439913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FC3142-500E-4D48-A3BB-0B41856E4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36BAAD1-0F3B-4885-A060-FD6436DA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E1E6-C325-4F6A-83E8-AEB7434D16BE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667B53B-722D-4336-B556-C9966F2B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4E3E253-1937-4909-A6B4-5D1AB458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8409-E434-4C0A-BCCC-3D0C8ED4AA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8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E0C9B3-E06D-42F3-B796-8EFACB67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87772C7-4F60-47B2-A325-5172FD6E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E1E6-C325-4F6A-83E8-AEB7434D16BE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8484FC4-5573-45D1-9102-FC25317D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281994-A52A-4724-B10A-D10FAEE0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8409-E434-4C0A-BCCC-3D0C8ED4AA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38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D1CA6A5-7AB2-4B99-9D41-4EED70BB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E1E6-C325-4F6A-83E8-AEB7434D16BE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CAC889A-2451-4857-81CD-EBA466DA9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45985A-04E5-4D31-9A45-A3597617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8409-E434-4C0A-BCCC-3D0C8ED4AA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83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EF8D6D-7201-4790-A45B-C58CDFCA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4A36BC-D95B-43C6-8019-F896DFFB6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FCFCCC-A38C-4AAB-A77A-23C8E9ED6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30D548-A705-44BD-83BA-DF28AD20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E1E6-C325-4F6A-83E8-AEB7434D16BE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C685D3-5380-4598-9160-7718085A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66D180-CA49-49F3-86BA-00F617D0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8409-E434-4C0A-BCCC-3D0C8ED4AA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99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E65305-B190-4AFA-86D3-C1D628B0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2481A08-82F1-42F3-9166-4D7C63A0B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CDBFCF-8FB7-45C9-95CB-F1D1C66CA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911E33-128A-4219-B9C7-4C8A9756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E1E6-C325-4F6A-83E8-AEB7434D16BE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97D7BC-5750-4A71-A0CD-0F489800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F6615F-7C93-451C-BBA1-0F5385F7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8409-E434-4C0A-BCCC-3D0C8ED4AA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24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FE56807-CB63-4A8C-8D55-BFB1DA0C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D76EDC-886C-4B38-A4F2-36E11D289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89FD27-6870-4C84-B98E-24F63228A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5E1E6-C325-4F6A-83E8-AEB7434D16BE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151487-CDFD-41C3-A28F-C5F770C0E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6EB1A-224E-44DB-8388-6E37F6AC5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18409-E434-4C0A-BCCC-3D0C8ED4AA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06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665868" y="1410342"/>
            <a:ext cx="3455625" cy="2717707"/>
            <a:chOff x="855117" y="2683801"/>
            <a:chExt cx="3455625" cy="2570370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855117" y="2683801"/>
              <a:ext cx="3455625" cy="2570370"/>
              <a:chOff x="855117" y="2683801"/>
              <a:chExt cx="3455625" cy="2570370"/>
            </a:xfrm>
          </p:grpSpPr>
          <p:pic>
            <p:nvPicPr>
              <p:cNvPr id="4" name="図 3" descr="C:\Users\Yoshida\Desktop\computer_laptop_note_zabuton.png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5117" y="2683801"/>
                <a:ext cx="3455625" cy="257037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" name="テキスト ボックス 4"/>
              <p:cNvSpPr txBox="1"/>
              <p:nvPr/>
            </p:nvSpPr>
            <p:spPr>
              <a:xfrm>
                <a:off x="1352283" y="3107779"/>
                <a:ext cx="2474116" cy="1455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>
                    <a:latin typeface="游ゴシック Light" panose="020B0300000000000000" pitchFamily="50" charset="-128"/>
                    <a:ea typeface="游ゴシック Light" panose="020B0300000000000000" pitchFamily="50" charset="-128"/>
                  </a:rPr>
                  <a:t>ログイン</a:t>
                </a:r>
                <a:endParaRPr kumimoji="1" lang="en-US" altLang="ja-JP" b="1">
                  <a:latin typeface="游ゴシック Light" panose="020B0300000000000000" pitchFamily="50" charset="-128"/>
                  <a:ea typeface="游ゴシック Light" panose="020B0300000000000000" pitchFamily="50" charset="-128"/>
                </a:endParaRPr>
              </a:p>
              <a:p>
                <a:r>
                  <a:rPr kumimoji="1" lang="en-US" altLang="ja-JP" sz="1600">
                    <a:latin typeface="游ゴシック Light" panose="020B0300000000000000" pitchFamily="50" charset="-128"/>
                    <a:ea typeface="游ゴシック Light" panose="020B0300000000000000" pitchFamily="50" charset="-128"/>
                  </a:rPr>
                  <a:t>ID</a:t>
                </a:r>
              </a:p>
              <a:p>
                <a:r>
                  <a:rPr lang="en-US" altLang="ja-JP" sz="1600">
                    <a:latin typeface="游ゴシック Light" panose="020B0300000000000000" pitchFamily="50" charset="-128"/>
                    <a:ea typeface="游ゴシック Light" panose="020B0300000000000000" pitchFamily="50" charset="-128"/>
                  </a:rPr>
                  <a:t>Password</a:t>
                </a:r>
              </a:p>
              <a:p>
                <a:endParaRPr lang="en-US" altLang="ja-JP" sz="1600">
                  <a:solidFill>
                    <a:srgbClr val="0070C0"/>
                  </a:solidFill>
                  <a:latin typeface="游ゴシック Light" panose="020B0300000000000000" pitchFamily="50" charset="-128"/>
                  <a:ea typeface="游ゴシック Light" panose="020B0300000000000000" pitchFamily="50" charset="-128"/>
                </a:endParaRPr>
              </a:p>
              <a:p>
                <a:r>
                  <a:rPr lang="ja-JP" altLang="en-US" sz="1200">
                    <a:solidFill>
                      <a:srgbClr val="0070C0"/>
                    </a:solidFill>
                    <a:latin typeface="游ゴシック Light" panose="020B0300000000000000" pitchFamily="50" charset="-128"/>
                    <a:ea typeface="游ゴシック Light" panose="020B0300000000000000" pitchFamily="50" charset="-128"/>
                  </a:rPr>
                  <a:t>新規登録</a:t>
                </a:r>
                <a:endParaRPr lang="en-US" altLang="ja-JP" sz="1200">
                  <a:solidFill>
                    <a:srgbClr val="0070C0"/>
                  </a:solidFill>
                  <a:latin typeface="游ゴシック Light" panose="020B0300000000000000" pitchFamily="50" charset="-128"/>
                  <a:ea typeface="游ゴシック Light" panose="020B0300000000000000" pitchFamily="50" charset="-128"/>
                </a:endParaRPr>
              </a:p>
              <a:p>
                <a:endParaRPr lang="ja-JP" altLang="en-US" sz="1600">
                  <a:solidFill>
                    <a:srgbClr val="0070C0"/>
                  </a:solidFill>
                  <a:latin typeface="游ゴシック Light" panose="020B0300000000000000" pitchFamily="50" charset="-128"/>
                  <a:ea typeface="游ゴシック Light" panose="020B0300000000000000" pitchFamily="50" charset="-128"/>
                </a:endParaRPr>
              </a:p>
            </p:txBody>
          </p:sp>
          <p:sp>
            <p:nvSpPr>
              <p:cNvPr id="6" name="正方形/長方形 5"/>
              <p:cNvSpPr/>
              <p:nvPr/>
            </p:nvSpPr>
            <p:spPr>
              <a:xfrm>
                <a:off x="2582929" y="3415428"/>
                <a:ext cx="1092815" cy="1999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/>
                  <a:t>i16000</a:t>
                </a:r>
                <a:endParaRPr kumimoji="1" lang="ja-JP" altLang="en-US"/>
              </a:p>
            </p:txBody>
          </p:sp>
        </p:grpSp>
        <p:sp>
          <p:nvSpPr>
            <p:cNvPr id="11" name="テキスト ボックス 10"/>
            <p:cNvSpPr txBox="1"/>
            <p:nvPr/>
          </p:nvSpPr>
          <p:spPr>
            <a:xfrm>
              <a:off x="2939492" y="4198210"/>
              <a:ext cx="776515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100"/>
                <a:t>ログイン</a:t>
              </a:r>
              <a:endParaRPr kumimoji="1" lang="ja-JP" altLang="en-US" sz="1100"/>
            </a:p>
          </p:txBody>
        </p:sp>
      </p:grpSp>
      <p:sp>
        <p:nvSpPr>
          <p:cNvPr id="28" name="正方形/長方形 27"/>
          <p:cNvSpPr/>
          <p:nvPr/>
        </p:nvSpPr>
        <p:spPr>
          <a:xfrm>
            <a:off x="2393680" y="2519430"/>
            <a:ext cx="1100734" cy="205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●●●●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24354" y="420914"/>
            <a:ext cx="43858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~</a:t>
            </a:r>
            <a:r>
              <a:rPr kumimoji="1" lang="ja-JP" altLang="en-US" sz="4400" b="1"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ホーム画面～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837714" y="620968"/>
            <a:ext cx="4449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機能登録</a:t>
            </a:r>
            <a:endParaRPr kumimoji="1" lang="en-US" altLang="ja-JP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新規登録（ユーザのみ）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/>
              <a:t>ID,</a:t>
            </a:r>
            <a:r>
              <a:rPr kumimoji="1" lang="ja-JP" altLang="en-US"/>
              <a:t>名前、パスワードを登録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サンプル表示（薄い文字でサンプル）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1163034" y="1706885"/>
            <a:ext cx="748014" cy="303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タイトル</a:t>
            </a:r>
            <a:endParaRPr kumimoji="1" lang="en-US" altLang="ja-JP" sz="110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FB2431A-CA7F-477D-A682-2A77D1487A8B}"/>
              </a:ext>
            </a:extLst>
          </p:cNvPr>
          <p:cNvGrpSpPr/>
          <p:nvPr/>
        </p:nvGrpSpPr>
        <p:grpSpPr>
          <a:xfrm>
            <a:off x="4496160" y="1364517"/>
            <a:ext cx="3455625" cy="2744055"/>
            <a:chOff x="4215423" y="1377885"/>
            <a:chExt cx="3455625" cy="2744055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4215423" y="1377885"/>
              <a:ext cx="3455625" cy="2744055"/>
              <a:chOff x="815158" y="2654841"/>
              <a:chExt cx="3455625" cy="2534043"/>
            </a:xfrm>
          </p:grpSpPr>
          <p:grpSp>
            <p:nvGrpSpPr>
              <p:cNvPr id="15" name="グループ化 14"/>
              <p:cNvGrpSpPr/>
              <p:nvPr/>
            </p:nvGrpSpPr>
            <p:grpSpPr>
              <a:xfrm>
                <a:off x="815158" y="2654841"/>
                <a:ext cx="3455625" cy="2534043"/>
                <a:chOff x="815158" y="2654841"/>
                <a:chExt cx="3455625" cy="2534043"/>
              </a:xfrm>
            </p:grpSpPr>
            <p:pic>
              <p:nvPicPr>
                <p:cNvPr id="17" name="図 16" descr="C:\Users\Yoshida\Desktop\computer_laptop_note_zabuton.png"/>
                <p:cNvPicPr/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5158" y="2654841"/>
                  <a:ext cx="3455625" cy="253404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" name="テキスト ボックス 17"/>
                <p:cNvSpPr txBox="1"/>
                <p:nvPr/>
              </p:nvSpPr>
              <p:spPr>
                <a:xfrm>
                  <a:off x="1316876" y="3167098"/>
                  <a:ext cx="2902857" cy="8242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600">
                      <a:latin typeface="游ゴシック Light" panose="020B0300000000000000" pitchFamily="50" charset="-128"/>
                      <a:ea typeface="游ゴシック Light" panose="020B0300000000000000" pitchFamily="50" charset="-128"/>
                    </a:rPr>
                    <a:t>新規登録</a:t>
                  </a:r>
                  <a:endParaRPr kumimoji="1" lang="en-US" altLang="ja-JP" sz="1600">
                    <a:latin typeface="游ゴシック Light" panose="020B0300000000000000" pitchFamily="50" charset="-128"/>
                    <a:ea typeface="游ゴシック Light" panose="020B0300000000000000" pitchFamily="50" charset="-128"/>
                  </a:endParaRPr>
                </a:p>
                <a:p>
                  <a:r>
                    <a:rPr kumimoji="1" lang="en-US" altLang="ja-JP" sz="1200">
                      <a:latin typeface="游ゴシック Light" panose="020B0300000000000000" pitchFamily="50" charset="-128"/>
                      <a:ea typeface="游ゴシック Light" panose="020B0300000000000000" pitchFamily="50" charset="-128"/>
                    </a:rPr>
                    <a:t>ID</a:t>
                  </a:r>
                </a:p>
                <a:p>
                  <a:r>
                    <a:rPr lang="ja-JP" altLang="en-US" sz="1200">
                      <a:latin typeface="游ゴシック Light" panose="020B0300000000000000" pitchFamily="50" charset="-128"/>
                      <a:ea typeface="游ゴシック Light" panose="020B0300000000000000" pitchFamily="50" charset="-128"/>
                    </a:rPr>
                    <a:t>名前</a:t>
                  </a:r>
                  <a:endParaRPr kumimoji="1" lang="en-US" altLang="ja-JP" sz="1200">
                    <a:latin typeface="游ゴシック Light" panose="020B0300000000000000" pitchFamily="50" charset="-128"/>
                    <a:ea typeface="游ゴシック Light" panose="020B0300000000000000" pitchFamily="50" charset="-128"/>
                  </a:endParaRPr>
                </a:p>
                <a:p>
                  <a:r>
                    <a:rPr lang="en-US" altLang="ja-JP" sz="1200">
                      <a:latin typeface="游ゴシック Light" panose="020B0300000000000000" pitchFamily="50" charset="-128"/>
                      <a:ea typeface="游ゴシック Light" panose="020B0300000000000000" pitchFamily="50" charset="-128"/>
                    </a:rPr>
                    <a:t>password</a:t>
                  </a:r>
                  <a:endParaRPr kumimoji="1" lang="ja-JP" altLang="en-US" sz="1200">
                    <a:latin typeface="游ゴシック Light" panose="020B0300000000000000" pitchFamily="50" charset="-128"/>
                    <a:ea typeface="游ゴシック Light" panose="020B0300000000000000" pitchFamily="50" charset="-128"/>
                  </a:endParaRPr>
                </a:p>
              </p:txBody>
            </p:sp>
          </p:grpSp>
          <p:sp>
            <p:nvSpPr>
              <p:cNvPr id="16" name="テキスト ボックス 15"/>
              <p:cNvSpPr txBox="1"/>
              <p:nvPr/>
            </p:nvSpPr>
            <p:spPr>
              <a:xfrm>
                <a:off x="3257752" y="4242725"/>
                <a:ext cx="500166" cy="2415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/>
                  <a:t>登録</a:t>
                </a:r>
                <a:endParaRPr kumimoji="1" lang="ja-JP" altLang="en-US" sz="1100"/>
              </a:p>
            </p:txBody>
          </p:sp>
        </p:grpSp>
        <p:sp>
          <p:nvSpPr>
            <p:cNvPr id="38" name="正方形/長方形 37"/>
            <p:cNvSpPr/>
            <p:nvPr/>
          </p:nvSpPr>
          <p:spPr>
            <a:xfrm>
              <a:off x="5956007" y="2183907"/>
              <a:ext cx="864802" cy="1772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>
                  <a:solidFill>
                    <a:schemeClr val="bg2">
                      <a:lumMod val="50000"/>
                    </a:schemeClr>
                  </a:solidFill>
                </a:rPr>
                <a:t>i16000</a:t>
              </a:r>
              <a:endParaRPr kumimoji="1" lang="ja-JP" altLang="en-US" sz="12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4717141" y="1667429"/>
              <a:ext cx="748014" cy="2310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/>
                <a:t>タイトル</a:t>
              </a:r>
              <a:endParaRPr kumimoji="1" lang="en-US" altLang="ja-JP" sz="1000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5975965" y="2674157"/>
              <a:ext cx="844844" cy="1735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700">
                  <a:solidFill>
                    <a:schemeClr val="bg2">
                      <a:lumMod val="50000"/>
                    </a:schemeClr>
                  </a:solidFill>
                </a:rPr>
                <a:t>半角</a:t>
              </a:r>
              <a:r>
                <a:rPr kumimoji="1" lang="en-US" altLang="ja-JP" sz="700">
                  <a:solidFill>
                    <a:schemeClr val="bg2">
                      <a:lumMod val="50000"/>
                    </a:schemeClr>
                  </a:solidFill>
                </a:rPr>
                <a:t>6</a:t>
              </a:r>
              <a:r>
                <a:rPr kumimoji="1" lang="ja-JP" altLang="en-US" sz="700">
                  <a:solidFill>
                    <a:schemeClr val="bg2">
                      <a:lumMod val="50000"/>
                    </a:schemeClr>
                  </a:solidFill>
                </a:rPr>
                <a:t>文字以上英数字</a:t>
              </a: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5956007" y="2435157"/>
              <a:ext cx="864802" cy="1772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100">
                  <a:solidFill>
                    <a:schemeClr val="bg2">
                      <a:lumMod val="50000"/>
                    </a:schemeClr>
                  </a:solidFill>
                </a:rPr>
                <a:t>弓削太郎</a:t>
              </a:r>
              <a:endParaRPr kumimoji="1" lang="ja-JP" altLang="en-US" sz="11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DC26BA3B-6B18-4448-BBBA-702FE606D3FB}"/>
                </a:ext>
              </a:extLst>
            </p:cNvPr>
            <p:cNvSpPr txBox="1"/>
            <p:nvPr/>
          </p:nvSpPr>
          <p:spPr>
            <a:xfrm>
              <a:off x="4877457" y="2911694"/>
              <a:ext cx="10918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700"/>
                <a:t>○</a:t>
              </a:r>
              <a:r>
                <a:rPr kumimoji="1" lang="ja-JP" altLang="en-US" sz="1050"/>
                <a:t>地方創生</a:t>
              </a:r>
              <a:r>
                <a:rPr kumimoji="1" lang="en-US" altLang="ja-JP" sz="1050"/>
                <a:t>1</a:t>
              </a:r>
              <a:endParaRPr kumimoji="1" lang="ja-JP" altLang="en-US" sz="1050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A4BF953F-6542-41C4-A839-0A997F9B3F2E}"/>
                </a:ext>
              </a:extLst>
            </p:cNvPr>
            <p:cNvSpPr txBox="1"/>
            <p:nvPr/>
          </p:nvSpPr>
          <p:spPr>
            <a:xfrm>
              <a:off x="4877456" y="3118249"/>
              <a:ext cx="10918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700"/>
                <a:t>●</a:t>
              </a:r>
              <a:r>
                <a:rPr kumimoji="1" lang="ja-JP" altLang="en-US" sz="1050"/>
                <a:t>地方創生</a:t>
              </a:r>
              <a:r>
                <a:rPr kumimoji="1" lang="en-US" altLang="ja-JP" sz="1050"/>
                <a:t>2</a:t>
              </a:r>
              <a:endParaRPr kumimoji="1" lang="ja-JP" altLang="en-US" sz="1050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35ABDD7-C9A6-464E-9A10-82400EB45EC8}"/>
              </a:ext>
            </a:extLst>
          </p:cNvPr>
          <p:cNvGrpSpPr/>
          <p:nvPr/>
        </p:nvGrpSpPr>
        <p:grpSpPr>
          <a:xfrm>
            <a:off x="4910163" y="4149748"/>
            <a:ext cx="3455625" cy="2570370"/>
            <a:chOff x="4910163" y="4149748"/>
            <a:chExt cx="3455625" cy="2570370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4910163" y="4149748"/>
              <a:ext cx="3455625" cy="2570370"/>
              <a:chOff x="855117" y="2683801"/>
              <a:chExt cx="3455625" cy="2570370"/>
            </a:xfrm>
          </p:grpSpPr>
          <p:pic>
            <p:nvPicPr>
              <p:cNvPr id="24" name="図 23" descr="C:\Users\Yoshida\Desktop\computer_laptop_note_zabuton.png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5117" y="2683801"/>
                <a:ext cx="3455625" cy="257037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" name="テキスト ボックス 24"/>
              <p:cNvSpPr txBox="1"/>
              <p:nvPr/>
            </p:nvSpPr>
            <p:spPr>
              <a:xfrm>
                <a:off x="1368835" y="3226708"/>
                <a:ext cx="2902857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600"/>
                  <a:t>登録情報確認</a:t>
                </a:r>
                <a:endParaRPr kumimoji="1" lang="en-US" altLang="ja-JP" sz="1600"/>
              </a:p>
              <a:p>
                <a:r>
                  <a:rPr kumimoji="1" lang="en-US" altLang="ja-JP" sz="1600"/>
                  <a:t>ID</a:t>
                </a:r>
                <a:r>
                  <a:rPr kumimoji="1" lang="ja-JP" altLang="en-US" sz="1600"/>
                  <a:t>　　　　　　</a:t>
                </a:r>
                <a:r>
                  <a:rPr kumimoji="1" lang="en-US" altLang="ja-JP" sz="1600"/>
                  <a:t>i160</a:t>
                </a:r>
                <a:r>
                  <a:rPr lang="en-US" altLang="ja-JP" sz="1600"/>
                  <a:t>00</a:t>
                </a:r>
                <a:endParaRPr kumimoji="1" lang="en-US" altLang="ja-JP" sz="1600"/>
              </a:p>
              <a:p>
                <a:r>
                  <a:rPr lang="ja-JP" altLang="en-US" sz="1600"/>
                  <a:t>名前　　　　　弓削太郎</a:t>
                </a:r>
                <a:endParaRPr kumimoji="1" lang="en-US" altLang="ja-JP" sz="1600"/>
              </a:p>
              <a:p>
                <a:r>
                  <a:rPr lang="en-US" altLang="ja-JP" sz="1600"/>
                  <a:t>Password</a:t>
                </a:r>
                <a:r>
                  <a:rPr lang="ja-JP" altLang="en-US" sz="1600"/>
                  <a:t>　　●●●●</a:t>
                </a:r>
                <a:endParaRPr kumimoji="1" lang="ja-JP" altLang="en-US" sz="1600"/>
              </a:p>
            </p:txBody>
          </p:sp>
        </p:grpSp>
        <p:sp>
          <p:nvSpPr>
            <p:cNvPr id="23" name="テキスト ボックス 22"/>
            <p:cNvSpPr txBox="1"/>
            <p:nvPr/>
          </p:nvSpPr>
          <p:spPr>
            <a:xfrm>
              <a:off x="7294136" y="5679578"/>
              <a:ext cx="396694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/>
                <a:t>OK</a:t>
              </a:r>
              <a:endParaRPr kumimoji="1" lang="ja-JP" altLang="en-US" sz="1100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423881" y="4393394"/>
              <a:ext cx="748014" cy="3034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/>
                <a:t>タイトル</a:t>
              </a:r>
              <a:endParaRPr kumimoji="1" lang="en-US" altLang="ja-JP" sz="1100"/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7925E1E5-7B9B-4C5B-8FB8-AFB64EED1EAD}"/>
                </a:ext>
              </a:extLst>
            </p:cNvPr>
            <p:cNvSpPr txBox="1"/>
            <p:nvPr/>
          </p:nvSpPr>
          <p:spPr>
            <a:xfrm>
              <a:off x="5410059" y="5685960"/>
              <a:ext cx="10918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/>
                <a:t>地方創生</a:t>
              </a:r>
              <a:r>
                <a:rPr kumimoji="1" lang="en-US" altLang="ja-JP" sz="1200"/>
                <a:t>2</a:t>
              </a:r>
              <a:endParaRPr kumimoji="1" lang="ja-JP" altLang="en-US" sz="12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32AFBFA-7641-421B-91FE-C15E5EF06F1F}"/>
              </a:ext>
            </a:extLst>
          </p:cNvPr>
          <p:cNvGrpSpPr/>
          <p:nvPr/>
        </p:nvGrpSpPr>
        <p:grpSpPr>
          <a:xfrm>
            <a:off x="8365788" y="4149748"/>
            <a:ext cx="3455625" cy="2570370"/>
            <a:chOff x="8365788" y="4149748"/>
            <a:chExt cx="3455625" cy="2570370"/>
          </a:xfrm>
        </p:grpSpPr>
        <p:grpSp>
          <p:nvGrpSpPr>
            <p:cNvPr id="31" name="グループ化 30"/>
            <p:cNvGrpSpPr/>
            <p:nvPr/>
          </p:nvGrpSpPr>
          <p:grpSpPr>
            <a:xfrm>
              <a:off x="8365788" y="4149748"/>
              <a:ext cx="3455625" cy="2570370"/>
              <a:chOff x="855117" y="2683801"/>
              <a:chExt cx="3455625" cy="2570370"/>
            </a:xfrm>
          </p:grpSpPr>
          <p:pic>
            <p:nvPicPr>
              <p:cNvPr id="33" name="図 32" descr="C:\Users\Yoshida\Desktop\computer_laptop_note_zabuton.png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5117" y="2683801"/>
                <a:ext cx="3455625" cy="257037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" name="テキスト ボックス 33"/>
              <p:cNvSpPr txBox="1"/>
              <p:nvPr/>
            </p:nvSpPr>
            <p:spPr>
              <a:xfrm>
                <a:off x="1368835" y="3226708"/>
                <a:ext cx="2902857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600">
                    <a:latin typeface="游ゴシック Light" panose="020B0300000000000000" pitchFamily="50" charset="-128"/>
                    <a:ea typeface="游ゴシック Light" panose="020B0300000000000000" pitchFamily="50" charset="-128"/>
                  </a:rPr>
                  <a:t>登録情報確認</a:t>
                </a:r>
                <a:endParaRPr kumimoji="1" lang="en-US" altLang="ja-JP" sz="1600">
                  <a:latin typeface="游ゴシック Light" panose="020B0300000000000000" pitchFamily="50" charset="-128"/>
                  <a:ea typeface="游ゴシック Light" panose="020B0300000000000000" pitchFamily="50" charset="-128"/>
                </a:endParaRPr>
              </a:p>
              <a:p>
                <a:r>
                  <a:rPr kumimoji="1" lang="en-US" altLang="ja-JP" sz="1600">
                    <a:latin typeface="游ゴシック Light" panose="020B0300000000000000" pitchFamily="50" charset="-128"/>
                    <a:ea typeface="游ゴシック Light" panose="020B0300000000000000" pitchFamily="50" charset="-128"/>
                  </a:rPr>
                  <a:t>ID</a:t>
                </a:r>
                <a:r>
                  <a:rPr kumimoji="1" lang="ja-JP" altLang="en-US" sz="1600">
                    <a:latin typeface="游ゴシック Light" panose="020B0300000000000000" pitchFamily="50" charset="-128"/>
                    <a:ea typeface="游ゴシック Light" panose="020B0300000000000000" pitchFamily="50" charset="-128"/>
                  </a:rPr>
                  <a:t>　　　　　</a:t>
                </a:r>
                <a:r>
                  <a:rPr kumimoji="1" lang="en-US" altLang="ja-JP" sz="1600">
                    <a:latin typeface="游ゴシック Light" panose="020B0300000000000000" pitchFamily="50" charset="-128"/>
                    <a:ea typeface="游ゴシック Light" panose="020B0300000000000000" pitchFamily="50" charset="-128"/>
                  </a:rPr>
                  <a:t>i16000</a:t>
                </a:r>
              </a:p>
              <a:p>
                <a:r>
                  <a:rPr lang="ja-JP" altLang="en-US" sz="1600">
                    <a:latin typeface="游ゴシック Light" panose="020B0300000000000000" pitchFamily="50" charset="-128"/>
                    <a:ea typeface="游ゴシック Light" panose="020B0300000000000000" pitchFamily="50" charset="-128"/>
                  </a:rPr>
                  <a:t>名前　　　   弓削太郎</a:t>
                </a:r>
                <a:endParaRPr kumimoji="1" lang="en-US" altLang="ja-JP" sz="1600">
                  <a:latin typeface="游ゴシック Light" panose="020B0300000000000000" pitchFamily="50" charset="-128"/>
                  <a:ea typeface="游ゴシック Light" panose="020B0300000000000000" pitchFamily="50" charset="-128"/>
                </a:endParaRPr>
              </a:p>
              <a:p>
                <a:r>
                  <a:rPr lang="en-US" altLang="ja-JP" sz="1600">
                    <a:latin typeface="游ゴシック Light" panose="020B0300000000000000" pitchFamily="50" charset="-128"/>
                    <a:ea typeface="游ゴシック Light" panose="020B0300000000000000" pitchFamily="50" charset="-128"/>
                  </a:rPr>
                  <a:t>Password</a:t>
                </a:r>
                <a:r>
                  <a:rPr lang="ja-JP" altLang="en-US" sz="1600">
                    <a:latin typeface="游ゴシック Light" panose="020B0300000000000000" pitchFamily="50" charset="-128"/>
                    <a:ea typeface="游ゴシック Light" panose="020B0300000000000000" pitchFamily="50" charset="-128"/>
                  </a:rPr>
                  <a:t>　　●●●●</a:t>
                </a:r>
                <a:endParaRPr kumimoji="1" lang="ja-JP" altLang="en-US" sz="1600">
                  <a:latin typeface="游ゴシック Light" panose="020B0300000000000000" pitchFamily="50" charset="-128"/>
                  <a:ea typeface="游ゴシック Light" panose="020B0300000000000000" pitchFamily="50" charset="-128"/>
                </a:endParaRPr>
              </a:p>
            </p:txBody>
          </p:sp>
        </p:grpSp>
        <p:sp>
          <p:nvSpPr>
            <p:cNvPr id="32" name="テキスト ボックス 31"/>
            <p:cNvSpPr txBox="1"/>
            <p:nvPr/>
          </p:nvSpPr>
          <p:spPr>
            <a:xfrm>
              <a:off x="10686132" y="5658497"/>
              <a:ext cx="396694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/>
                <a:t>OK</a:t>
              </a:r>
              <a:endParaRPr kumimoji="1" lang="ja-JP" altLang="en-US" sz="1100"/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879506" y="4410358"/>
              <a:ext cx="748014" cy="3034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/>
                <a:t>タイトル</a:t>
              </a:r>
              <a:endParaRPr kumimoji="1" lang="en-US" altLang="ja-JP" sz="1100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213E32ED-E766-4FE3-A156-59B514081B80}"/>
                </a:ext>
              </a:extLst>
            </p:cNvPr>
            <p:cNvSpPr txBox="1"/>
            <p:nvPr/>
          </p:nvSpPr>
          <p:spPr>
            <a:xfrm>
              <a:off x="8885077" y="5706491"/>
              <a:ext cx="10918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/>
                <a:t>地方創生</a:t>
              </a:r>
              <a:r>
                <a:rPr kumimoji="1" lang="en-US" altLang="ja-JP" sz="1200"/>
                <a:t>2</a:t>
              </a:r>
              <a:endParaRPr kumimoji="1" lang="ja-JP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33514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1B9D54-A868-44B7-A3DE-35C9D609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～ユーザ側（ホーム）～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EDA3F54-5BFF-4694-A729-FD1116D65446}"/>
              </a:ext>
            </a:extLst>
          </p:cNvPr>
          <p:cNvSpPr txBox="1"/>
          <p:nvPr/>
        </p:nvSpPr>
        <p:spPr>
          <a:xfrm>
            <a:off x="8248645" y="244084"/>
            <a:ext cx="356577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b="1"/>
              <a:t>機能</a:t>
            </a:r>
            <a:endParaRPr kumimoji="1" lang="en-US" altLang="ja-JP" sz="2000" b="1"/>
          </a:p>
          <a:p>
            <a:r>
              <a:rPr kumimoji="1" lang="ja-JP" altLang="en-US"/>
              <a:t>・ログイン</a:t>
            </a:r>
            <a:endParaRPr kumimoji="1" lang="en-US" altLang="ja-JP"/>
          </a:p>
          <a:p>
            <a:r>
              <a:rPr kumimoji="1" lang="ja-JP" altLang="en-US"/>
              <a:t>・実習時間の確認（実習履歴）</a:t>
            </a:r>
            <a:endParaRPr kumimoji="1" lang="en-US" altLang="ja-JP"/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E82409FF-04E9-46B7-BD20-5905FD073E46}"/>
              </a:ext>
            </a:extLst>
          </p:cNvPr>
          <p:cNvGrpSpPr/>
          <p:nvPr/>
        </p:nvGrpSpPr>
        <p:grpSpPr>
          <a:xfrm>
            <a:off x="323027" y="3143020"/>
            <a:ext cx="4383973" cy="3580373"/>
            <a:chOff x="927347" y="2703643"/>
            <a:chExt cx="4638136" cy="3654554"/>
          </a:xfrm>
        </p:grpSpPr>
        <p:pic>
          <p:nvPicPr>
            <p:cNvPr id="47" name="図 46">
              <a:extLst>
                <a:ext uri="{FF2B5EF4-FFF2-40B4-BE49-F238E27FC236}">
                  <a16:creationId xmlns:a16="http://schemas.microsoft.com/office/drawing/2014/main" id="{D7BD7F6D-F69C-4132-A924-E51BC460F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347" y="3001084"/>
              <a:ext cx="3961195" cy="3357113"/>
            </a:xfrm>
            <a:prstGeom prst="rect">
              <a:avLst/>
            </a:prstGeom>
          </p:spPr>
        </p:pic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E7DC7097-74B4-49E5-8AE7-49C7EA927B07}"/>
                </a:ext>
              </a:extLst>
            </p:cNvPr>
            <p:cNvSpPr txBox="1"/>
            <p:nvPr/>
          </p:nvSpPr>
          <p:spPr>
            <a:xfrm>
              <a:off x="2394816" y="3604133"/>
              <a:ext cx="13224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b="1"/>
                <a:t>ログイン</a:t>
              </a: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8958E754-9A96-452F-8A6F-3A70391F5B9B}"/>
                </a:ext>
              </a:extLst>
            </p:cNvPr>
            <p:cNvSpPr/>
            <p:nvPr/>
          </p:nvSpPr>
          <p:spPr>
            <a:xfrm>
              <a:off x="2584278" y="4044809"/>
              <a:ext cx="132241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/>
                <a:t>i16000</a:t>
              </a:r>
              <a:endParaRPr lang="ja-JP" altLang="en-US" sz="1400"/>
            </a:p>
          </p:txBody>
        </p: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3AC07752-F1FC-426F-8F24-7A9408EF0116}"/>
                </a:ext>
              </a:extLst>
            </p:cNvPr>
            <p:cNvGrpSpPr/>
            <p:nvPr/>
          </p:nvGrpSpPr>
          <p:grpSpPr>
            <a:xfrm>
              <a:off x="2582228" y="4538773"/>
              <a:ext cx="1322417" cy="307777"/>
              <a:chOff x="1171069" y="4703487"/>
              <a:chExt cx="1066976" cy="239976"/>
            </a:xfrm>
          </p:grpSpPr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595AC60D-6464-4405-9BDC-1D8EE8FFF4C2}"/>
                  </a:ext>
                </a:extLst>
              </p:cNvPr>
              <p:cNvSpPr/>
              <p:nvPr/>
            </p:nvSpPr>
            <p:spPr>
              <a:xfrm>
                <a:off x="1171069" y="4703487"/>
                <a:ext cx="1066976" cy="2399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58" name="楕円 57">
                <a:extLst>
                  <a:ext uri="{FF2B5EF4-FFF2-40B4-BE49-F238E27FC236}">
                    <a16:creationId xmlns:a16="http://schemas.microsoft.com/office/drawing/2014/main" id="{FFAED4A3-3DDF-41C9-918F-B19C6028F1B8}"/>
                  </a:ext>
                </a:extLst>
              </p:cNvPr>
              <p:cNvSpPr/>
              <p:nvPr/>
            </p:nvSpPr>
            <p:spPr>
              <a:xfrm>
                <a:off x="1205933" y="4744131"/>
                <a:ext cx="140554" cy="1586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59" name="楕円 58">
                <a:extLst>
                  <a:ext uri="{FF2B5EF4-FFF2-40B4-BE49-F238E27FC236}">
                    <a16:creationId xmlns:a16="http://schemas.microsoft.com/office/drawing/2014/main" id="{A518CE74-692D-4435-948B-F58BCF00A482}"/>
                  </a:ext>
                </a:extLst>
              </p:cNvPr>
              <p:cNvSpPr/>
              <p:nvPr/>
            </p:nvSpPr>
            <p:spPr>
              <a:xfrm>
                <a:off x="1381351" y="4744131"/>
                <a:ext cx="140554" cy="1586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94CBE3B6-5786-4F61-B49D-513BB11313C5}"/>
                  </a:ext>
                </a:extLst>
              </p:cNvPr>
              <p:cNvSpPr/>
              <p:nvPr/>
            </p:nvSpPr>
            <p:spPr>
              <a:xfrm>
                <a:off x="1556769" y="4744131"/>
                <a:ext cx="140554" cy="1586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61" name="楕円 60">
                <a:extLst>
                  <a:ext uri="{FF2B5EF4-FFF2-40B4-BE49-F238E27FC236}">
                    <a16:creationId xmlns:a16="http://schemas.microsoft.com/office/drawing/2014/main" id="{7105C88D-B559-4162-8CB5-C602CDE0D7DA}"/>
                  </a:ext>
                </a:extLst>
              </p:cNvPr>
              <p:cNvSpPr/>
              <p:nvPr/>
            </p:nvSpPr>
            <p:spPr>
              <a:xfrm>
                <a:off x="1732187" y="4744131"/>
                <a:ext cx="140554" cy="1586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62" name="楕円 61">
                <a:extLst>
                  <a:ext uri="{FF2B5EF4-FFF2-40B4-BE49-F238E27FC236}">
                    <a16:creationId xmlns:a16="http://schemas.microsoft.com/office/drawing/2014/main" id="{F9DCBAEE-0FDC-4C49-8645-05310A199E17}"/>
                  </a:ext>
                </a:extLst>
              </p:cNvPr>
              <p:cNvSpPr/>
              <p:nvPr/>
            </p:nvSpPr>
            <p:spPr>
              <a:xfrm>
                <a:off x="1914839" y="4744131"/>
                <a:ext cx="140554" cy="1586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66710284-8D77-4127-B38A-3C990F07E8B9}"/>
                </a:ext>
              </a:extLst>
            </p:cNvPr>
            <p:cNvSpPr txBox="1"/>
            <p:nvPr/>
          </p:nvSpPr>
          <p:spPr>
            <a:xfrm>
              <a:off x="2090767" y="4044809"/>
              <a:ext cx="438292" cy="282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/>
                <a:t>ID</a:t>
              </a:r>
              <a:endParaRPr lang="ja-JP" altLang="en-US" sz="1600"/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F83E2322-BC46-4B33-81B2-0ABDD7FC6F78}"/>
                </a:ext>
              </a:extLst>
            </p:cNvPr>
            <p:cNvSpPr txBox="1"/>
            <p:nvPr/>
          </p:nvSpPr>
          <p:spPr>
            <a:xfrm>
              <a:off x="1555335" y="4556831"/>
              <a:ext cx="1026893" cy="282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/>
                <a:t>password</a:t>
              </a:r>
              <a:endParaRPr lang="ja-JP" altLang="en-US" sz="1200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49111492-FE61-4D56-82C2-7D48B7912745}"/>
                </a:ext>
              </a:extLst>
            </p:cNvPr>
            <p:cNvSpPr txBox="1"/>
            <p:nvPr/>
          </p:nvSpPr>
          <p:spPr>
            <a:xfrm>
              <a:off x="3364783" y="5149938"/>
              <a:ext cx="90087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/>
                <a:t>ログイン</a:t>
              </a: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498EB7CB-0AB3-48D9-BA00-C9A4FF2080F4}"/>
                </a:ext>
              </a:extLst>
            </p:cNvPr>
            <p:cNvSpPr txBox="1"/>
            <p:nvPr/>
          </p:nvSpPr>
          <p:spPr>
            <a:xfrm>
              <a:off x="2059423" y="2703643"/>
              <a:ext cx="1908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ログイン画面</a:t>
              </a: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ABE17736-0EDD-4998-B860-29C5DBB5C67C}"/>
                </a:ext>
              </a:extLst>
            </p:cNvPr>
            <p:cNvSpPr/>
            <p:nvPr/>
          </p:nvSpPr>
          <p:spPr>
            <a:xfrm>
              <a:off x="5302269" y="3615664"/>
              <a:ext cx="2632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>
                  <a:solidFill>
                    <a:srgbClr val="000000"/>
                  </a:solidFill>
                  <a:latin typeface="Meiryo" panose="020B0604030504040204" pitchFamily="50" charset="-128"/>
                  <a:ea typeface="Meiryo" panose="020B0604030504040204" pitchFamily="50" charset="-128"/>
                </a:rPr>
                <a:t> </a:t>
              </a:r>
              <a:endParaRPr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E12FDCC3-9054-49C9-B426-DF823B026956}"/>
                </a:ext>
              </a:extLst>
            </p:cNvPr>
            <p:cNvSpPr/>
            <p:nvPr/>
          </p:nvSpPr>
          <p:spPr>
            <a:xfrm>
              <a:off x="1469048" y="3352137"/>
              <a:ext cx="976198" cy="3141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1400"/>
                <a:t> </a:t>
              </a:r>
              <a:r>
                <a:rPr lang="ja-JP" altLang="en-US" sz="1200"/>
                <a:t>タイトル</a:t>
              </a:r>
              <a:endParaRPr lang="ja-JP" altLang="en-US" sz="1400"/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B83D5B1-1F5A-41B2-8B3C-E31359868C46}"/>
              </a:ext>
            </a:extLst>
          </p:cNvPr>
          <p:cNvGrpSpPr/>
          <p:nvPr/>
        </p:nvGrpSpPr>
        <p:grpSpPr>
          <a:xfrm>
            <a:off x="3556015" y="1209133"/>
            <a:ext cx="7951035" cy="5564451"/>
            <a:chOff x="3525936" y="1319422"/>
            <a:chExt cx="7951035" cy="5564451"/>
          </a:xfrm>
        </p:grpSpPr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2521DB81-B698-426B-890B-D57DE9479BFE}"/>
                </a:ext>
              </a:extLst>
            </p:cNvPr>
            <p:cNvSpPr txBox="1"/>
            <p:nvPr/>
          </p:nvSpPr>
          <p:spPr>
            <a:xfrm>
              <a:off x="7436086" y="1319422"/>
              <a:ext cx="225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ユーザホーム画面</a:t>
              </a:r>
            </a:p>
          </p:txBody>
        </p:sp>
        <p:pic>
          <p:nvPicPr>
            <p:cNvPr id="74" name="図 73">
              <a:extLst>
                <a:ext uri="{FF2B5EF4-FFF2-40B4-BE49-F238E27FC236}">
                  <a16:creationId xmlns:a16="http://schemas.microsoft.com/office/drawing/2014/main" id="{0B66C628-04CD-4C72-921F-F9C794A2D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9862" y="1491140"/>
              <a:ext cx="6047109" cy="5392733"/>
            </a:xfrm>
            <a:prstGeom prst="rect">
              <a:avLst/>
            </a:prstGeom>
          </p:spPr>
        </p:pic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7886EE88-A686-4FC8-AF5C-B1D129305B19}"/>
                </a:ext>
              </a:extLst>
            </p:cNvPr>
            <p:cNvSpPr txBox="1"/>
            <p:nvPr/>
          </p:nvSpPr>
          <p:spPr>
            <a:xfrm>
              <a:off x="7947602" y="2007420"/>
              <a:ext cx="1043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b="1"/>
                <a:t>ID:i16000</a:t>
              </a:r>
            </a:p>
            <a:p>
              <a:pPr algn="ctr"/>
              <a:r>
                <a:rPr lang="ja-JP" altLang="en-US" sz="1200" b="1"/>
                <a:t>弓削太郎</a:t>
              </a:r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22A8F421-AD3C-4D2D-8560-8A078EBA885E}"/>
                </a:ext>
              </a:extLst>
            </p:cNvPr>
            <p:cNvSpPr txBox="1"/>
            <p:nvPr/>
          </p:nvSpPr>
          <p:spPr>
            <a:xfrm>
              <a:off x="6402505" y="3174662"/>
              <a:ext cx="9136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実習内容一覧</a:t>
              </a:r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E66479F8-47FA-4545-8568-0A6DB76543AD}"/>
                </a:ext>
              </a:extLst>
            </p:cNvPr>
            <p:cNvSpPr txBox="1"/>
            <p:nvPr/>
          </p:nvSpPr>
          <p:spPr>
            <a:xfrm>
              <a:off x="9684748" y="5049729"/>
              <a:ext cx="857777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050"/>
                <a:t>ログアウト</a:t>
              </a: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6BE36482-D7E9-4D99-A3B4-452DAC2F3BB5}"/>
                </a:ext>
              </a:extLst>
            </p:cNvPr>
            <p:cNvSpPr txBox="1"/>
            <p:nvPr/>
          </p:nvSpPr>
          <p:spPr>
            <a:xfrm>
              <a:off x="7642138" y="5062099"/>
              <a:ext cx="16402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/>
                <a:t>合計実習時間：</a:t>
              </a:r>
              <a:r>
                <a:rPr lang="en-US" altLang="ja-JP" sz="1200"/>
                <a:t>3</a:t>
              </a:r>
              <a:r>
                <a:rPr lang="ja-JP" altLang="en-US" sz="1200"/>
                <a:t>時間</a:t>
              </a:r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123423FE-7D65-4C34-A7A0-281BA896D0F5}"/>
                </a:ext>
              </a:extLst>
            </p:cNvPr>
            <p:cNvSpPr/>
            <p:nvPr/>
          </p:nvSpPr>
          <p:spPr>
            <a:xfrm>
              <a:off x="6405681" y="1962474"/>
              <a:ext cx="795353" cy="2616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1100"/>
                <a:t> タイトル</a:t>
              </a: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ED5E592A-1D9F-45CE-A48B-4490BF819408}"/>
                </a:ext>
              </a:extLst>
            </p:cNvPr>
            <p:cNvSpPr txBox="1"/>
            <p:nvPr/>
          </p:nvSpPr>
          <p:spPr>
            <a:xfrm>
              <a:off x="6410803" y="4422231"/>
              <a:ext cx="9136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夢現塾</a:t>
              </a:r>
              <a:endParaRPr lang="en-US" altLang="ja-JP" sz="1400"/>
            </a:p>
            <a:p>
              <a:r>
                <a:rPr lang="ja-JP" altLang="en-US" sz="1400"/>
                <a:t>実習履歴</a:t>
              </a:r>
            </a:p>
          </p:txBody>
        </p: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1946610E-B071-42B6-A7E2-BFA6A5564271}"/>
                </a:ext>
              </a:extLst>
            </p:cNvPr>
            <p:cNvSpPr txBox="1"/>
            <p:nvPr/>
          </p:nvSpPr>
          <p:spPr>
            <a:xfrm>
              <a:off x="8874839" y="2778571"/>
              <a:ext cx="16402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/>
                <a:t>合計実習時間：</a:t>
              </a:r>
              <a:r>
                <a:rPr lang="en-US" altLang="ja-JP" sz="1200"/>
                <a:t>4</a:t>
              </a:r>
              <a:r>
                <a:rPr lang="ja-JP" altLang="en-US" sz="1200"/>
                <a:t>時間</a:t>
              </a:r>
            </a:p>
          </p:txBody>
        </p:sp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1ADD74CA-F47F-40C8-9B0C-325EE3063F22}"/>
                </a:ext>
              </a:extLst>
            </p:cNvPr>
            <p:cNvGrpSpPr/>
            <p:nvPr/>
          </p:nvGrpSpPr>
          <p:grpSpPr>
            <a:xfrm>
              <a:off x="7310869" y="4431843"/>
              <a:ext cx="2642808" cy="618708"/>
              <a:chOff x="4129135" y="1144226"/>
              <a:chExt cx="2851474" cy="865004"/>
            </a:xfrm>
          </p:grpSpPr>
          <p:pic>
            <p:nvPicPr>
              <p:cNvPr id="116" name="図 115">
                <a:extLst>
                  <a:ext uri="{FF2B5EF4-FFF2-40B4-BE49-F238E27FC236}">
                    <a16:creationId xmlns:a16="http://schemas.microsoft.com/office/drawing/2014/main" id="{CC74F2FD-4487-4D34-828A-62F3CDA409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6184" y="1144226"/>
                <a:ext cx="2599959" cy="798466"/>
              </a:xfrm>
              <a:prstGeom prst="rect">
                <a:avLst/>
              </a:prstGeom>
            </p:spPr>
          </p:pic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E0B0D27F-2C8E-4B8A-81D0-865393B9870B}"/>
                  </a:ext>
                </a:extLst>
              </p:cNvPr>
              <p:cNvSpPr txBox="1"/>
              <p:nvPr/>
            </p:nvSpPr>
            <p:spPr>
              <a:xfrm>
                <a:off x="4371548" y="1162280"/>
                <a:ext cx="598947" cy="263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100"/>
                  <a:t>日付</a:t>
                </a:r>
              </a:p>
            </p:txBody>
          </p:sp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77229AF8-E66C-44CE-920D-B841723003C6}"/>
                  </a:ext>
                </a:extLst>
              </p:cNvPr>
              <p:cNvSpPr txBox="1"/>
              <p:nvPr/>
            </p:nvSpPr>
            <p:spPr>
              <a:xfrm>
                <a:off x="5122205" y="1162279"/>
                <a:ext cx="842188" cy="365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100"/>
                  <a:t>実習内容</a:t>
                </a:r>
              </a:p>
            </p:txBody>
          </p:sp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8B97FD16-4AF3-4502-943D-2FD50AE7C083}"/>
                  </a:ext>
                </a:extLst>
              </p:cNvPr>
              <p:cNvSpPr txBox="1"/>
              <p:nvPr/>
            </p:nvSpPr>
            <p:spPr>
              <a:xfrm>
                <a:off x="5899955" y="1149485"/>
                <a:ext cx="1080654" cy="263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100"/>
                  <a:t>実習時間</a:t>
                </a:r>
              </a:p>
            </p:txBody>
          </p:sp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7CF2A307-BB11-4015-96A2-460445DBAD65}"/>
                  </a:ext>
                </a:extLst>
              </p:cNvPr>
              <p:cNvSpPr txBox="1"/>
              <p:nvPr/>
            </p:nvSpPr>
            <p:spPr>
              <a:xfrm>
                <a:off x="4136394" y="1423978"/>
                <a:ext cx="1027188" cy="324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/>
                  <a:t>2020-05-12</a:t>
                </a:r>
                <a:endParaRPr kumimoji="1" lang="ja-JP" altLang="en-US" sz="1000"/>
              </a:p>
            </p:txBody>
          </p:sp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D1717AA0-5ECE-4D6D-BD6B-36E806D48D3F}"/>
                  </a:ext>
                </a:extLst>
              </p:cNvPr>
              <p:cNvSpPr txBox="1"/>
              <p:nvPr/>
            </p:nvSpPr>
            <p:spPr>
              <a:xfrm>
                <a:off x="4129135" y="1664993"/>
                <a:ext cx="1027188" cy="344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/>
                  <a:t>2019-12-12</a:t>
                </a:r>
                <a:endParaRPr kumimoji="1" lang="ja-JP" altLang="en-US" sz="1000"/>
              </a:p>
            </p:txBody>
          </p:sp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7CB00600-5F4A-47FC-BC85-CCAF118ABF84}"/>
                  </a:ext>
                </a:extLst>
              </p:cNvPr>
              <p:cNvSpPr txBox="1"/>
              <p:nvPr/>
            </p:nvSpPr>
            <p:spPr>
              <a:xfrm>
                <a:off x="5153489" y="1407292"/>
                <a:ext cx="788534" cy="263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100"/>
                  <a:t>夢現塾</a:t>
                </a:r>
              </a:p>
            </p:txBody>
          </p:sp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2D282B67-5520-4650-84CC-A22C5F68E8F2}"/>
                  </a:ext>
                </a:extLst>
              </p:cNvPr>
              <p:cNvSpPr txBox="1"/>
              <p:nvPr/>
            </p:nvSpPr>
            <p:spPr>
              <a:xfrm>
                <a:off x="5157914" y="1671496"/>
                <a:ext cx="788534" cy="263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100"/>
                  <a:t>夢現塾</a:t>
                </a:r>
              </a:p>
            </p:txBody>
          </p:sp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1393B209-ED00-4774-97AF-712C3A2AC9EE}"/>
                  </a:ext>
                </a:extLst>
              </p:cNvPr>
              <p:cNvSpPr txBox="1"/>
              <p:nvPr/>
            </p:nvSpPr>
            <p:spPr>
              <a:xfrm>
                <a:off x="6076423" y="1387994"/>
                <a:ext cx="6149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/>
                  <a:t>1.5</a:t>
                </a:r>
                <a:endParaRPr kumimoji="1" lang="ja-JP" altLang="en-US" sz="1200"/>
              </a:p>
            </p:txBody>
          </p:sp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276D8A17-7C10-45AA-9834-37A37A42EBB0}"/>
                  </a:ext>
                </a:extLst>
              </p:cNvPr>
              <p:cNvSpPr txBox="1"/>
              <p:nvPr/>
            </p:nvSpPr>
            <p:spPr>
              <a:xfrm>
                <a:off x="6088208" y="1676224"/>
                <a:ext cx="6149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/>
                  <a:t>1.5</a:t>
                </a:r>
                <a:endParaRPr kumimoji="1" lang="ja-JP" altLang="en-US" sz="1200"/>
              </a:p>
            </p:txBody>
          </p:sp>
        </p:grpSp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AD8D5D21-F9A6-49C9-991E-F279FD1E67DF}"/>
                </a:ext>
              </a:extLst>
            </p:cNvPr>
            <p:cNvSpPr/>
            <p:nvPr/>
          </p:nvSpPr>
          <p:spPr>
            <a:xfrm>
              <a:off x="6586761" y="2662396"/>
              <a:ext cx="795353" cy="2616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1100"/>
                <a:t> 夢現塾</a:t>
              </a:r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0EE24984-51B9-438B-9E15-A01511CD1448}"/>
                </a:ext>
              </a:extLst>
            </p:cNvPr>
            <p:cNvSpPr/>
            <p:nvPr/>
          </p:nvSpPr>
          <p:spPr>
            <a:xfrm>
              <a:off x="7543027" y="2652975"/>
              <a:ext cx="540147" cy="2616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1100"/>
                <a:t> 検索</a:t>
              </a:r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B64004E8-6F75-48DF-B0AE-9EAFCB6C8657}"/>
                </a:ext>
              </a:extLst>
            </p:cNvPr>
            <p:cNvSpPr txBox="1"/>
            <p:nvPr/>
          </p:nvSpPr>
          <p:spPr>
            <a:xfrm>
              <a:off x="3525936" y="1690587"/>
              <a:ext cx="2779221" cy="646986"/>
            </a:xfrm>
            <a:prstGeom prst="wedgeRoundRectCallout">
              <a:avLst>
                <a:gd name="adj1" fmla="val 54129"/>
                <a:gd name="adj2" fmla="val 107360"/>
                <a:gd name="adj3" fmla="val 16667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ja-JP" altLang="en-US" sz="1600"/>
                <a:t>実習内容を検索すると</a:t>
              </a:r>
              <a:endParaRPr kumimoji="1" lang="en-US" altLang="ja-JP" sz="1600"/>
            </a:p>
            <a:p>
              <a:r>
                <a:rPr kumimoji="1" lang="ja-JP" altLang="en-US" sz="1600"/>
                <a:t>実習内容ごとに履歴を表示</a:t>
              </a:r>
              <a:endParaRPr kumimoji="1" lang="en-US" altLang="ja-JP" sz="1600"/>
            </a:p>
          </p:txBody>
        </p:sp>
        <p:grpSp>
          <p:nvGrpSpPr>
            <p:cNvPr id="102" name="グループ化 101">
              <a:extLst>
                <a:ext uri="{FF2B5EF4-FFF2-40B4-BE49-F238E27FC236}">
                  <a16:creationId xmlns:a16="http://schemas.microsoft.com/office/drawing/2014/main" id="{982F8CE2-6994-460F-A838-B3DB4AB60590}"/>
                </a:ext>
              </a:extLst>
            </p:cNvPr>
            <p:cNvGrpSpPr/>
            <p:nvPr/>
          </p:nvGrpSpPr>
          <p:grpSpPr>
            <a:xfrm>
              <a:off x="7310869" y="3079777"/>
              <a:ext cx="2981234" cy="786950"/>
              <a:chOff x="7193151" y="3193444"/>
              <a:chExt cx="2981234" cy="786950"/>
            </a:xfrm>
          </p:grpSpPr>
          <p:pic>
            <p:nvPicPr>
              <p:cNvPr id="103" name="図 102">
                <a:extLst>
                  <a:ext uri="{FF2B5EF4-FFF2-40B4-BE49-F238E27FC236}">
                    <a16:creationId xmlns:a16="http://schemas.microsoft.com/office/drawing/2014/main" id="{7CCFF951-535A-4260-B5ED-BC6CCD1EF3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93151" y="3202834"/>
                <a:ext cx="2967663" cy="750636"/>
              </a:xfrm>
              <a:prstGeom prst="rect">
                <a:avLst/>
              </a:prstGeom>
            </p:spPr>
          </p:pic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F630C251-7ED6-4155-81A2-EC1B249B3C03}"/>
                  </a:ext>
                </a:extLst>
              </p:cNvPr>
              <p:cNvSpPr txBox="1"/>
              <p:nvPr/>
            </p:nvSpPr>
            <p:spPr>
              <a:xfrm>
                <a:off x="7433247" y="3193444"/>
                <a:ext cx="524172" cy="169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100"/>
                  <a:t>日付</a:t>
                </a:r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4CBBB6AC-5291-4FF2-ABBD-D41CB2B52C20}"/>
                  </a:ext>
                </a:extLst>
              </p:cNvPr>
              <p:cNvSpPr txBox="1"/>
              <p:nvPr/>
            </p:nvSpPr>
            <p:spPr>
              <a:xfrm>
                <a:off x="8303320" y="3202834"/>
                <a:ext cx="813259" cy="223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50"/>
                  <a:t>実習内容</a:t>
                </a:r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41DC3FE0-2A9A-438F-B05B-D206D31178CC}"/>
                  </a:ext>
                </a:extLst>
              </p:cNvPr>
              <p:cNvSpPr txBox="1"/>
              <p:nvPr/>
            </p:nvSpPr>
            <p:spPr>
              <a:xfrm>
                <a:off x="9228644" y="3215954"/>
                <a:ext cx="945741" cy="209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/>
                  <a:t>実習時間</a:t>
                </a:r>
                <a:endParaRPr kumimoji="1" lang="en-US" altLang="ja-JP" sz="1000"/>
              </a:p>
            </p:txBody>
          </p:sp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9C160929-B330-4337-9B53-F8A4C26D1451}"/>
                  </a:ext>
                </a:extLst>
              </p:cNvPr>
              <p:cNvSpPr txBox="1"/>
              <p:nvPr/>
            </p:nvSpPr>
            <p:spPr>
              <a:xfrm>
                <a:off x="7231419" y="3581960"/>
                <a:ext cx="898950" cy="190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/>
                  <a:t>2020-05-12</a:t>
                </a:r>
                <a:endParaRPr kumimoji="1" lang="ja-JP" altLang="en-US" sz="1000"/>
              </a:p>
            </p:txBody>
          </p:sp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84ABF969-B056-4D2E-B6DD-9B1B1E0425C2}"/>
                  </a:ext>
                </a:extLst>
              </p:cNvPr>
              <p:cNvSpPr txBox="1"/>
              <p:nvPr/>
            </p:nvSpPr>
            <p:spPr>
              <a:xfrm>
                <a:off x="7231420" y="3394937"/>
                <a:ext cx="898949" cy="190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/>
                  <a:t>2021-10-10</a:t>
                </a:r>
                <a:endParaRPr kumimoji="1" lang="ja-JP" altLang="en-US" sz="1000"/>
              </a:p>
            </p:txBody>
          </p:sp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0497D36F-172D-44E3-AA83-8FD85C0B65BF}"/>
                  </a:ext>
                </a:extLst>
              </p:cNvPr>
              <p:cNvSpPr txBox="1"/>
              <p:nvPr/>
            </p:nvSpPr>
            <p:spPr>
              <a:xfrm>
                <a:off x="8335699" y="3564830"/>
                <a:ext cx="690090" cy="169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100"/>
                  <a:t>夢現塾</a:t>
                </a:r>
              </a:p>
            </p:txBody>
          </p:sp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2E6BC2DB-4420-4601-BBEC-68485688C454}"/>
                  </a:ext>
                </a:extLst>
              </p:cNvPr>
              <p:cNvSpPr txBox="1"/>
              <p:nvPr/>
            </p:nvSpPr>
            <p:spPr>
              <a:xfrm>
                <a:off x="8212078" y="3403218"/>
                <a:ext cx="974256" cy="196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900"/>
                  <a:t>ヨットラリー</a:t>
                </a:r>
              </a:p>
            </p:txBody>
          </p:sp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62CDA5EA-DE3F-4AEF-8AEF-C106A77DE9D2}"/>
                  </a:ext>
                </a:extLst>
              </p:cNvPr>
              <p:cNvSpPr txBox="1"/>
              <p:nvPr/>
            </p:nvSpPr>
            <p:spPr>
              <a:xfrm>
                <a:off x="9380726" y="3393178"/>
                <a:ext cx="538170" cy="178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/>
                  <a:t>1.0</a:t>
                </a:r>
                <a:endParaRPr kumimoji="1" lang="ja-JP" altLang="en-US" sz="1200"/>
              </a:p>
            </p:txBody>
          </p:sp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C12B0D91-F7F9-4315-A6E0-0DEC0CE0FAB1}"/>
                  </a:ext>
                </a:extLst>
              </p:cNvPr>
              <p:cNvSpPr txBox="1"/>
              <p:nvPr/>
            </p:nvSpPr>
            <p:spPr>
              <a:xfrm>
                <a:off x="7224975" y="3770480"/>
                <a:ext cx="940716" cy="209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/>
                  <a:t>2019-12-12</a:t>
                </a:r>
                <a:endParaRPr kumimoji="1" lang="ja-JP" altLang="en-US" sz="1000"/>
              </a:p>
            </p:txBody>
          </p:sp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A805F81A-ED8B-445D-A340-18DDCE4D257E}"/>
                  </a:ext>
                </a:extLst>
              </p:cNvPr>
              <p:cNvSpPr txBox="1"/>
              <p:nvPr/>
            </p:nvSpPr>
            <p:spPr>
              <a:xfrm>
                <a:off x="8347477" y="3739678"/>
                <a:ext cx="690090" cy="169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100"/>
                  <a:t>夢現塾</a:t>
                </a:r>
              </a:p>
            </p:txBody>
          </p:sp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0F06C0A9-EF8F-4171-8CBB-E52B971658B7}"/>
                  </a:ext>
                </a:extLst>
              </p:cNvPr>
              <p:cNvSpPr txBox="1"/>
              <p:nvPr/>
            </p:nvSpPr>
            <p:spPr>
              <a:xfrm>
                <a:off x="9403097" y="3561305"/>
                <a:ext cx="569942" cy="198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/>
                  <a:t>1.5</a:t>
                </a:r>
                <a:endParaRPr kumimoji="1" lang="ja-JP" altLang="en-US" sz="1200"/>
              </a:p>
            </p:txBody>
          </p:sp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B195BAC7-A69B-42EB-A960-21ED9501C33F}"/>
                  </a:ext>
                </a:extLst>
              </p:cNvPr>
              <p:cNvSpPr txBox="1"/>
              <p:nvPr/>
            </p:nvSpPr>
            <p:spPr>
              <a:xfrm>
                <a:off x="9408566" y="3745061"/>
                <a:ext cx="569942" cy="198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/>
                  <a:t>1.5</a:t>
                </a:r>
                <a:endParaRPr kumimoji="1" lang="ja-JP" altLang="en-US" sz="1200"/>
              </a:p>
            </p:txBody>
          </p:sp>
        </p:grp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B29D4EEC-D531-4C08-B078-1680BA49B861}"/>
                </a:ext>
              </a:extLst>
            </p:cNvPr>
            <p:cNvSpPr txBox="1"/>
            <p:nvPr/>
          </p:nvSpPr>
          <p:spPr>
            <a:xfrm>
              <a:off x="9052710" y="2356203"/>
              <a:ext cx="8277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/>
                <a:t>地域創生</a:t>
              </a:r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5179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1B9D54-A868-44B7-A3DE-35C9D609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～ユーザ側（変更）～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849495A-5D16-480E-9883-EDBBD3AEC8F0}"/>
              </a:ext>
            </a:extLst>
          </p:cNvPr>
          <p:cNvGrpSpPr/>
          <p:nvPr/>
        </p:nvGrpSpPr>
        <p:grpSpPr>
          <a:xfrm>
            <a:off x="4075448" y="2162244"/>
            <a:ext cx="4094668" cy="3714459"/>
            <a:chOff x="4029816" y="2181812"/>
            <a:chExt cx="4094668" cy="3714459"/>
          </a:xfrm>
        </p:grpSpPr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A2C5DCA7-9C6C-41A2-9AA4-FD18F4F8D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9816" y="2426040"/>
              <a:ext cx="4094668" cy="3470231"/>
            </a:xfrm>
            <a:prstGeom prst="rect">
              <a:avLst/>
            </a:prstGeom>
          </p:spPr>
        </p:pic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B91F573A-37D2-4646-9BF2-504E796BB610}"/>
                </a:ext>
              </a:extLst>
            </p:cNvPr>
            <p:cNvSpPr txBox="1"/>
            <p:nvPr/>
          </p:nvSpPr>
          <p:spPr>
            <a:xfrm>
              <a:off x="5546328" y="2887761"/>
              <a:ext cx="1672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b="1"/>
                <a:t>変更確認</a:t>
              </a: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61CC399C-7DFB-4B20-8272-76B129919909}"/>
                </a:ext>
              </a:extLst>
            </p:cNvPr>
            <p:cNvSpPr txBox="1"/>
            <p:nvPr/>
          </p:nvSpPr>
          <p:spPr>
            <a:xfrm>
              <a:off x="5157981" y="3327632"/>
              <a:ext cx="1945332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400"/>
                <a:t>ID</a:t>
              </a:r>
              <a:r>
                <a:rPr lang="ja-JP" altLang="en-US" sz="1400"/>
                <a:t>：</a:t>
              </a:r>
              <a:r>
                <a:rPr lang="en-US" altLang="ja-JP" sz="1400"/>
                <a:t>i16000</a:t>
              </a:r>
            </a:p>
            <a:p>
              <a:r>
                <a:rPr lang="ja-JP" altLang="en-US" sz="1400"/>
                <a:t>名前：弓削太郎</a:t>
              </a:r>
              <a:endParaRPr lang="en-US" altLang="ja-JP" sz="1400"/>
            </a:p>
            <a:p>
              <a:r>
                <a:rPr lang="en-US" altLang="ja-JP" sz="1400"/>
                <a:t>password</a:t>
              </a:r>
              <a:r>
                <a:rPr lang="ja-JP" altLang="en-US" sz="1400"/>
                <a:t>：●●●●</a:t>
              </a:r>
              <a:endParaRPr lang="en-US" altLang="ja-JP" sz="1400"/>
            </a:p>
            <a:p>
              <a:r>
                <a:rPr lang="ja-JP" altLang="en-US" sz="1400"/>
                <a:t>地域創生</a:t>
              </a:r>
              <a:r>
                <a:rPr lang="en-US" altLang="ja-JP" sz="1400"/>
                <a:t>1</a:t>
              </a: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536C62CC-7F13-4F2D-AC2B-2496538B1A5E}"/>
                </a:ext>
              </a:extLst>
            </p:cNvPr>
            <p:cNvSpPr txBox="1"/>
            <p:nvPr/>
          </p:nvSpPr>
          <p:spPr>
            <a:xfrm>
              <a:off x="6741728" y="4362022"/>
              <a:ext cx="51020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/>
                <a:t>変更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1BB53590-765E-4FD5-98E2-876CA2ADCC3F}"/>
                </a:ext>
              </a:extLst>
            </p:cNvPr>
            <p:cNvSpPr txBox="1"/>
            <p:nvPr/>
          </p:nvSpPr>
          <p:spPr>
            <a:xfrm>
              <a:off x="5272335" y="2181812"/>
              <a:ext cx="2274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変更確認画面</a:t>
              </a: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1B2586D9-4216-4331-A638-60F976D895EC}"/>
                </a:ext>
              </a:extLst>
            </p:cNvPr>
            <p:cNvSpPr txBox="1"/>
            <p:nvPr/>
          </p:nvSpPr>
          <p:spPr>
            <a:xfrm>
              <a:off x="6767733" y="4658118"/>
              <a:ext cx="56086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/>
                <a:t>戻る</a:t>
              </a: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2451DAD9-C6A6-4A5B-B8CD-B3A37601F4F1}"/>
                </a:ext>
              </a:extLst>
            </p:cNvPr>
            <p:cNvSpPr/>
            <p:nvPr/>
          </p:nvSpPr>
          <p:spPr>
            <a:xfrm>
              <a:off x="4622557" y="2731014"/>
              <a:ext cx="640910" cy="2597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1100"/>
                <a:t> </a:t>
              </a:r>
              <a:r>
                <a:rPr lang="ja-JP" altLang="en-US" sz="800"/>
                <a:t>タイトル</a:t>
              </a:r>
              <a:endParaRPr lang="ja-JP" altLang="en-US" sz="1100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4570A9B-B987-43D4-AC8C-5C9234CB6F02}"/>
              </a:ext>
            </a:extLst>
          </p:cNvPr>
          <p:cNvGrpSpPr/>
          <p:nvPr/>
        </p:nvGrpSpPr>
        <p:grpSpPr>
          <a:xfrm>
            <a:off x="8114414" y="2113674"/>
            <a:ext cx="4094668" cy="3771635"/>
            <a:chOff x="8114414" y="2113674"/>
            <a:chExt cx="4094668" cy="3771635"/>
          </a:xfrm>
        </p:grpSpPr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AD19B3E3-48F2-4C1A-9756-71C48FAC28B1}"/>
                </a:ext>
              </a:extLst>
            </p:cNvPr>
            <p:cNvSpPr txBox="1"/>
            <p:nvPr/>
          </p:nvSpPr>
          <p:spPr>
            <a:xfrm>
              <a:off x="9289300" y="2113674"/>
              <a:ext cx="2274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変更完了画面</a:t>
              </a:r>
            </a:p>
          </p:txBody>
        </p:sp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3AF7522E-0B69-4F0D-9661-1C550BFCF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4414" y="2415078"/>
              <a:ext cx="4094668" cy="3470231"/>
            </a:xfrm>
            <a:prstGeom prst="rect">
              <a:avLst/>
            </a:prstGeom>
          </p:spPr>
        </p:pic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9D7BE9B3-5DA0-479D-97CF-26D873C362A7}"/>
                </a:ext>
              </a:extLst>
            </p:cNvPr>
            <p:cNvSpPr txBox="1"/>
            <p:nvPr/>
          </p:nvSpPr>
          <p:spPr>
            <a:xfrm>
              <a:off x="9630502" y="2821556"/>
              <a:ext cx="1062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b="1"/>
                <a:t>変更完了</a:t>
              </a: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EBAFA777-5092-4EE6-AB0D-80F2FD4F6DD1}"/>
                </a:ext>
              </a:extLst>
            </p:cNvPr>
            <p:cNvSpPr txBox="1"/>
            <p:nvPr/>
          </p:nvSpPr>
          <p:spPr>
            <a:xfrm>
              <a:off x="10767705" y="4672953"/>
              <a:ext cx="796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/>
                <a:t>ホームへ</a:t>
              </a: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1EDCBAD4-F5F9-47A7-A90D-1F818F15B3B1}"/>
                </a:ext>
              </a:extLst>
            </p:cNvPr>
            <p:cNvSpPr/>
            <p:nvPr/>
          </p:nvSpPr>
          <p:spPr>
            <a:xfrm>
              <a:off x="8684515" y="2747361"/>
              <a:ext cx="640910" cy="2597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1100"/>
                <a:t> </a:t>
              </a:r>
              <a:r>
                <a:rPr lang="ja-JP" altLang="en-US" sz="800"/>
                <a:t>タイトル</a:t>
              </a:r>
              <a:endParaRPr lang="ja-JP" altLang="en-US" sz="1100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73DFC967-CBE0-41ED-B499-C106AA3C96FA}"/>
                </a:ext>
              </a:extLst>
            </p:cNvPr>
            <p:cNvSpPr txBox="1"/>
            <p:nvPr/>
          </p:nvSpPr>
          <p:spPr>
            <a:xfrm>
              <a:off x="9221778" y="3271455"/>
              <a:ext cx="1945332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400"/>
                <a:t>ID</a:t>
              </a:r>
              <a:r>
                <a:rPr lang="ja-JP" altLang="en-US" sz="1400"/>
                <a:t>：</a:t>
              </a:r>
              <a:r>
                <a:rPr lang="en-US" altLang="ja-JP" sz="1400"/>
                <a:t>i16000</a:t>
              </a:r>
            </a:p>
            <a:p>
              <a:r>
                <a:rPr lang="ja-JP" altLang="en-US" sz="1400"/>
                <a:t>名前：弓削太郎</a:t>
              </a:r>
              <a:endParaRPr lang="en-US" altLang="ja-JP" sz="1400"/>
            </a:p>
            <a:p>
              <a:r>
                <a:rPr lang="en-US" altLang="ja-JP" sz="1400"/>
                <a:t>password</a:t>
              </a:r>
              <a:r>
                <a:rPr lang="ja-JP" altLang="en-US" sz="1400"/>
                <a:t>：●●●●</a:t>
              </a:r>
              <a:endParaRPr lang="en-US" altLang="ja-JP" sz="1400"/>
            </a:p>
            <a:p>
              <a:r>
                <a:rPr lang="ja-JP" altLang="en-US" sz="1400"/>
                <a:t>地域創生</a:t>
              </a:r>
              <a:r>
                <a:rPr lang="en-US" altLang="ja-JP" sz="1400"/>
                <a:t>1</a:t>
              </a: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405AA067-7BD0-49B1-ADE6-3BBC3965EF6E}"/>
              </a:ext>
            </a:extLst>
          </p:cNvPr>
          <p:cNvGrpSpPr/>
          <p:nvPr/>
        </p:nvGrpSpPr>
        <p:grpSpPr>
          <a:xfrm>
            <a:off x="-19220" y="2169669"/>
            <a:ext cx="4094668" cy="3715639"/>
            <a:chOff x="-19220" y="2169669"/>
            <a:chExt cx="4094668" cy="3715639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0A84E9EF-3D79-417C-9F9D-C1D8AC69F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220" y="2415077"/>
              <a:ext cx="4094668" cy="3470231"/>
            </a:xfrm>
            <a:prstGeom prst="rect">
              <a:avLst/>
            </a:prstGeom>
          </p:spPr>
        </p:pic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5F23115-E397-498F-A6C3-BB78A35DE102}"/>
                </a:ext>
              </a:extLst>
            </p:cNvPr>
            <p:cNvSpPr txBox="1"/>
            <p:nvPr/>
          </p:nvSpPr>
          <p:spPr>
            <a:xfrm>
              <a:off x="1445372" y="2789392"/>
              <a:ext cx="1423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b="1"/>
                <a:t>登録内容変更</a:t>
              </a: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887F5C54-09C8-4341-A008-C5B44DF759E7}"/>
                </a:ext>
              </a:extLst>
            </p:cNvPr>
            <p:cNvSpPr txBox="1"/>
            <p:nvPr/>
          </p:nvSpPr>
          <p:spPr>
            <a:xfrm>
              <a:off x="2810343" y="4600459"/>
              <a:ext cx="53440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/>
                <a:t>変更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3A5BF4F2-E841-403D-9234-E315F2C628A1}"/>
                </a:ext>
              </a:extLst>
            </p:cNvPr>
            <p:cNvSpPr txBox="1"/>
            <p:nvPr/>
          </p:nvSpPr>
          <p:spPr>
            <a:xfrm>
              <a:off x="1060399" y="2169669"/>
              <a:ext cx="204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登録内容変更画面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27DCD4F-08CC-4E77-BAE5-7635902439DA}"/>
                </a:ext>
              </a:extLst>
            </p:cNvPr>
            <p:cNvSpPr/>
            <p:nvPr/>
          </p:nvSpPr>
          <p:spPr>
            <a:xfrm>
              <a:off x="593725" y="2783041"/>
              <a:ext cx="795353" cy="2616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1100"/>
                <a:t> タイトル</a:t>
              </a: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D5235593-90CC-4836-987F-6E964D181282}"/>
                </a:ext>
              </a:extLst>
            </p:cNvPr>
            <p:cNvSpPr txBox="1"/>
            <p:nvPr/>
          </p:nvSpPr>
          <p:spPr>
            <a:xfrm>
              <a:off x="923731" y="3200398"/>
              <a:ext cx="1945332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400"/>
                <a:t>ID</a:t>
              </a:r>
              <a:r>
                <a:rPr lang="ja-JP" altLang="en-US" sz="1400"/>
                <a:t>：</a:t>
              </a:r>
              <a:r>
                <a:rPr lang="en-US" altLang="ja-JP" sz="1400"/>
                <a:t>i16000</a:t>
              </a:r>
            </a:p>
            <a:p>
              <a:r>
                <a:rPr lang="ja-JP" altLang="en-US" sz="1400"/>
                <a:t>名前：弓削太郎</a:t>
              </a:r>
              <a:endParaRPr lang="en-US" altLang="ja-JP" sz="1400"/>
            </a:p>
            <a:p>
              <a:r>
                <a:rPr lang="en-US" altLang="ja-JP" sz="1400"/>
                <a:t>password</a:t>
              </a:r>
              <a:r>
                <a:rPr lang="ja-JP" altLang="en-US" sz="1400"/>
                <a:t>：●●●●</a:t>
              </a:r>
              <a:endParaRPr lang="en-US" altLang="ja-JP" sz="1400"/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A64697F9-9169-462E-A4BF-DB59EAAA9E4A}"/>
                </a:ext>
              </a:extLst>
            </p:cNvPr>
            <p:cNvSpPr txBox="1"/>
            <p:nvPr/>
          </p:nvSpPr>
          <p:spPr>
            <a:xfrm>
              <a:off x="687676" y="4150192"/>
              <a:ext cx="14489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/>
                <a:t>●地域創生</a:t>
              </a:r>
              <a:r>
                <a:rPr kumimoji="1" lang="en-US" altLang="ja-JP" sz="1400"/>
                <a:t>1</a:t>
              </a:r>
            </a:p>
            <a:p>
              <a:r>
                <a:rPr kumimoji="1" lang="ja-JP" altLang="en-US" sz="1400"/>
                <a:t>○地域創生</a:t>
              </a:r>
              <a:r>
                <a:rPr kumimoji="1" lang="en-US" altLang="ja-JP" sz="1400"/>
                <a:t>2</a:t>
              </a:r>
              <a:endParaRPr kumimoji="1" lang="ja-JP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50996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1B9D54-A868-44B7-A3DE-35C9D609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～管理者側（ホーム）～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568D6BA-555C-490A-BD64-94A7970473D9}"/>
              </a:ext>
            </a:extLst>
          </p:cNvPr>
          <p:cNvSpPr txBox="1"/>
          <p:nvPr/>
        </p:nvSpPr>
        <p:spPr>
          <a:xfrm>
            <a:off x="8104350" y="106416"/>
            <a:ext cx="3997653" cy="1508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b="1"/>
              <a:t>機能</a:t>
            </a:r>
            <a:endParaRPr kumimoji="1" lang="en-US" altLang="ja-JP" sz="2000" b="1"/>
          </a:p>
          <a:p>
            <a:r>
              <a:rPr kumimoji="1" lang="ja-JP" altLang="en-US"/>
              <a:t>・実習先の登録・削除・確認・変更</a:t>
            </a:r>
            <a:endParaRPr kumimoji="1" lang="en-US" altLang="ja-JP"/>
          </a:p>
          <a:p>
            <a:r>
              <a:rPr kumimoji="1" lang="ja-JP" altLang="en-US"/>
              <a:t>（バーコード）</a:t>
            </a:r>
            <a:endParaRPr kumimoji="1" lang="en-US" altLang="ja-JP"/>
          </a:p>
          <a:p>
            <a:r>
              <a:rPr kumimoji="1" lang="ja-JP" altLang="en-US"/>
              <a:t>・単位認定の学生確認</a:t>
            </a:r>
            <a:endParaRPr kumimoji="1" lang="en-US" altLang="ja-JP"/>
          </a:p>
          <a:p>
            <a:r>
              <a:rPr kumimoji="1" lang="ja-JP" altLang="en-US"/>
              <a:t>・学生の削除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7837BE1-BBA8-4545-8614-DB553B69BC15}"/>
              </a:ext>
            </a:extLst>
          </p:cNvPr>
          <p:cNvGrpSpPr/>
          <p:nvPr/>
        </p:nvGrpSpPr>
        <p:grpSpPr>
          <a:xfrm>
            <a:off x="48828" y="2941868"/>
            <a:ext cx="4657596" cy="3985655"/>
            <a:chOff x="907887" y="2442079"/>
            <a:chExt cx="4657596" cy="3985655"/>
          </a:xfrm>
        </p:grpSpPr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0CED1171-AB17-48C2-876A-E2E1912EF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887" y="3023826"/>
              <a:ext cx="4016411" cy="3403908"/>
            </a:xfrm>
            <a:prstGeom prst="rect">
              <a:avLst/>
            </a:prstGeom>
          </p:spPr>
        </p:pic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D94CC1CB-F6D8-4409-8B5B-507C87088D6C}"/>
                </a:ext>
              </a:extLst>
            </p:cNvPr>
            <p:cNvSpPr txBox="1"/>
            <p:nvPr/>
          </p:nvSpPr>
          <p:spPr>
            <a:xfrm>
              <a:off x="2394816" y="3604133"/>
              <a:ext cx="13224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b="1"/>
                <a:t>ログイン</a:t>
              </a: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3086E89F-9840-4F86-8A4A-E765EE49F3AC}"/>
                </a:ext>
              </a:extLst>
            </p:cNvPr>
            <p:cNvSpPr/>
            <p:nvPr/>
          </p:nvSpPr>
          <p:spPr>
            <a:xfrm>
              <a:off x="2584278" y="4044809"/>
              <a:ext cx="132241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/>
                <a:t>i16000</a:t>
              </a:r>
              <a:endParaRPr lang="ja-JP" altLang="en-US" sz="1400"/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4C6DBAAA-7BB9-445C-BA51-C6109ED15615}"/>
                </a:ext>
              </a:extLst>
            </p:cNvPr>
            <p:cNvGrpSpPr/>
            <p:nvPr/>
          </p:nvGrpSpPr>
          <p:grpSpPr>
            <a:xfrm>
              <a:off x="2582228" y="4538773"/>
              <a:ext cx="1322417" cy="307777"/>
              <a:chOff x="1171069" y="4703487"/>
              <a:chExt cx="1066976" cy="239976"/>
            </a:xfrm>
          </p:grpSpPr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E246C640-A0DF-4C67-8A36-11D9B3D2487C}"/>
                  </a:ext>
                </a:extLst>
              </p:cNvPr>
              <p:cNvSpPr/>
              <p:nvPr/>
            </p:nvSpPr>
            <p:spPr>
              <a:xfrm>
                <a:off x="1171069" y="4703487"/>
                <a:ext cx="1066976" cy="2399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46" name="楕円 45">
                <a:extLst>
                  <a:ext uri="{FF2B5EF4-FFF2-40B4-BE49-F238E27FC236}">
                    <a16:creationId xmlns:a16="http://schemas.microsoft.com/office/drawing/2014/main" id="{2A06A5ED-505F-4082-A1AE-C15B49F9BCC7}"/>
                  </a:ext>
                </a:extLst>
              </p:cNvPr>
              <p:cNvSpPr/>
              <p:nvPr/>
            </p:nvSpPr>
            <p:spPr>
              <a:xfrm>
                <a:off x="1205933" y="4744131"/>
                <a:ext cx="140554" cy="1586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47" name="楕円 46">
                <a:extLst>
                  <a:ext uri="{FF2B5EF4-FFF2-40B4-BE49-F238E27FC236}">
                    <a16:creationId xmlns:a16="http://schemas.microsoft.com/office/drawing/2014/main" id="{1AC9110C-3A2F-404A-83DA-7630E9D82FBB}"/>
                  </a:ext>
                </a:extLst>
              </p:cNvPr>
              <p:cNvSpPr/>
              <p:nvPr/>
            </p:nvSpPr>
            <p:spPr>
              <a:xfrm>
                <a:off x="1381351" y="4744131"/>
                <a:ext cx="140554" cy="1586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B8748154-CB09-485E-A388-F09727F39AF8}"/>
                  </a:ext>
                </a:extLst>
              </p:cNvPr>
              <p:cNvSpPr/>
              <p:nvPr/>
            </p:nvSpPr>
            <p:spPr>
              <a:xfrm>
                <a:off x="1556769" y="4744131"/>
                <a:ext cx="140554" cy="1586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66DE62EC-2790-426F-B709-363200C9A9A8}"/>
                  </a:ext>
                </a:extLst>
              </p:cNvPr>
              <p:cNvSpPr/>
              <p:nvPr/>
            </p:nvSpPr>
            <p:spPr>
              <a:xfrm>
                <a:off x="1732187" y="4744131"/>
                <a:ext cx="140554" cy="1586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F5477297-46F6-4574-B736-4D7850EAD45E}"/>
                  </a:ext>
                </a:extLst>
              </p:cNvPr>
              <p:cNvSpPr/>
              <p:nvPr/>
            </p:nvSpPr>
            <p:spPr>
              <a:xfrm>
                <a:off x="1914839" y="4744131"/>
                <a:ext cx="140554" cy="1586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F3517B7A-AA11-47A8-905E-DA39D3153EDA}"/>
                </a:ext>
              </a:extLst>
            </p:cNvPr>
            <p:cNvSpPr txBox="1"/>
            <p:nvPr/>
          </p:nvSpPr>
          <p:spPr>
            <a:xfrm>
              <a:off x="2090767" y="4044809"/>
              <a:ext cx="438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/>
                <a:t>ID</a:t>
              </a:r>
              <a:endParaRPr lang="ja-JP" altLang="en-US"/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38679738-236B-4B66-BCFF-BD4EE0F623AF}"/>
                </a:ext>
              </a:extLst>
            </p:cNvPr>
            <p:cNvSpPr txBox="1"/>
            <p:nvPr/>
          </p:nvSpPr>
          <p:spPr>
            <a:xfrm>
              <a:off x="1555335" y="4556831"/>
              <a:ext cx="1026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/>
                <a:t>password</a:t>
              </a:r>
              <a:endParaRPr lang="ja-JP" altLang="en-US" sz="1400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29A6CC32-C7A5-4FAD-BC96-97953EDC3671}"/>
                </a:ext>
              </a:extLst>
            </p:cNvPr>
            <p:cNvSpPr txBox="1"/>
            <p:nvPr/>
          </p:nvSpPr>
          <p:spPr>
            <a:xfrm>
              <a:off x="3364783" y="5149938"/>
              <a:ext cx="90087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/>
                <a:t>ログイン</a:t>
              </a: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58E21206-9DDE-4F9B-8ECF-47B624B7A244}"/>
                </a:ext>
              </a:extLst>
            </p:cNvPr>
            <p:cNvSpPr txBox="1"/>
            <p:nvPr/>
          </p:nvSpPr>
          <p:spPr>
            <a:xfrm>
              <a:off x="2260992" y="2442079"/>
              <a:ext cx="1908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ログイン画面</a:t>
              </a: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D3070AE6-2374-4916-8E3D-6BC603A4F7D8}"/>
                </a:ext>
              </a:extLst>
            </p:cNvPr>
            <p:cNvSpPr/>
            <p:nvPr/>
          </p:nvSpPr>
          <p:spPr>
            <a:xfrm>
              <a:off x="5302269" y="3615664"/>
              <a:ext cx="2632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>
                  <a:solidFill>
                    <a:srgbClr val="000000"/>
                  </a:solidFill>
                  <a:latin typeface="Meiryo" panose="020B0604030504040204" pitchFamily="50" charset="-128"/>
                  <a:ea typeface="Meiryo" panose="020B0604030504040204" pitchFamily="50" charset="-128"/>
                </a:rPr>
                <a:t> </a:t>
              </a:r>
              <a:endParaRPr lang="ja-JP" altLang="en-US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0B2317A8-8420-4FDA-9CA7-F54301C8E13E}"/>
                </a:ext>
              </a:extLst>
            </p:cNvPr>
            <p:cNvSpPr/>
            <p:nvPr/>
          </p:nvSpPr>
          <p:spPr>
            <a:xfrm>
              <a:off x="1469048" y="3352137"/>
              <a:ext cx="976198" cy="307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1400"/>
                <a:t> タイトル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FFC6D1B-F03D-4ABA-9A85-3DCDDE2F9316}"/>
              </a:ext>
            </a:extLst>
          </p:cNvPr>
          <p:cNvGrpSpPr/>
          <p:nvPr/>
        </p:nvGrpSpPr>
        <p:grpSpPr>
          <a:xfrm>
            <a:off x="3986461" y="1516006"/>
            <a:ext cx="8142112" cy="5544998"/>
            <a:chOff x="3986461" y="1516006"/>
            <a:chExt cx="8142112" cy="5544998"/>
          </a:xfrm>
        </p:grpSpPr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ECF2CE1-2FE6-498C-A476-91262B405E56}"/>
                </a:ext>
              </a:extLst>
            </p:cNvPr>
            <p:cNvSpPr txBox="1"/>
            <p:nvPr/>
          </p:nvSpPr>
          <p:spPr>
            <a:xfrm>
              <a:off x="5881451" y="1516006"/>
              <a:ext cx="2085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管理者ホーム画面</a:t>
              </a:r>
            </a:p>
          </p:txBody>
        </p:sp>
        <p:pic>
          <p:nvPicPr>
            <p:cNvPr id="62" name="図 61">
              <a:extLst>
                <a:ext uri="{FF2B5EF4-FFF2-40B4-BE49-F238E27FC236}">
                  <a16:creationId xmlns:a16="http://schemas.microsoft.com/office/drawing/2014/main" id="{45D8DFE0-1D58-4ADB-AD27-EF81EC456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6461" y="1668271"/>
              <a:ext cx="6047109" cy="5392733"/>
            </a:xfrm>
            <a:prstGeom prst="rect">
              <a:avLst/>
            </a:prstGeom>
          </p:spPr>
        </p:pic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B9E8BB37-5CE5-46FE-A256-85F7D6FD46C6}"/>
                </a:ext>
              </a:extLst>
            </p:cNvPr>
            <p:cNvSpPr/>
            <p:nvPr/>
          </p:nvSpPr>
          <p:spPr>
            <a:xfrm>
              <a:off x="4869534" y="2242975"/>
              <a:ext cx="795353" cy="2616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1100"/>
                <a:t> タイトル</a:t>
              </a: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55F82D32-4A34-4A2B-8388-2F7BA6DAA94A}"/>
                </a:ext>
              </a:extLst>
            </p:cNvPr>
            <p:cNvSpPr txBox="1"/>
            <p:nvPr/>
          </p:nvSpPr>
          <p:spPr>
            <a:xfrm>
              <a:off x="6489935" y="2196701"/>
              <a:ext cx="9524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b="1"/>
                <a:t>管理者</a:t>
              </a:r>
              <a:r>
                <a:rPr lang="en-US" altLang="ja-JP" sz="1600" b="1" err="1"/>
                <a:t>tabulab</a:t>
              </a:r>
              <a:endParaRPr lang="ja-JP" altLang="en-US" sz="1600" b="1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F7098C1A-79F4-4071-AEE4-9CE297BA84FE}"/>
                </a:ext>
              </a:extLst>
            </p:cNvPr>
            <p:cNvSpPr txBox="1"/>
            <p:nvPr/>
          </p:nvSpPr>
          <p:spPr>
            <a:xfrm>
              <a:off x="5341477" y="3036162"/>
              <a:ext cx="95247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/>
                <a:t>実習先登録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2E17C0D-80E5-4866-85CD-5D37CC455B1D}"/>
                </a:ext>
              </a:extLst>
            </p:cNvPr>
            <p:cNvSpPr txBox="1"/>
            <p:nvPr/>
          </p:nvSpPr>
          <p:spPr>
            <a:xfrm>
              <a:off x="6459113" y="2789170"/>
              <a:ext cx="17146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050"/>
                <a:t>実習学生累計時間確認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726E5F1-B264-4DCD-91A3-3AF5814E7DFF}"/>
                </a:ext>
              </a:extLst>
            </p:cNvPr>
            <p:cNvSpPr txBox="1"/>
            <p:nvPr/>
          </p:nvSpPr>
          <p:spPr>
            <a:xfrm>
              <a:off x="4996866" y="3520430"/>
              <a:ext cx="1296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実習先一覧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BCDCB8E2-113D-4926-87B0-BD1C3BB7B269}"/>
                </a:ext>
              </a:extLst>
            </p:cNvPr>
            <p:cNvSpPr txBox="1"/>
            <p:nvPr/>
          </p:nvSpPr>
          <p:spPr>
            <a:xfrm>
              <a:off x="7999820" y="5297229"/>
              <a:ext cx="97829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/>
                <a:t>ログアウト</a:t>
              </a: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C14A2A9C-34B8-48B9-B2E4-AAADF72B475B}"/>
                </a:ext>
              </a:extLst>
            </p:cNvPr>
            <p:cNvSpPr txBox="1"/>
            <p:nvPr/>
          </p:nvSpPr>
          <p:spPr>
            <a:xfrm>
              <a:off x="4882657" y="4687178"/>
              <a:ext cx="12823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夢現塾</a:t>
              </a:r>
              <a:endParaRPr lang="en-US" altLang="ja-JP" sz="1400"/>
            </a:p>
            <a:p>
              <a:r>
                <a:rPr lang="ja-JP" altLang="en-US" sz="1400"/>
                <a:t>実習学生一覧</a:t>
              </a: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343C8344-31D5-4E90-9B43-7BE92C9D99E1}"/>
                </a:ext>
              </a:extLst>
            </p:cNvPr>
            <p:cNvGrpSpPr/>
            <p:nvPr/>
          </p:nvGrpSpPr>
          <p:grpSpPr>
            <a:xfrm>
              <a:off x="6287818" y="4668265"/>
              <a:ext cx="1779225" cy="557304"/>
              <a:chOff x="1968561" y="2181546"/>
              <a:chExt cx="1779225" cy="557304"/>
            </a:xfrm>
          </p:grpSpPr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EA8724FE-1D1E-4EB9-A5BD-5ADF45B409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8561" y="2214869"/>
                <a:ext cx="1779225" cy="463707"/>
              </a:xfrm>
              <a:prstGeom prst="rect">
                <a:avLst/>
              </a:prstGeom>
            </p:spPr>
          </p:pic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0193ADEA-9EE1-4AC4-997F-C5AC8CC2F3D8}"/>
                  </a:ext>
                </a:extLst>
              </p:cNvPr>
              <p:cNvSpPr txBox="1"/>
              <p:nvPr/>
            </p:nvSpPr>
            <p:spPr>
              <a:xfrm>
                <a:off x="2078617" y="2199942"/>
                <a:ext cx="86351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900"/>
                  <a:t>実習学生</a:t>
                </a:r>
                <a:r>
                  <a:rPr kumimoji="1" lang="en-US" altLang="ja-JP" sz="900"/>
                  <a:t>ID</a:t>
                </a:r>
                <a:endParaRPr kumimoji="1" lang="ja-JP" altLang="en-US" sz="900"/>
              </a:p>
            </p:txBody>
          </p:sp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31227902-47DD-489C-89F7-86605FA29EDF}"/>
                  </a:ext>
                </a:extLst>
              </p:cNvPr>
              <p:cNvSpPr txBox="1"/>
              <p:nvPr/>
            </p:nvSpPr>
            <p:spPr>
              <a:xfrm>
                <a:off x="2924619" y="2181546"/>
                <a:ext cx="77191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50"/>
                  <a:t>実習学生</a:t>
                </a:r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1A3C2676-AB04-457F-938A-D62712C7C75F}"/>
                  </a:ext>
                </a:extLst>
              </p:cNvPr>
              <p:cNvSpPr txBox="1"/>
              <p:nvPr/>
            </p:nvSpPr>
            <p:spPr>
              <a:xfrm>
                <a:off x="2099571" y="2334096"/>
                <a:ext cx="8832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/>
                  <a:t>i16000</a:t>
                </a:r>
                <a:endParaRPr kumimoji="1" lang="ja-JP" altLang="en-US" sz="100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7C223059-6594-4938-9B81-28A5A708B7E1}"/>
                  </a:ext>
                </a:extLst>
              </p:cNvPr>
              <p:cNvSpPr txBox="1"/>
              <p:nvPr/>
            </p:nvSpPr>
            <p:spPr>
              <a:xfrm>
                <a:off x="2078054" y="2492629"/>
                <a:ext cx="8832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00"/>
                  <a:t>i15000</a:t>
                </a:r>
                <a:endParaRPr kumimoji="1" lang="ja-JP" altLang="en-US" sz="1000"/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BA6EBEDE-B54C-4F01-8417-67487ED95EA6}"/>
                  </a:ext>
                </a:extLst>
              </p:cNvPr>
              <p:cNvSpPr txBox="1"/>
              <p:nvPr/>
            </p:nvSpPr>
            <p:spPr>
              <a:xfrm>
                <a:off x="2942861" y="2350066"/>
                <a:ext cx="67487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900"/>
                  <a:t>弓削太郎</a:t>
                </a:r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34B5039-AFD4-48DD-8001-47F5F18976F3}"/>
                  </a:ext>
                </a:extLst>
              </p:cNvPr>
              <p:cNvSpPr txBox="1"/>
              <p:nvPr/>
            </p:nvSpPr>
            <p:spPr>
              <a:xfrm>
                <a:off x="2970597" y="2499669"/>
                <a:ext cx="67805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900"/>
                  <a:t>太郎弓削</a:t>
                </a:r>
              </a:p>
            </p:txBody>
          </p:sp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1FED5C8-D4C8-419F-8ADF-7E24ECD605AD}"/>
                </a:ext>
              </a:extLst>
            </p:cNvPr>
            <p:cNvSpPr txBox="1"/>
            <p:nvPr/>
          </p:nvSpPr>
          <p:spPr>
            <a:xfrm>
              <a:off x="8386375" y="3629602"/>
              <a:ext cx="3742198" cy="646986"/>
            </a:xfrm>
            <a:prstGeom prst="wedgeRoundRectCallout">
              <a:avLst>
                <a:gd name="adj1" fmla="val -61617"/>
                <a:gd name="adj2" fmla="val 91936"/>
                <a:gd name="adj3" fmla="val 16667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ja-JP" altLang="en-US" sz="1600"/>
                <a:t>実習内容をクリックすると（検索）</a:t>
              </a:r>
              <a:endParaRPr kumimoji="1" lang="en-US" altLang="ja-JP" sz="1600"/>
            </a:p>
            <a:p>
              <a:r>
                <a:rPr kumimoji="1" lang="ja-JP" altLang="en-US" sz="1600"/>
                <a:t>実習内容ごとの実習学生を表示</a:t>
              </a: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74D4C33F-A405-458F-9AD9-A8E78663A10D}"/>
                </a:ext>
              </a:extLst>
            </p:cNvPr>
            <p:cNvGrpSpPr/>
            <p:nvPr/>
          </p:nvGrpSpPr>
          <p:grpSpPr>
            <a:xfrm>
              <a:off x="5479277" y="3777675"/>
              <a:ext cx="2756864" cy="619208"/>
              <a:chOff x="1501100" y="2040937"/>
              <a:chExt cx="2756864" cy="619208"/>
            </a:xfrm>
          </p:grpSpPr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52752FA9-F257-4E87-AF7C-258F0E8C49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3106" y="2066907"/>
                <a:ext cx="2644858" cy="542880"/>
              </a:xfrm>
              <a:prstGeom prst="rect">
                <a:avLst/>
              </a:prstGeom>
            </p:spPr>
          </p:pic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DD2B9B49-7923-4A9D-91AA-5375C6AE4EF6}"/>
                  </a:ext>
                </a:extLst>
              </p:cNvPr>
              <p:cNvSpPr txBox="1"/>
              <p:nvPr/>
            </p:nvSpPr>
            <p:spPr>
              <a:xfrm>
                <a:off x="1585449" y="2054829"/>
                <a:ext cx="7850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100"/>
                  <a:t>実習内容</a:t>
                </a:r>
              </a:p>
            </p:txBody>
          </p:sp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671498ED-1B6D-4B50-9F19-617B11053B1F}"/>
                  </a:ext>
                </a:extLst>
              </p:cNvPr>
              <p:cNvSpPr txBox="1"/>
              <p:nvPr/>
            </p:nvSpPr>
            <p:spPr>
              <a:xfrm>
                <a:off x="2892546" y="2040937"/>
                <a:ext cx="771910" cy="231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100"/>
                  <a:t>実習時間</a:t>
                </a:r>
              </a:p>
            </p:txBody>
          </p: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FA148135-D693-4D67-9EB4-2AB0FE91FBE2}"/>
                  </a:ext>
                </a:extLst>
              </p:cNvPr>
              <p:cNvSpPr txBox="1"/>
              <p:nvPr/>
            </p:nvSpPr>
            <p:spPr>
              <a:xfrm>
                <a:off x="1652892" y="2229461"/>
                <a:ext cx="883277" cy="217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/>
                  <a:t>夢現塾</a:t>
                </a:r>
              </a:p>
            </p:txBody>
          </p:sp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FA9BF6E7-EFC9-4F99-AB22-DFF8AAFF2F61}"/>
                  </a:ext>
                </a:extLst>
              </p:cNvPr>
              <p:cNvSpPr txBox="1"/>
              <p:nvPr/>
            </p:nvSpPr>
            <p:spPr>
              <a:xfrm>
                <a:off x="1501100" y="2404925"/>
                <a:ext cx="88327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900"/>
                  <a:t>ヨットラリー</a:t>
                </a:r>
              </a:p>
            </p:txBody>
          </p:sp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D5D04514-6A51-46BD-ACBC-C35C7EB5935F}"/>
                  </a:ext>
                </a:extLst>
              </p:cNvPr>
              <p:cNvSpPr txBox="1"/>
              <p:nvPr/>
            </p:nvSpPr>
            <p:spPr>
              <a:xfrm>
                <a:off x="3025350" y="2229461"/>
                <a:ext cx="556134" cy="231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100"/>
                  <a:t>1.5</a:t>
                </a:r>
                <a:endParaRPr kumimoji="1" lang="ja-JP" altLang="en-US" sz="1100"/>
              </a:p>
            </p:txBody>
          </p: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2CDB5667-3909-4E59-A5F8-346D4FAFB88F}"/>
                  </a:ext>
                </a:extLst>
              </p:cNvPr>
              <p:cNvSpPr txBox="1"/>
              <p:nvPr/>
            </p:nvSpPr>
            <p:spPr>
              <a:xfrm>
                <a:off x="3018470" y="2398535"/>
                <a:ext cx="6780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/>
                  <a:t>1.0</a:t>
                </a:r>
                <a:endParaRPr kumimoji="1" lang="ja-JP" altLang="en-US" sz="1100"/>
              </a:p>
            </p:txBody>
          </p:sp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4D911DAB-E6F9-422D-BCBD-9E0B4B9FED44}"/>
                  </a:ext>
                </a:extLst>
              </p:cNvPr>
              <p:cNvSpPr txBox="1"/>
              <p:nvPr/>
            </p:nvSpPr>
            <p:spPr>
              <a:xfrm>
                <a:off x="3663013" y="2236263"/>
                <a:ext cx="52878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50"/>
                  <a:t>変更</a:t>
                </a:r>
              </a:p>
            </p:txBody>
          </p:sp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404C4100-116C-415F-B0BE-F26574F0EDF1}"/>
                  </a:ext>
                </a:extLst>
              </p:cNvPr>
              <p:cNvSpPr txBox="1"/>
              <p:nvPr/>
            </p:nvSpPr>
            <p:spPr>
              <a:xfrm>
                <a:off x="3664456" y="2403464"/>
                <a:ext cx="52878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50"/>
                  <a:t>変更</a:t>
                </a:r>
              </a:p>
            </p:txBody>
          </p: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47BB5CB3-71F9-433D-B27A-5DC35B76E0DD}"/>
                  </a:ext>
                </a:extLst>
              </p:cNvPr>
              <p:cNvSpPr txBox="1"/>
              <p:nvPr/>
            </p:nvSpPr>
            <p:spPr>
              <a:xfrm>
                <a:off x="2283500" y="2054829"/>
                <a:ext cx="7850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100"/>
                  <a:t>実習先</a:t>
                </a:r>
              </a:p>
            </p:txBody>
          </p:sp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D2EB29A6-E329-45A9-8172-DADDB3A32524}"/>
                  </a:ext>
                </a:extLst>
              </p:cNvPr>
              <p:cNvSpPr txBox="1"/>
              <p:nvPr/>
            </p:nvSpPr>
            <p:spPr>
              <a:xfrm>
                <a:off x="2232988" y="2244229"/>
                <a:ext cx="7850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900"/>
                  <a:t>弓削小学校</a:t>
                </a:r>
              </a:p>
            </p:txBody>
          </p:sp>
        </p:grp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794E01D2-071A-4806-9DDC-C9068DA97B15}"/>
                </a:ext>
              </a:extLst>
            </p:cNvPr>
            <p:cNvSpPr txBox="1"/>
            <p:nvPr/>
          </p:nvSpPr>
          <p:spPr>
            <a:xfrm>
              <a:off x="8006114" y="3016883"/>
              <a:ext cx="82774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/>
                <a:t>地方創生</a:t>
              </a:r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5FD94C1D-08C7-4E8D-9783-7D281B7D06C6}"/>
                </a:ext>
              </a:extLst>
            </p:cNvPr>
            <p:cNvSpPr txBox="1"/>
            <p:nvPr/>
          </p:nvSpPr>
          <p:spPr>
            <a:xfrm>
              <a:off x="7077841" y="3021789"/>
              <a:ext cx="82774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/>
                <a:t>地方創生</a:t>
              </a:r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52594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1B9D54-A868-44B7-A3DE-35C9D609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～管理者側（実習先登録）～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D1B228D-5E5A-468F-A760-22714A4BE31A}"/>
              </a:ext>
            </a:extLst>
          </p:cNvPr>
          <p:cNvGrpSpPr/>
          <p:nvPr/>
        </p:nvGrpSpPr>
        <p:grpSpPr>
          <a:xfrm>
            <a:off x="32309" y="2151218"/>
            <a:ext cx="4094668" cy="3734091"/>
            <a:chOff x="45903" y="2887879"/>
            <a:chExt cx="4094668" cy="3734091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0A84E9EF-3D79-417C-9F9D-C1D8AC69F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3" y="3151739"/>
              <a:ext cx="4094668" cy="3470231"/>
            </a:xfrm>
            <a:prstGeom prst="rect">
              <a:avLst/>
            </a:prstGeom>
          </p:spPr>
        </p:pic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5F23115-E397-498F-A6C3-BB78A35DE102}"/>
                </a:ext>
              </a:extLst>
            </p:cNvPr>
            <p:cNvSpPr txBox="1"/>
            <p:nvPr/>
          </p:nvSpPr>
          <p:spPr>
            <a:xfrm>
              <a:off x="1453211" y="3526644"/>
              <a:ext cx="12986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b="1"/>
                <a:t>実習先登録</a:t>
              </a: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887F5C54-09C8-4341-A008-C5B44DF759E7}"/>
                </a:ext>
              </a:extLst>
            </p:cNvPr>
            <p:cNvSpPr txBox="1"/>
            <p:nvPr/>
          </p:nvSpPr>
          <p:spPr>
            <a:xfrm>
              <a:off x="2823937" y="5337120"/>
              <a:ext cx="53440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/>
                <a:t>登録</a:t>
              </a: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C09595B7-1A66-49BF-B26C-57481263C3D8}"/>
                </a:ext>
              </a:extLst>
            </p:cNvPr>
            <p:cNvSpPr/>
            <p:nvPr/>
          </p:nvSpPr>
          <p:spPr>
            <a:xfrm>
              <a:off x="2093237" y="4012939"/>
              <a:ext cx="876621" cy="2064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100"/>
                <a:t>夢現塾</a:t>
              </a: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32C0F0D1-E2D8-47C6-B4ED-10795C80AB06}"/>
                </a:ext>
              </a:extLst>
            </p:cNvPr>
            <p:cNvSpPr txBox="1"/>
            <p:nvPr/>
          </p:nvSpPr>
          <p:spPr>
            <a:xfrm>
              <a:off x="1094772" y="3994969"/>
              <a:ext cx="959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実習内容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47241B00-4039-4A33-82BE-41A5F582F95A}"/>
                </a:ext>
              </a:extLst>
            </p:cNvPr>
            <p:cNvSpPr/>
            <p:nvPr/>
          </p:nvSpPr>
          <p:spPr>
            <a:xfrm>
              <a:off x="2072916" y="4963457"/>
              <a:ext cx="513487" cy="2434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/>
                <a:t>1.5</a:t>
              </a:r>
              <a:endParaRPr lang="ja-JP" altLang="en-US" sz="1400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8B19EB7C-3F96-460D-95DD-03DB8E511BD2}"/>
                </a:ext>
              </a:extLst>
            </p:cNvPr>
            <p:cNvSpPr txBox="1"/>
            <p:nvPr/>
          </p:nvSpPr>
          <p:spPr>
            <a:xfrm>
              <a:off x="1048690" y="4933832"/>
              <a:ext cx="979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実習時間</a:t>
              </a: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D43E5984-5A18-4444-87CD-0B32FB45F9B2}"/>
                </a:ext>
              </a:extLst>
            </p:cNvPr>
            <p:cNvSpPr/>
            <p:nvPr/>
          </p:nvSpPr>
          <p:spPr>
            <a:xfrm>
              <a:off x="2093237" y="4324970"/>
              <a:ext cx="876621" cy="2064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50"/>
                <a:t>弓削小学校</a:t>
              </a: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655CDE53-2E54-408A-A72C-657AB5C9E354}"/>
                </a:ext>
              </a:extLst>
            </p:cNvPr>
            <p:cNvSpPr txBox="1"/>
            <p:nvPr/>
          </p:nvSpPr>
          <p:spPr>
            <a:xfrm>
              <a:off x="1176503" y="4291634"/>
              <a:ext cx="7941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実習先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3A5BF4F2-E841-403D-9234-E315F2C628A1}"/>
                </a:ext>
              </a:extLst>
            </p:cNvPr>
            <p:cNvSpPr txBox="1"/>
            <p:nvPr/>
          </p:nvSpPr>
          <p:spPr>
            <a:xfrm>
              <a:off x="1118457" y="2887879"/>
              <a:ext cx="1908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実習先登録画面</a:t>
              </a: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60305019-CDDB-4809-BDA6-2EADF790AAA6}"/>
                </a:ext>
              </a:extLst>
            </p:cNvPr>
            <p:cNvSpPr txBox="1"/>
            <p:nvPr/>
          </p:nvSpPr>
          <p:spPr>
            <a:xfrm>
              <a:off x="1057366" y="4599411"/>
              <a:ext cx="979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実習場所</a:t>
              </a: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0E36CB75-8118-40DA-9058-ACB4139AF770}"/>
                </a:ext>
              </a:extLst>
            </p:cNvPr>
            <p:cNvSpPr txBox="1"/>
            <p:nvPr/>
          </p:nvSpPr>
          <p:spPr>
            <a:xfrm>
              <a:off x="2581915" y="4933832"/>
              <a:ext cx="6834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時間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27DCD4F-08CC-4E77-BAE5-7635902439DA}"/>
                </a:ext>
              </a:extLst>
            </p:cNvPr>
            <p:cNvSpPr/>
            <p:nvPr/>
          </p:nvSpPr>
          <p:spPr>
            <a:xfrm>
              <a:off x="607319" y="3519702"/>
              <a:ext cx="795353" cy="2616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1100"/>
                <a:t> タイトル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849495A-5D16-480E-9883-EDBBD3AEC8F0}"/>
              </a:ext>
            </a:extLst>
          </p:cNvPr>
          <p:cNvGrpSpPr/>
          <p:nvPr/>
        </p:nvGrpSpPr>
        <p:grpSpPr>
          <a:xfrm>
            <a:off x="4075448" y="2151218"/>
            <a:ext cx="4094668" cy="3725485"/>
            <a:chOff x="4029816" y="2170786"/>
            <a:chExt cx="4094668" cy="3725485"/>
          </a:xfrm>
        </p:grpSpPr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A2C5DCA7-9C6C-41A2-9AA4-FD18F4F8D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9816" y="2426040"/>
              <a:ext cx="4094668" cy="3470231"/>
            </a:xfrm>
            <a:prstGeom prst="rect">
              <a:avLst/>
            </a:prstGeom>
          </p:spPr>
        </p:pic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B91F573A-37D2-4646-9BF2-504E796BB610}"/>
                </a:ext>
              </a:extLst>
            </p:cNvPr>
            <p:cNvSpPr txBox="1"/>
            <p:nvPr/>
          </p:nvSpPr>
          <p:spPr>
            <a:xfrm>
              <a:off x="5259153" y="2886200"/>
              <a:ext cx="1672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b="1"/>
                <a:t>実習先登録確認</a:t>
              </a: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61CC399C-7DFB-4B20-8272-76B129919909}"/>
                </a:ext>
              </a:extLst>
            </p:cNvPr>
            <p:cNvSpPr txBox="1"/>
            <p:nvPr/>
          </p:nvSpPr>
          <p:spPr>
            <a:xfrm>
              <a:off x="5157981" y="3327632"/>
              <a:ext cx="1784774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実習内容：夢現塾</a:t>
              </a:r>
              <a:endParaRPr lang="en-US" altLang="ja-JP" sz="1400"/>
            </a:p>
            <a:p>
              <a:r>
                <a:rPr lang="ja-JP" altLang="en-US" sz="1400"/>
                <a:t>実習先：弓削小学校</a:t>
              </a:r>
              <a:endParaRPr lang="en-US" altLang="ja-JP" sz="1400"/>
            </a:p>
            <a:p>
              <a:r>
                <a:rPr lang="ja-JP" altLang="en-US" sz="1400"/>
                <a:t>実習場所：</a:t>
              </a:r>
              <a:endParaRPr lang="en-US" altLang="ja-JP" sz="1400"/>
            </a:p>
            <a:p>
              <a:r>
                <a:rPr lang="ja-JP" altLang="en-US" sz="1400"/>
                <a:t>実習時間：</a:t>
              </a:r>
              <a:r>
                <a:rPr lang="en-US" altLang="ja-JP" sz="1400"/>
                <a:t>1.5</a:t>
              </a:r>
              <a:r>
                <a:rPr lang="ja-JP" altLang="en-US" sz="1400"/>
                <a:t>時間</a:t>
              </a:r>
              <a:endParaRPr lang="en-US" altLang="ja-JP" sz="1400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536C62CC-7F13-4F2D-AC2B-2496538B1A5E}"/>
                </a:ext>
              </a:extLst>
            </p:cNvPr>
            <p:cNvSpPr txBox="1"/>
            <p:nvPr/>
          </p:nvSpPr>
          <p:spPr>
            <a:xfrm>
              <a:off x="6741728" y="4362022"/>
              <a:ext cx="51020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/>
                <a:t>登録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1BB53590-765E-4FD5-98E2-876CA2ADCC3F}"/>
                </a:ext>
              </a:extLst>
            </p:cNvPr>
            <p:cNvSpPr txBox="1"/>
            <p:nvPr/>
          </p:nvSpPr>
          <p:spPr>
            <a:xfrm>
              <a:off x="4939903" y="2170786"/>
              <a:ext cx="2274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実習先登録確認画面</a:t>
              </a: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1B2586D9-4216-4331-A638-60F976D895EC}"/>
                </a:ext>
              </a:extLst>
            </p:cNvPr>
            <p:cNvSpPr txBox="1"/>
            <p:nvPr/>
          </p:nvSpPr>
          <p:spPr>
            <a:xfrm>
              <a:off x="6767733" y="4658118"/>
              <a:ext cx="56086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/>
                <a:t>戻る</a:t>
              </a: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2451DAD9-C6A6-4A5B-B8CD-B3A37601F4F1}"/>
                </a:ext>
              </a:extLst>
            </p:cNvPr>
            <p:cNvSpPr/>
            <p:nvPr/>
          </p:nvSpPr>
          <p:spPr>
            <a:xfrm>
              <a:off x="4622557" y="2731014"/>
              <a:ext cx="640910" cy="2597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1100"/>
                <a:t> </a:t>
              </a:r>
              <a:r>
                <a:rPr lang="ja-JP" altLang="en-US" sz="800"/>
                <a:t>タイトル</a:t>
              </a:r>
              <a:endParaRPr lang="ja-JP" altLang="en-US" sz="1100"/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72FBE8-EE1D-405F-B34B-7FA7FDB31E1F}"/>
              </a:ext>
            </a:extLst>
          </p:cNvPr>
          <p:cNvSpPr txBox="1"/>
          <p:nvPr/>
        </p:nvSpPr>
        <p:spPr>
          <a:xfrm>
            <a:off x="2082335" y="3921249"/>
            <a:ext cx="820013" cy="190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sz="80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8AF1F40-6C5D-4AFA-B95B-AB950E696199}"/>
              </a:ext>
            </a:extLst>
          </p:cNvPr>
          <p:cNvGrpSpPr/>
          <p:nvPr/>
        </p:nvGrpSpPr>
        <p:grpSpPr>
          <a:xfrm>
            <a:off x="8114414" y="2112875"/>
            <a:ext cx="4094668" cy="3772434"/>
            <a:chOff x="8114414" y="2112875"/>
            <a:chExt cx="4094668" cy="3772434"/>
          </a:xfrm>
        </p:grpSpPr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AD19B3E3-48F2-4C1A-9756-71C48FAC28B1}"/>
                </a:ext>
              </a:extLst>
            </p:cNvPr>
            <p:cNvSpPr txBox="1"/>
            <p:nvPr/>
          </p:nvSpPr>
          <p:spPr>
            <a:xfrm>
              <a:off x="9024501" y="2112875"/>
              <a:ext cx="2274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実習先登録完了画面</a:t>
              </a:r>
            </a:p>
          </p:txBody>
        </p:sp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3AF7522E-0B69-4F0D-9661-1C550BFCF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4414" y="2415078"/>
              <a:ext cx="4094668" cy="3470231"/>
            </a:xfrm>
            <a:prstGeom prst="rect">
              <a:avLst/>
            </a:prstGeom>
          </p:spPr>
        </p:pic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9D7BE9B3-5DA0-479D-97CF-26D873C362A7}"/>
                </a:ext>
              </a:extLst>
            </p:cNvPr>
            <p:cNvSpPr txBox="1"/>
            <p:nvPr/>
          </p:nvSpPr>
          <p:spPr>
            <a:xfrm>
              <a:off x="9388960" y="2826065"/>
              <a:ext cx="1672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b="1"/>
                <a:t>実習先登録完了</a:t>
              </a: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EBAFA777-5092-4EE6-AB0D-80F2FD4F6DD1}"/>
                </a:ext>
              </a:extLst>
            </p:cNvPr>
            <p:cNvSpPr txBox="1"/>
            <p:nvPr/>
          </p:nvSpPr>
          <p:spPr>
            <a:xfrm>
              <a:off x="10839254" y="4657773"/>
              <a:ext cx="796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/>
                <a:t>ホームへ</a:t>
              </a: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1EDCBAD4-F5F9-47A7-A90D-1F818F15B3B1}"/>
                </a:ext>
              </a:extLst>
            </p:cNvPr>
            <p:cNvSpPr/>
            <p:nvPr/>
          </p:nvSpPr>
          <p:spPr>
            <a:xfrm>
              <a:off x="8684515" y="2747361"/>
              <a:ext cx="640910" cy="2597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1100"/>
                <a:t> </a:t>
              </a:r>
              <a:r>
                <a:rPr lang="ja-JP" altLang="en-US" sz="800"/>
                <a:t>タイトル</a:t>
              </a:r>
              <a:endParaRPr lang="ja-JP" altLang="en-US" sz="1100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1ACB59FD-79B6-4CB5-B60B-5B83E642B722}"/>
                </a:ext>
              </a:extLst>
            </p:cNvPr>
            <p:cNvSpPr txBox="1"/>
            <p:nvPr/>
          </p:nvSpPr>
          <p:spPr>
            <a:xfrm>
              <a:off x="9307099" y="3313120"/>
              <a:ext cx="1784774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実習内容：夢現塾</a:t>
              </a:r>
              <a:endParaRPr lang="en-US" altLang="ja-JP" sz="1400"/>
            </a:p>
            <a:p>
              <a:r>
                <a:rPr lang="ja-JP" altLang="en-US" sz="1400"/>
                <a:t>実習先：弓削小学校</a:t>
              </a:r>
              <a:endParaRPr lang="en-US" altLang="ja-JP" sz="1400"/>
            </a:p>
            <a:p>
              <a:r>
                <a:rPr lang="ja-JP" altLang="en-US" sz="1400"/>
                <a:t>実習場所：</a:t>
              </a:r>
              <a:endParaRPr lang="en-US" altLang="ja-JP" sz="1400"/>
            </a:p>
            <a:p>
              <a:r>
                <a:rPr lang="ja-JP" altLang="en-US" sz="1400"/>
                <a:t>実習時間：</a:t>
              </a:r>
              <a:r>
                <a:rPr lang="en-US" altLang="ja-JP" sz="1400"/>
                <a:t>1.5</a:t>
              </a:r>
              <a:r>
                <a:rPr lang="ja-JP" altLang="en-US" sz="1400"/>
                <a:t>時間</a:t>
              </a:r>
              <a:endParaRPr lang="en-US" altLang="ja-JP" sz="1400"/>
            </a:p>
            <a:p>
              <a:endParaRPr lang="en-US" altLang="ja-JP" sz="1400"/>
            </a:p>
            <a:p>
              <a:r>
                <a:rPr lang="ja-JP" altLang="en-US" sz="1400"/>
                <a:t>登録完了！！</a:t>
              </a:r>
              <a:endParaRPr lang="en-US" altLang="ja-JP" sz="1400"/>
            </a:p>
          </p:txBody>
        </p:sp>
      </p:grpSp>
    </p:spTree>
    <p:extLst>
      <p:ext uri="{BB962C8B-B14F-4D97-AF65-F5344CB8AC3E}">
        <p14:creationId xmlns:p14="http://schemas.microsoft.com/office/powerpoint/2010/main" val="75807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1B9D54-A868-44B7-A3DE-35C9D609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～管理者側（実習先変更）～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8AF1F40-6C5D-4AFA-B95B-AB950E696199}"/>
              </a:ext>
            </a:extLst>
          </p:cNvPr>
          <p:cNvGrpSpPr/>
          <p:nvPr/>
        </p:nvGrpSpPr>
        <p:grpSpPr>
          <a:xfrm>
            <a:off x="8471182" y="1217438"/>
            <a:ext cx="3743254" cy="2912482"/>
            <a:chOff x="8114414" y="2377133"/>
            <a:chExt cx="4094668" cy="3508175"/>
          </a:xfrm>
        </p:grpSpPr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AD19B3E3-48F2-4C1A-9756-71C48FAC28B1}"/>
                </a:ext>
              </a:extLst>
            </p:cNvPr>
            <p:cNvSpPr txBox="1"/>
            <p:nvPr/>
          </p:nvSpPr>
          <p:spPr>
            <a:xfrm>
              <a:off x="8885051" y="2377133"/>
              <a:ext cx="2784037" cy="424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実習先変更完了画面</a:t>
              </a:r>
            </a:p>
          </p:txBody>
        </p:sp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3AF7522E-0B69-4F0D-9661-1C550BFCF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4414" y="2579586"/>
              <a:ext cx="4094668" cy="3305722"/>
            </a:xfrm>
            <a:prstGeom prst="rect">
              <a:avLst/>
            </a:prstGeom>
          </p:spPr>
        </p:pic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9D7BE9B3-5DA0-479D-97CF-26D873C362A7}"/>
                </a:ext>
              </a:extLst>
            </p:cNvPr>
            <p:cNvSpPr txBox="1"/>
            <p:nvPr/>
          </p:nvSpPr>
          <p:spPr>
            <a:xfrm>
              <a:off x="9388959" y="2826065"/>
              <a:ext cx="1672646" cy="370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/>
                <a:t>実習先変更完了</a:t>
              </a: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EBAFA777-5092-4EE6-AB0D-80F2FD4F6DD1}"/>
                </a:ext>
              </a:extLst>
            </p:cNvPr>
            <p:cNvSpPr txBox="1"/>
            <p:nvPr/>
          </p:nvSpPr>
          <p:spPr>
            <a:xfrm>
              <a:off x="10684212" y="4657771"/>
              <a:ext cx="951131" cy="3058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050"/>
                <a:t>ホームへ</a:t>
              </a: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1EDCBAD4-F5F9-47A7-A90D-1F818F15B3B1}"/>
                </a:ext>
              </a:extLst>
            </p:cNvPr>
            <p:cNvSpPr/>
            <p:nvPr/>
          </p:nvSpPr>
          <p:spPr>
            <a:xfrm>
              <a:off x="8684515" y="2873931"/>
              <a:ext cx="704445" cy="3010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1100"/>
                <a:t> </a:t>
              </a:r>
              <a:r>
                <a:rPr lang="ja-JP" altLang="en-US" sz="700"/>
                <a:t>タイトル</a:t>
              </a:r>
              <a:endParaRPr lang="ja-JP" altLang="en-US" sz="1100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1ACB59FD-79B6-4CB5-B60B-5B83E642B722}"/>
                </a:ext>
              </a:extLst>
            </p:cNvPr>
            <p:cNvSpPr txBox="1"/>
            <p:nvPr/>
          </p:nvSpPr>
          <p:spPr>
            <a:xfrm>
              <a:off x="9307099" y="3313120"/>
              <a:ext cx="1784774" cy="1154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100"/>
                <a:t>実習内容：夢現塾</a:t>
              </a:r>
              <a:endParaRPr lang="en-US" altLang="ja-JP" sz="1100"/>
            </a:p>
            <a:p>
              <a:r>
                <a:rPr lang="ja-JP" altLang="en-US" sz="1100"/>
                <a:t>実習先：弓削小学校</a:t>
              </a:r>
              <a:endParaRPr lang="en-US" altLang="ja-JP" sz="1100"/>
            </a:p>
            <a:p>
              <a:r>
                <a:rPr lang="ja-JP" altLang="en-US" sz="1100"/>
                <a:t>実習場所：</a:t>
              </a:r>
              <a:endParaRPr lang="en-US" altLang="ja-JP" sz="1100"/>
            </a:p>
            <a:p>
              <a:r>
                <a:rPr lang="ja-JP" altLang="en-US" sz="1100"/>
                <a:t>実習時間：</a:t>
              </a:r>
              <a:r>
                <a:rPr lang="en-US" altLang="ja-JP" sz="1100"/>
                <a:t>1.5</a:t>
              </a:r>
              <a:r>
                <a:rPr lang="ja-JP" altLang="en-US" sz="1100"/>
                <a:t>時間</a:t>
              </a:r>
              <a:endParaRPr lang="en-US" altLang="ja-JP" sz="1100"/>
            </a:p>
            <a:p>
              <a:endParaRPr lang="en-US" altLang="ja-JP" sz="1400"/>
            </a:p>
            <a:p>
              <a:r>
                <a:rPr lang="ja-JP" altLang="en-US" sz="1100"/>
                <a:t>変更完了！！</a:t>
              </a:r>
              <a:endParaRPr lang="en-US" altLang="ja-JP" sz="1100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207FAFB-4F3D-40CA-A265-F0BB1754D9B8}"/>
              </a:ext>
            </a:extLst>
          </p:cNvPr>
          <p:cNvGrpSpPr/>
          <p:nvPr/>
        </p:nvGrpSpPr>
        <p:grpSpPr>
          <a:xfrm>
            <a:off x="-9549" y="1235028"/>
            <a:ext cx="3630277" cy="2953614"/>
            <a:chOff x="4075448" y="2233410"/>
            <a:chExt cx="4094668" cy="3643293"/>
          </a:xfrm>
        </p:grpSpPr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A2C5DCA7-9C6C-41A2-9AA4-FD18F4F8D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5448" y="2406472"/>
              <a:ext cx="4094668" cy="3470231"/>
            </a:xfrm>
            <a:prstGeom prst="rect">
              <a:avLst/>
            </a:prstGeom>
          </p:spPr>
        </p:pic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B91F573A-37D2-4646-9BF2-504E796BB610}"/>
                </a:ext>
              </a:extLst>
            </p:cNvPr>
            <p:cNvSpPr txBox="1"/>
            <p:nvPr/>
          </p:nvSpPr>
          <p:spPr>
            <a:xfrm>
              <a:off x="5438919" y="2869424"/>
              <a:ext cx="1672646" cy="379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/>
                <a:t>実習先変更</a:t>
              </a: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61CC399C-7DFB-4B20-8272-76B129919909}"/>
                </a:ext>
              </a:extLst>
            </p:cNvPr>
            <p:cNvSpPr txBox="1"/>
            <p:nvPr/>
          </p:nvSpPr>
          <p:spPr>
            <a:xfrm>
              <a:off x="5203613" y="3308064"/>
              <a:ext cx="178477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/>
                <a:t>実習内容：夢現塾</a:t>
              </a:r>
              <a:endParaRPr lang="en-US" altLang="ja-JP" sz="1200"/>
            </a:p>
            <a:p>
              <a:r>
                <a:rPr lang="ja-JP" altLang="en-US" sz="1200"/>
                <a:t>実習先：弓削小学校</a:t>
              </a:r>
              <a:endParaRPr lang="en-US" altLang="ja-JP" sz="1200"/>
            </a:p>
            <a:p>
              <a:r>
                <a:rPr lang="ja-JP" altLang="en-US" sz="1200"/>
                <a:t>実習場所：</a:t>
              </a:r>
              <a:endParaRPr lang="en-US" altLang="ja-JP" sz="1200"/>
            </a:p>
            <a:p>
              <a:r>
                <a:rPr lang="ja-JP" altLang="en-US" sz="1200"/>
                <a:t>実習時間：</a:t>
              </a:r>
              <a:r>
                <a:rPr lang="en-US" altLang="ja-JP" sz="1200"/>
                <a:t>1.5</a:t>
              </a:r>
              <a:r>
                <a:rPr lang="ja-JP" altLang="en-US" sz="1200"/>
                <a:t>時間</a:t>
              </a:r>
              <a:endParaRPr lang="en-US" altLang="ja-JP" sz="1200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536C62CC-7F13-4F2D-AC2B-2496538B1A5E}"/>
                </a:ext>
              </a:extLst>
            </p:cNvPr>
            <p:cNvSpPr txBox="1"/>
            <p:nvPr/>
          </p:nvSpPr>
          <p:spPr>
            <a:xfrm>
              <a:off x="5886007" y="4559615"/>
              <a:ext cx="510202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050"/>
                <a:t>変更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1BB53590-765E-4FD5-98E2-876CA2ADCC3F}"/>
                </a:ext>
              </a:extLst>
            </p:cNvPr>
            <p:cNvSpPr txBox="1"/>
            <p:nvPr/>
          </p:nvSpPr>
          <p:spPr>
            <a:xfrm>
              <a:off x="4807304" y="2233410"/>
              <a:ext cx="2565451" cy="407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実習先変更確認画面</a:t>
              </a: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1B2586D9-4216-4331-A638-60F976D895EC}"/>
                </a:ext>
              </a:extLst>
            </p:cNvPr>
            <p:cNvSpPr txBox="1"/>
            <p:nvPr/>
          </p:nvSpPr>
          <p:spPr>
            <a:xfrm>
              <a:off x="7073110" y="4551919"/>
              <a:ext cx="56086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/>
                <a:t>戻る</a:t>
              </a: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2451DAD9-C6A6-4A5B-B8CD-B3A37601F4F1}"/>
                </a:ext>
              </a:extLst>
            </p:cNvPr>
            <p:cNvSpPr/>
            <p:nvPr/>
          </p:nvSpPr>
          <p:spPr>
            <a:xfrm>
              <a:off x="4668188" y="2711446"/>
              <a:ext cx="730116" cy="2801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1050"/>
                <a:t> </a:t>
              </a:r>
              <a:r>
                <a:rPr lang="ja-JP" altLang="en-US" sz="700"/>
                <a:t>タイトル</a:t>
              </a:r>
              <a:endParaRPr lang="ja-JP" altLang="en-US" sz="1050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04F1890A-1046-4D51-A4D2-2B53F4C68629}"/>
                </a:ext>
              </a:extLst>
            </p:cNvPr>
            <p:cNvSpPr txBox="1"/>
            <p:nvPr/>
          </p:nvSpPr>
          <p:spPr>
            <a:xfrm>
              <a:off x="6512643" y="4562459"/>
              <a:ext cx="534405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050"/>
                <a:t>削除</a:t>
              </a: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2E1893D0-24E7-4D06-873E-C3098FD64421}"/>
              </a:ext>
            </a:extLst>
          </p:cNvPr>
          <p:cNvGrpSpPr/>
          <p:nvPr/>
        </p:nvGrpSpPr>
        <p:grpSpPr>
          <a:xfrm>
            <a:off x="4326452" y="4031176"/>
            <a:ext cx="3849077" cy="2878083"/>
            <a:chOff x="8114413" y="2228208"/>
            <a:chExt cx="4094668" cy="3657101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73D6F860-6AE6-497A-98F7-8A8A5B4A6588}"/>
                </a:ext>
              </a:extLst>
            </p:cNvPr>
            <p:cNvSpPr txBox="1"/>
            <p:nvPr/>
          </p:nvSpPr>
          <p:spPr>
            <a:xfrm>
              <a:off x="8791922" y="2228208"/>
              <a:ext cx="2583836" cy="409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実習先削除完了画面</a:t>
              </a:r>
            </a:p>
          </p:txBody>
        </p:sp>
        <p:pic>
          <p:nvPicPr>
            <p:cNvPr id="53" name="図 52">
              <a:extLst>
                <a:ext uri="{FF2B5EF4-FFF2-40B4-BE49-F238E27FC236}">
                  <a16:creationId xmlns:a16="http://schemas.microsoft.com/office/drawing/2014/main" id="{F93CE16D-09BC-4E89-9940-851FF9DE7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4413" y="2415078"/>
              <a:ext cx="4094668" cy="3470231"/>
            </a:xfrm>
            <a:prstGeom prst="rect">
              <a:avLst/>
            </a:prstGeom>
          </p:spPr>
        </p:pic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7D3D321B-1AD7-4162-8C5E-F3B71EC3A328}"/>
                </a:ext>
              </a:extLst>
            </p:cNvPr>
            <p:cNvSpPr txBox="1"/>
            <p:nvPr/>
          </p:nvSpPr>
          <p:spPr>
            <a:xfrm>
              <a:off x="9563746" y="2873837"/>
              <a:ext cx="1975017" cy="430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b="1"/>
                <a:t>実習先削除</a:t>
              </a: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2E2AF6FA-5E19-4386-B2BF-330B66DE314C}"/>
                </a:ext>
              </a:extLst>
            </p:cNvPr>
            <p:cNvSpPr txBox="1"/>
            <p:nvPr/>
          </p:nvSpPr>
          <p:spPr>
            <a:xfrm>
              <a:off x="10665043" y="4663330"/>
              <a:ext cx="970300" cy="3073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/>
                <a:t>ホームへ</a:t>
              </a:r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81AE804-10BD-4B2B-8E48-1615FE417A03}"/>
                </a:ext>
              </a:extLst>
            </p:cNvPr>
            <p:cNvSpPr/>
            <p:nvPr/>
          </p:nvSpPr>
          <p:spPr>
            <a:xfrm>
              <a:off x="8684514" y="2747361"/>
              <a:ext cx="782929" cy="2902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1100"/>
                <a:t> </a:t>
              </a:r>
              <a:r>
                <a:rPr lang="ja-JP" altLang="en-US" sz="800"/>
                <a:t>タイトル</a:t>
              </a:r>
              <a:endParaRPr lang="ja-JP" altLang="en-US" sz="1100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A372E5B1-7DAA-4520-B415-7AB3F70A52D4}"/>
                </a:ext>
              </a:extLst>
            </p:cNvPr>
            <p:cNvSpPr txBox="1"/>
            <p:nvPr/>
          </p:nvSpPr>
          <p:spPr>
            <a:xfrm>
              <a:off x="9579203" y="3637761"/>
              <a:ext cx="1784774" cy="341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削除完了！！</a:t>
              </a:r>
              <a:endParaRPr lang="en-US" altLang="ja-JP" sz="1400"/>
            </a:p>
          </p:txBody>
        </p:sp>
      </p:grp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C64F958-1342-4315-9E7C-AA7CB8CF462F}"/>
              </a:ext>
            </a:extLst>
          </p:cNvPr>
          <p:cNvCxnSpPr>
            <a:stCxn id="25" idx="3"/>
            <a:endCxn id="7" idx="1"/>
          </p:cNvCxnSpPr>
          <p:nvPr/>
        </p:nvCxnSpPr>
        <p:spPr>
          <a:xfrm flipV="1">
            <a:off x="3620728" y="2766084"/>
            <a:ext cx="705724" cy="1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A651BE8-F082-4985-BDE1-50AC2078FD7B}"/>
              </a:ext>
            </a:extLst>
          </p:cNvPr>
          <p:cNvCxnSpPr>
            <a:stCxn id="25" idx="3"/>
            <a:endCxn id="53" idx="1"/>
          </p:cNvCxnSpPr>
          <p:nvPr/>
        </p:nvCxnSpPr>
        <p:spPr>
          <a:xfrm>
            <a:off x="3620728" y="2781986"/>
            <a:ext cx="705724" cy="276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D322831-4B23-4857-ABD0-AF8435AFAFA7}"/>
              </a:ext>
            </a:extLst>
          </p:cNvPr>
          <p:cNvGrpSpPr/>
          <p:nvPr/>
        </p:nvGrpSpPr>
        <p:grpSpPr>
          <a:xfrm>
            <a:off x="4326452" y="1253562"/>
            <a:ext cx="3743253" cy="2890823"/>
            <a:chOff x="4326452" y="1253562"/>
            <a:chExt cx="3743253" cy="2890823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0A84E9EF-3D79-417C-9F9D-C1D8AC69F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6452" y="1387782"/>
              <a:ext cx="3743253" cy="2756603"/>
            </a:xfrm>
            <a:prstGeom prst="rect">
              <a:avLst/>
            </a:prstGeom>
          </p:spPr>
        </p:pic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5F23115-E397-498F-A6C3-BB78A35DE102}"/>
                </a:ext>
              </a:extLst>
            </p:cNvPr>
            <p:cNvSpPr txBox="1"/>
            <p:nvPr/>
          </p:nvSpPr>
          <p:spPr>
            <a:xfrm>
              <a:off x="5688857" y="1677348"/>
              <a:ext cx="1187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/>
                <a:t>実習先変更</a:t>
              </a: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C09595B7-1A66-49BF-B26C-57481263C3D8}"/>
                </a:ext>
              </a:extLst>
            </p:cNvPr>
            <p:cNvSpPr/>
            <p:nvPr/>
          </p:nvSpPr>
          <p:spPr>
            <a:xfrm>
              <a:off x="6066301" y="2062689"/>
              <a:ext cx="801387" cy="1640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00"/>
                <a:t>夢現塾</a:t>
              </a: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32C0F0D1-E2D8-47C6-B4ED-10795C80AB06}"/>
                </a:ext>
              </a:extLst>
            </p:cNvPr>
            <p:cNvSpPr txBox="1"/>
            <p:nvPr/>
          </p:nvSpPr>
          <p:spPr>
            <a:xfrm>
              <a:off x="5153527" y="2048415"/>
              <a:ext cx="876765" cy="207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/>
                <a:t>実習内容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47241B00-4039-4A33-82BE-41A5F582F95A}"/>
                </a:ext>
              </a:extLst>
            </p:cNvPr>
            <p:cNvSpPr/>
            <p:nvPr/>
          </p:nvSpPr>
          <p:spPr>
            <a:xfrm>
              <a:off x="6047724" y="2817740"/>
              <a:ext cx="469418" cy="193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/>
                <a:t>1.5</a:t>
              </a:r>
              <a:endParaRPr lang="ja-JP" altLang="en-US" sz="1000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8B19EB7C-3F96-460D-95DD-03DB8E511BD2}"/>
                </a:ext>
              </a:extLst>
            </p:cNvPr>
            <p:cNvSpPr txBox="1"/>
            <p:nvPr/>
          </p:nvSpPr>
          <p:spPr>
            <a:xfrm>
              <a:off x="5111400" y="2794207"/>
              <a:ext cx="895659" cy="207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50"/>
                <a:t>実習時間</a:t>
              </a: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D43E5984-5A18-4444-87CD-0B32FB45F9B2}"/>
                </a:ext>
              </a:extLst>
            </p:cNvPr>
            <p:cNvSpPr/>
            <p:nvPr/>
          </p:nvSpPr>
          <p:spPr>
            <a:xfrm>
              <a:off x="6066301" y="2310554"/>
              <a:ext cx="801387" cy="1640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/>
                <a:t>弓削小学校</a:t>
              </a: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655CDE53-2E54-408A-A72C-657AB5C9E354}"/>
                </a:ext>
              </a:extLst>
            </p:cNvPr>
            <p:cNvSpPr txBox="1"/>
            <p:nvPr/>
          </p:nvSpPr>
          <p:spPr>
            <a:xfrm>
              <a:off x="5228244" y="2284073"/>
              <a:ext cx="725961" cy="207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/>
                <a:t>実習先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3A5BF4F2-E841-403D-9234-E315F2C628A1}"/>
                </a:ext>
              </a:extLst>
            </p:cNvPr>
            <p:cNvSpPr txBox="1"/>
            <p:nvPr/>
          </p:nvSpPr>
          <p:spPr>
            <a:xfrm>
              <a:off x="5292327" y="1253562"/>
              <a:ext cx="1938737" cy="339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実習先変更画面</a:t>
              </a: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60305019-CDDB-4809-BDA6-2EADF790AAA6}"/>
                </a:ext>
              </a:extLst>
            </p:cNvPr>
            <p:cNvSpPr txBox="1"/>
            <p:nvPr/>
          </p:nvSpPr>
          <p:spPr>
            <a:xfrm>
              <a:off x="5119332" y="2528558"/>
              <a:ext cx="895659" cy="207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/>
                <a:t>実習場所</a:t>
              </a: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0E36CB75-8118-40DA-9058-ACB4139AF770}"/>
                </a:ext>
              </a:extLst>
            </p:cNvPr>
            <p:cNvSpPr txBox="1"/>
            <p:nvPr/>
          </p:nvSpPr>
          <p:spPr>
            <a:xfrm>
              <a:off x="6513040" y="2794207"/>
              <a:ext cx="624780" cy="207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50"/>
                <a:t>時間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27DCD4F-08CC-4E77-BAE5-7635902439DA}"/>
                </a:ext>
              </a:extLst>
            </p:cNvPr>
            <p:cNvSpPr/>
            <p:nvPr/>
          </p:nvSpPr>
          <p:spPr>
            <a:xfrm>
              <a:off x="4831455" y="1670699"/>
              <a:ext cx="727094" cy="2401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1100"/>
                <a:t> </a:t>
              </a:r>
              <a:r>
                <a:rPr lang="ja-JP" altLang="en-US" sz="900"/>
                <a:t>タイトル</a:t>
              </a:r>
              <a:endParaRPr lang="ja-JP" altLang="en-US" sz="110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8372FBE8-EE1D-405F-B34B-7FA7FDB31E1F}"/>
                </a:ext>
              </a:extLst>
            </p:cNvPr>
            <p:cNvSpPr txBox="1"/>
            <p:nvPr/>
          </p:nvSpPr>
          <p:spPr>
            <a:xfrm>
              <a:off x="6068762" y="2575027"/>
              <a:ext cx="749637" cy="151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sz="800"/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CEB226F7-49EC-4B1C-BAE2-DFABBCA78C32}"/>
                </a:ext>
              </a:extLst>
            </p:cNvPr>
            <p:cNvSpPr txBox="1"/>
            <p:nvPr/>
          </p:nvSpPr>
          <p:spPr>
            <a:xfrm>
              <a:off x="6513040" y="3101367"/>
              <a:ext cx="488541" cy="1833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900"/>
                <a:t>変更</a:t>
              </a: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58B73ED1-9D3B-4E83-8497-75A1CA857565}"/>
                </a:ext>
              </a:extLst>
            </p:cNvPr>
            <p:cNvSpPr txBox="1"/>
            <p:nvPr/>
          </p:nvSpPr>
          <p:spPr>
            <a:xfrm>
              <a:off x="6982436" y="3057817"/>
              <a:ext cx="497257" cy="2245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/>
                <a:t>戻る</a:t>
              </a:r>
            </a:p>
          </p:txBody>
        </p:sp>
      </p:grp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781F873-3FF0-4F2B-B047-D7767B031C5C}"/>
              </a:ext>
            </a:extLst>
          </p:cNvPr>
          <p:cNvCxnSpPr>
            <a:stCxn id="7" idx="3"/>
            <a:endCxn id="26" idx="1"/>
          </p:cNvCxnSpPr>
          <p:nvPr/>
        </p:nvCxnSpPr>
        <p:spPr>
          <a:xfrm flipV="1">
            <a:off x="8069705" y="2757717"/>
            <a:ext cx="401477" cy="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63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1B9D54-A868-44B7-A3DE-35C9D609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～管理者側（学生一覧）～</a:t>
            </a:r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6B3E49E9-25A1-4D8A-9C40-CE1B49695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494" y="2025001"/>
            <a:ext cx="5932355" cy="4765051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8D5A1AC-E7C0-49E8-9CAE-F694B0695E04}"/>
              </a:ext>
            </a:extLst>
          </p:cNvPr>
          <p:cNvSpPr txBox="1"/>
          <p:nvPr/>
        </p:nvSpPr>
        <p:spPr>
          <a:xfrm>
            <a:off x="7262981" y="3527455"/>
            <a:ext cx="2529578" cy="28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i16000</a:t>
            </a:r>
            <a:r>
              <a:rPr lang="ja-JP" altLang="en-US" sz="1400"/>
              <a:t>弓削太郎の実習一覧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F801AFC-AB5B-48DF-8489-A4D33D2C1220}"/>
              </a:ext>
            </a:extLst>
          </p:cNvPr>
          <p:cNvSpPr txBox="1"/>
          <p:nvPr/>
        </p:nvSpPr>
        <p:spPr>
          <a:xfrm>
            <a:off x="8322042" y="1785978"/>
            <a:ext cx="2306277" cy="34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学生詳細確認画面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9CCC333-60B0-428E-B401-697307774EEE}"/>
              </a:ext>
            </a:extLst>
          </p:cNvPr>
          <p:cNvSpPr txBox="1"/>
          <p:nvPr/>
        </p:nvSpPr>
        <p:spPr>
          <a:xfrm>
            <a:off x="10845019" y="5162875"/>
            <a:ext cx="530669" cy="2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/>
              <a:t>戻る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C874AA3-4645-486E-BACF-02F7C04C2B14}"/>
              </a:ext>
            </a:extLst>
          </p:cNvPr>
          <p:cNvSpPr txBox="1"/>
          <p:nvPr/>
        </p:nvSpPr>
        <p:spPr>
          <a:xfrm>
            <a:off x="8933985" y="2464058"/>
            <a:ext cx="973372" cy="548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/>
              <a:t>管理者</a:t>
            </a:r>
            <a:r>
              <a:rPr lang="en-US" altLang="ja-JP" sz="1600" b="1" err="1"/>
              <a:t>tabulab</a:t>
            </a:r>
            <a:endParaRPr lang="ja-JP" altLang="en-US" sz="1600" b="1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633D3EDC-CCFC-465A-8BE6-9E193D6AD181}"/>
              </a:ext>
            </a:extLst>
          </p:cNvPr>
          <p:cNvSpPr/>
          <p:nvPr/>
        </p:nvSpPr>
        <p:spPr>
          <a:xfrm>
            <a:off x="7333439" y="2464058"/>
            <a:ext cx="812803" cy="2455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100"/>
              <a:t> タイトル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55E8297E-4587-4918-AC78-E60A6B0644DA}"/>
              </a:ext>
            </a:extLst>
          </p:cNvPr>
          <p:cNvSpPr txBox="1"/>
          <p:nvPr/>
        </p:nvSpPr>
        <p:spPr>
          <a:xfrm>
            <a:off x="9699483" y="4573135"/>
            <a:ext cx="1676204" cy="2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合計実習時間：</a:t>
            </a:r>
            <a:r>
              <a:rPr lang="en-US" altLang="ja-JP" sz="1200"/>
              <a:t>4</a:t>
            </a:r>
            <a:r>
              <a:rPr lang="ja-JP" altLang="en-US" sz="1200"/>
              <a:t>時間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80CA9F97-4BC0-4F24-8DC5-19942D4121A9}"/>
              </a:ext>
            </a:extLst>
          </p:cNvPr>
          <p:cNvSpPr/>
          <p:nvPr/>
        </p:nvSpPr>
        <p:spPr>
          <a:xfrm>
            <a:off x="7265699" y="3082768"/>
            <a:ext cx="790928" cy="236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100"/>
              <a:t> </a:t>
            </a: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9EACFB5E-9E4A-42A8-9D04-F269158FFB74}"/>
              </a:ext>
            </a:extLst>
          </p:cNvPr>
          <p:cNvSpPr/>
          <p:nvPr/>
        </p:nvSpPr>
        <p:spPr>
          <a:xfrm>
            <a:off x="8192133" y="3082768"/>
            <a:ext cx="537142" cy="236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100"/>
              <a:t> 検索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72D226DA-9C8B-45F4-A1C7-F28740C6466A}"/>
              </a:ext>
            </a:extLst>
          </p:cNvPr>
          <p:cNvGrpSpPr/>
          <p:nvPr/>
        </p:nvGrpSpPr>
        <p:grpSpPr>
          <a:xfrm>
            <a:off x="8024470" y="3801585"/>
            <a:ext cx="2848414" cy="740215"/>
            <a:chOff x="5467284" y="914966"/>
            <a:chExt cx="2787263" cy="788490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5CCDDEC-60F1-4F6C-9233-668B0036A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1818" y="914966"/>
              <a:ext cx="2349512" cy="741396"/>
            </a:xfrm>
            <a:prstGeom prst="rect">
              <a:avLst/>
            </a:prstGeom>
          </p:spPr>
        </p:pic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252F4465-2C5C-4028-9C30-A47E7943A4E1}"/>
                </a:ext>
              </a:extLst>
            </p:cNvPr>
            <p:cNvSpPr txBox="1"/>
            <p:nvPr/>
          </p:nvSpPr>
          <p:spPr>
            <a:xfrm>
              <a:off x="5602183" y="914966"/>
              <a:ext cx="508932" cy="23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/>
                <a:t>日付</a:t>
              </a:r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3B80362F-ED05-4125-B9E5-3ED0B1469167}"/>
                </a:ext>
              </a:extLst>
            </p:cNvPr>
            <p:cNvSpPr txBox="1"/>
            <p:nvPr/>
          </p:nvSpPr>
          <p:spPr>
            <a:xfrm>
              <a:off x="6076639" y="919684"/>
              <a:ext cx="7511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/>
                <a:t>実習内容</a:t>
              </a:r>
              <a:endParaRPr kumimoji="1" lang="en-US" altLang="ja-JP" sz="900"/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7457365E-DC5B-4D1C-B9E9-68DC329B218B}"/>
                </a:ext>
              </a:extLst>
            </p:cNvPr>
            <p:cNvSpPr txBox="1"/>
            <p:nvPr/>
          </p:nvSpPr>
          <p:spPr>
            <a:xfrm>
              <a:off x="6669571" y="918437"/>
              <a:ext cx="9042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/>
                <a:t>実習時間</a:t>
              </a:r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7188A0ED-B597-4367-9B71-EE297C20A42A}"/>
                </a:ext>
              </a:extLst>
            </p:cNvPr>
            <p:cNvSpPr txBox="1"/>
            <p:nvPr/>
          </p:nvSpPr>
          <p:spPr>
            <a:xfrm>
              <a:off x="5479620" y="1261248"/>
              <a:ext cx="75405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/>
                <a:t>2020-05-12</a:t>
              </a:r>
              <a:endParaRPr kumimoji="1" lang="ja-JP" altLang="en-US" sz="800"/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D201C4ED-4CF9-41C3-BA32-1734DF71B708}"/>
                </a:ext>
              </a:extLst>
            </p:cNvPr>
            <p:cNvSpPr txBox="1"/>
            <p:nvPr/>
          </p:nvSpPr>
          <p:spPr>
            <a:xfrm>
              <a:off x="5467284" y="1098718"/>
              <a:ext cx="859506" cy="229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/>
                <a:t>2020-10-10</a:t>
              </a:r>
              <a:endParaRPr kumimoji="1" lang="ja-JP" altLang="en-US" sz="800"/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E84E817E-C340-428D-9BF1-BD771CE77586}"/>
                </a:ext>
              </a:extLst>
            </p:cNvPr>
            <p:cNvSpPr txBox="1"/>
            <p:nvPr/>
          </p:nvSpPr>
          <p:spPr>
            <a:xfrm>
              <a:off x="6143211" y="1282673"/>
              <a:ext cx="6567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/>
                <a:t>夢現塾</a:t>
              </a:r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121ED13E-C9C9-4B77-B130-5460135E378D}"/>
                </a:ext>
              </a:extLst>
            </p:cNvPr>
            <p:cNvSpPr txBox="1"/>
            <p:nvPr/>
          </p:nvSpPr>
          <p:spPr>
            <a:xfrm>
              <a:off x="6069025" y="1106413"/>
              <a:ext cx="75113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700"/>
                <a:t>ヨットラリー</a:t>
              </a:r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BBC90989-C8E3-4707-831F-6A6DD5DF7A1C}"/>
                </a:ext>
              </a:extLst>
            </p:cNvPr>
            <p:cNvSpPr txBox="1"/>
            <p:nvPr/>
          </p:nvSpPr>
          <p:spPr>
            <a:xfrm>
              <a:off x="6778273" y="1260582"/>
              <a:ext cx="5145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/>
                <a:t>1.5</a:t>
              </a:r>
              <a:endParaRPr kumimoji="1" lang="ja-JP" altLang="en-US" sz="1050"/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C4EE5F10-7709-4E6B-AD4A-87C1E7A8CAFC}"/>
                </a:ext>
              </a:extLst>
            </p:cNvPr>
            <p:cNvSpPr txBox="1"/>
            <p:nvPr/>
          </p:nvSpPr>
          <p:spPr>
            <a:xfrm>
              <a:off x="6766418" y="1061700"/>
              <a:ext cx="5145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/>
                <a:t>1.0</a:t>
              </a:r>
              <a:endParaRPr kumimoji="1" lang="ja-JP" altLang="en-US" sz="1050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C72EF0F4-09AD-4D78-BFE9-18261B050C91}"/>
                </a:ext>
              </a:extLst>
            </p:cNvPr>
            <p:cNvSpPr txBox="1"/>
            <p:nvPr/>
          </p:nvSpPr>
          <p:spPr>
            <a:xfrm>
              <a:off x="7364756" y="1459393"/>
              <a:ext cx="889791" cy="237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/>
                <a:t>削除</a:t>
              </a: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7A1A909B-86FE-4D37-B8CA-39FFB0C9B0C5}"/>
                </a:ext>
              </a:extLst>
            </p:cNvPr>
            <p:cNvSpPr txBox="1"/>
            <p:nvPr/>
          </p:nvSpPr>
          <p:spPr>
            <a:xfrm>
              <a:off x="7350013" y="1261886"/>
              <a:ext cx="889791" cy="237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/>
                <a:t>削除</a:t>
              </a: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2D2F0A26-9DAC-4164-9E75-9F039491D1CA}"/>
                </a:ext>
              </a:extLst>
            </p:cNvPr>
            <p:cNvSpPr txBox="1"/>
            <p:nvPr/>
          </p:nvSpPr>
          <p:spPr>
            <a:xfrm>
              <a:off x="5479620" y="1452704"/>
              <a:ext cx="75405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/>
                <a:t>2019-12-12</a:t>
              </a:r>
              <a:endParaRPr kumimoji="1" lang="ja-JP" altLang="en-US" sz="800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E2F031CB-0AD4-4762-B49B-65AC0832D92A}"/>
                </a:ext>
              </a:extLst>
            </p:cNvPr>
            <p:cNvSpPr txBox="1"/>
            <p:nvPr/>
          </p:nvSpPr>
          <p:spPr>
            <a:xfrm>
              <a:off x="6133619" y="1442219"/>
              <a:ext cx="6567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/>
                <a:t>夢現塾</a:t>
              </a: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8D744CD2-6B93-4285-B60E-5CFC1690DC0C}"/>
                </a:ext>
              </a:extLst>
            </p:cNvPr>
            <p:cNvSpPr txBox="1"/>
            <p:nvPr/>
          </p:nvSpPr>
          <p:spPr>
            <a:xfrm>
              <a:off x="6799217" y="1449540"/>
              <a:ext cx="5145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/>
                <a:t>1.5</a:t>
              </a:r>
              <a:endParaRPr kumimoji="1" lang="ja-JP" altLang="en-US" sz="1050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9C26C161-C7F6-457C-A235-29FFFF468AE0}"/>
                </a:ext>
              </a:extLst>
            </p:cNvPr>
            <p:cNvSpPr txBox="1"/>
            <p:nvPr/>
          </p:nvSpPr>
          <p:spPr>
            <a:xfrm>
              <a:off x="7352399" y="1076087"/>
              <a:ext cx="889791" cy="237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/>
                <a:t>削除</a:t>
              </a:r>
            </a:p>
          </p:txBody>
        </p:sp>
      </p:grp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14B028D-C9A9-4417-816B-B07CE2E1D41B}"/>
              </a:ext>
            </a:extLst>
          </p:cNvPr>
          <p:cNvSpPr txBox="1"/>
          <p:nvPr/>
        </p:nvSpPr>
        <p:spPr>
          <a:xfrm>
            <a:off x="6152703" y="2767671"/>
            <a:ext cx="1686346" cy="299584"/>
          </a:xfrm>
          <a:prstGeom prst="wedgeRoundRectCallout">
            <a:avLst>
              <a:gd name="adj1" fmla="val 37356"/>
              <a:gd name="adj2" fmla="val 8962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200"/>
              <a:t>実習先や日付を検索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A84E9EF-3D79-417C-9F9D-C1D8AC69F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309" y="2013584"/>
            <a:ext cx="5932355" cy="47650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9F1EFFB-D49C-4C57-9033-7456047D1737}"/>
              </a:ext>
            </a:extLst>
          </p:cNvPr>
          <p:cNvSpPr txBox="1"/>
          <p:nvPr/>
        </p:nvSpPr>
        <p:spPr>
          <a:xfrm>
            <a:off x="1171012" y="3491006"/>
            <a:ext cx="2035129" cy="288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実習学生累計一覧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4F5AB43-F907-4546-A8C9-AFBCB545E2A1}"/>
              </a:ext>
            </a:extLst>
          </p:cNvPr>
          <p:cNvSpPr txBox="1"/>
          <p:nvPr/>
        </p:nvSpPr>
        <p:spPr>
          <a:xfrm>
            <a:off x="1588009" y="1782177"/>
            <a:ext cx="2491194" cy="346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実習時間累計確認画面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ACC8F13-41E5-48C2-825E-D7648BE1078D}"/>
              </a:ext>
            </a:extLst>
          </p:cNvPr>
          <p:cNvSpPr txBox="1"/>
          <p:nvPr/>
        </p:nvSpPr>
        <p:spPr>
          <a:xfrm>
            <a:off x="3874499" y="5104330"/>
            <a:ext cx="840455" cy="250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/>
              <a:t>ホームへ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A6B476DD-9CDF-4B3F-8C0D-70AD8B28C0CE}"/>
              </a:ext>
            </a:extLst>
          </p:cNvPr>
          <p:cNvSpPr/>
          <p:nvPr/>
        </p:nvSpPr>
        <p:spPr>
          <a:xfrm>
            <a:off x="1088807" y="3108935"/>
            <a:ext cx="758326" cy="2364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100"/>
              <a:t> 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7E84A0BA-02BE-4752-89BC-024031C580DD}"/>
              </a:ext>
            </a:extLst>
          </p:cNvPr>
          <p:cNvSpPr/>
          <p:nvPr/>
        </p:nvSpPr>
        <p:spPr>
          <a:xfrm>
            <a:off x="1993147" y="3108935"/>
            <a:ext cx="515000" cy="2364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100"/>
              <a:t> 検索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55CBFB0A-A6A8-4590-9FAF-7303519D6F06}"/>
              </a:ext>
            </a:extLst>
          </p:cNvPr>
          <p:cNvSpPr/>
          <p:nvPr/>
        </p:nvSpPr>
        <p:spPr>
          <a:xfrm>
            <a:off x="948872" y="2480265"/>
            <a:ext cx="908133" cy="245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100"/>
              <a:t> タイトル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9455BA9-8507-4F1F-956B-EC309F09C583}"/>
              </a:ext>
            </a:extLst>
          </p:cNvPr>
          <p:cNvSpPr txBox="1"/>
          <p:nvPr/>
        </p:nvSpPr>
        <p:spPr>
          <a:xfrm>
            <a:off x="2363595" y="2403777"/>
            <a:ext cx="1013375" cy="547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/>
              <a:t>管理者</a:t>
            </a:r>
            <a:r>
              <a:rPr lang="en-US" altLang="ja-JP" sz="1600" b="1" err="1"/>
              <a:t>tabulab</a:t>
            </a:r>
            <a:endParaRPr lang="ja-JP" altLang="en-US" sz="1600" b="1"/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814181F-332E-4CA4-A3A4-4397DD0F27BE}"/>
              </a:ext>
            </a:extLst>
          </p:cNvPr>
          <p:cNvGrpSpPr/>
          <p:nvPr/>
        </p:nvGrpSpPr>
        <p:grpSpPr>
          <a:xfrm>
            <a:off x="1570922" y="3765883"/>
            <a:ext cx="2961966" cy="690184"/>
            <a:chOff x="4637046" y="720946"/>
            <a:chExt cx="3022986" cy="736665"/>
          </a:xfrm>
        </p:grpSpPr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3FBA085C-7EE4-4C49-BE9A-85DE196CF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6352" y="720946"/>
              <a:ext cx="2597321" cy="712231"/>
            </a:xfrm>
            <a:prstGeom prst="rect">
              <a:avLst/>
            </a:prstGeom>
          </p:spPr>
        </p:pic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BD186A66-C51B-48DE-9A81-FC4FDE69CDCD}"/>
                </a:ext>
              </a:extLst>
            </p:cNvPr>
            <p:cNvSpPr txBox="1"/>
            <p:nvPr/>
          </p:nvSpPr>
          <p:spPr>
            <a:xfrm>
              <a:off x="4637046" y="730534"/>
              <a:ext cx="840271" cy="222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/>
                <a:t>実習学生</a:t>
              </a:r>
              <a:r>
                <a:rPr kumimoji="1" lang="en-US" altLang="ja-JP" sz="900"/>
                <a:t>ID</a:t>
              </a:r>
              <a:endParaRPr kumimoji="1" lang="ja-JP" altLang="en-US" sz="900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0FD12A18-3C43-42E6-8790-6DA57DCC21CF}"/>
                </a:ext>
              </a:extLst>
            </p:cNvPr>
            <p:cNvSpPr txBox="1"/>
            <p:nvPr/>
          </p:nvSpPr>
          <p:spPr>
            <a:xfrm>
              <a:off x="5367569" y="730534"/>
              <a:ext cx="751136" cy="244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/>
                <a:t>実習学生</a:t>
              </a: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E868A998-196C-4997-A827-0225E5C0E38C}"/>
                </a:ext>
              </a:extLst>
            </p:cNvPr>
            <p:cNvSpPr txBox="1"/>
            <p:nvPr/>
          </p:nvSpPr>
          <p:spPr>
            <a:xfrm>
              <a:off x="5938373" y="730534"/>
              <a:ext cx="904243" cy="252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/>
                <a:t>累計時間</a:t>
              </a: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9EE68452-86A8-43CC-A8CF-E973F5703749}"/>
                </a:ext>
              </a:extLst>
            </p:cNvPr>
            <p:cNvSpPr txBox="1"/>
            <p:nvPr/>
          </p:nvSpPr>
          <p:spPr>
            <a:xfrm>
              <a:off x="4723258" y="971420"/>
              <a:ext cx="754058" cy="237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/>
                <a:t>i16000</a:t>
              </a:r>
              <a:endParaRPr kumimoji="1" lang="ja-JP" altLang="en-US" sz="100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17214574-94A5-4889-8D5C-172995BA7F5D}"/>
                </a:ext>
              </a:extLst>
            </p:cNvPr>
            <p:cNvSpPr txBox="1"/>
            <p:nvPr/>
          </p:nvSpPr>
          <p:spPr>
            <a:xfrm>
              <a:off x="4706352" y="1204884"/>
              <a:ext cx="8595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/>
                <a:t>i15000</a:t>
              </a:r>
              <a:endParaRPr kumimoji="1" lang="ja-JP" altLang="en-US" sz="1000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ACC6DADF-D3E5-42A6-BE93-99309966C0AE}"/>
                </a:ext>
              </a:extLst>
            </p:cNvPr>
            <p:cNvSpPr txBox="1"/>
            <p:nvPr/>
          </p:nvSpPr>
          <p:spPr>
            <a:xfrm>
              <a:off x="5379489" y="972607"/>
              <a:ext cx="656713" cy="222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/>
                <a:t>弓削太郎</a:t>
              </a: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EAD43287-0CA7-4B99-B98D-5A284E9D4829}"/>
                </a:ext>
              </a:extLst>
            </p:cNvPr>
            <p:cNvSpPr txBox="1"/>
            <p:nvPr/>
          </p:nvSpPr>
          <p:spPr>
            <a:xfrm>
              <a:off x="5362728" y="1220131"/>
              <a:ext cx="751136" cy="237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/>
                <a:t>太郎弓削</a:t>
              </a:r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56A89272-C677-4A91-960C-D83AE2E51CEA}"/>
                </a:ext>
              </a:extLst>
            </p:cNvPr>
            <p:cNvSpPr txBox="1"/>
            <p:nvPr/>
          </p:nvSpPr>
          <p:spPr>
            <a:xfrm>
              <a:off x="6169236" y="950103"/>
              <a:ext cx="5145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/>
                <a:t>4.0</a:t>
              </a:r>
              <a:endParaRPr kumimoji="1" lang="ja-JP" altLang="en-US" sz="1050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2A03389B-FF9A-4155-8889-2B4E2CEBE1C0}"/>
                </a:ext>
              </a:extLst>
            </p:cNvPr>
            <p:cNvSpPr txBox="1"/>
            <p:nvPr/>
          </p:nvSpPr>
          <p:spPr>
            <a:xfrm>
              <a:off x="6133216" y="1193757"/>
              <a:ext cx="5145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/>
                <a:t>31.5</a:t>
              </a:r>
              <a:endParaRPr kumimoji="1" lang="ja-JP" altLang="en-US" sz="105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C70EDBE-F1B3-4B19-A739-0E05FAED329C}"/>
                </a:ext>
              </a:extLst>
            </p:cNvPr>
            <p:cNvSpPr txBox="1"/>
            <p:nvPr/>
          </p:nvSpPr>
          <p:spPr>
            <a:xfrm>
              <a:off x="6763016" y="965333"/>
              <a:ext cx="889791" cy="237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/>
                <a:t>削除</a:t>
              </a:r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EB198390-CB2F-4784-9A09-2409290F4B7E}"/>
                </a:ext>
              </a:extLst>
            </p:cNvPr>
            <p:cNvSpPr txBox="1"/>
            <p:nvPr/>
          </p:nvSpPr>
          <p:spPr>
            <a:xfrm>
              <a:off x="6770241" y="1203636"/>
              <a:ext cx="889791" cy="237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/>
                <a:t>削除</a:t>
              </a:r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58D5332-0F47-4DC4-A072-89C1AB697D68}"/>
              </a:ext>
            </a:extLst>
          </p:cNvPr>
          <p:cNvSpPr txBox="1"/>
          <p:nvPr/>
        </p:nvSpPr>
        <p:spPr>
          <a:xfrm>
            <a:off x="239300" y="2809051"/>
            <a:ext cx="1013375" cy="306467"/>
          </a:xfrm>
          <a:prstGeom prst="wedgeRoundRectCallout">
            <a:avLst>
              <a:gd name="adj1" fmla="val 37356"/>
              <a:gd name="adj2" fmla="val 8962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200"/>
              <a:t>名前を検索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BAE11E6-D86C-4366-86D7-7FA5457B4CFD}"/>
              </a:ext>
            </a:extLst>
          </p:cNvPr>
          <p:cNvSpPr txBox="1"/>
          <p:nvPr/>
        </p:nvSpPr>
        <p:spPr>
          <a:xfrm>
            <a:off x="250802" y="4757568"/>
            <a:ext cx="1870045" cy="500065"/>
          </a:xfrm>
          <a:prstGeom prst="wedgeRoundRectCallout">
            <a:avLst>
              <a:gd name="adj1" fmla="val 42329"/>
              <a:gd name="adj2" fmla="val -8739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200"/>
              <a:t>単位認定できる学生は色を加えて表示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C0F86-D7A0-495E-8003-8C29F654D263}"/>
              </a:ext>
            </a:extLst>
          </p:cNvPr>
          <p:cNvSpPr txBox="1"/>
          <p:nvPr/>
        </p:nvSpPr>
        <p:spPr>
          <a:xfrm>
            <a:off x="4336757" y="3688239"/>
            <a:ext cx="2554650" cy="91707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1200"/>
              <a:t>学生をクリックすると（検索）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学生詳細画面が表示される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CE6785FF-621D-4E54-AAF8-5210F7DE17F4}"/>
              </a:ext>
            </a:extLst>
          </p:cNvPr>
          <p:cNvSpPr txBox="1"/>
          <p:nvPr/>
        </p:nvSpPr>
        <p:spPr>
          <a:xfrm>
            <a:off x="3705146" y="2696212"/>
            <a:ext cx="82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/>
              <a:t>地域創生</a:t>
            </a:r>
            <a:r>
              <a:rPr kumimoji="1" lang="en-US" altLang="ja-JP" sz="1000"/>
              <a:t>2</a:t>
            </a:r>
            <a:endParaRPr kumimoji="1" lang="ja-JP" altLang="en-US" sz="100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DDC6E3EA-081D-4DA4-B460-D3063D694056}"/>
              </a:ext>
            </a:extLst>
          </p:cNvPr>
          <p:cNvSpPr txBox="1"/>
          <p:nvPr/>
        </p:nvSpPr>
        <p:spPr>
          <a:xfrm>
            <a:off x="10149463" y="2720920"/>
            <a:ext cx="82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/>
              <a:t>地域創生</a:t>
            </a:r>
            <a:r>
              <a:rPr kumimoji="1" lang="en-US" altLang="ja-JP" sz="1000"/>
              <a:t>2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1406162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テーマ</vt:lpstr>
      <vt:lpstr>PowerPoint Presentation</vt:lpstr>
      <vt:lpstr>～ユーザ側（ホーム）～</vt:lpstr>
      <vt:lpstr>～ユーザ側（変更）～</vt:lpstr>
      <vt:lpstr>～管理者側（ホーム）～</vt:lpstr>
      <vt:lpstr>～管理者側（実習先登録）～</vt:lpstr>
      <vt:lpstr>～管理者側（実習先変更）～</vt:lpstr>
      <vt:lpstr>～管理者側（学生一覧）～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 美波</dc:creator>
  <cp:revision>2</cp:revision>
  <dcterms:created xsi:type="dcterms:W3CDTF">2020-05-18T21:41:29Z</dcterms:created>
  <dcterms:modified xsi:type="dcterms:W3CDTF">2020-10-03T13:04:12Z</dcterms:modified>
</cp:coreProperties>
</file>