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房友典" userId="1f724269-338c-43f7-a98b-4ac5e16ab294" providerId="ADAL" clId="{470ECCFC-B1AC-43B7-B0DC-526FAC8A4C4C}"/>
    <pc:docChg chg="modSld">
      <pc:chgData name="田房友典" userId="1f724269-338c-43f7-a98b-4ac5e16ab294" providerId="ADAL" clId="{470ECCFC-B1AC-43B7-B0DC-526FAC8A4C4C}" dt="2020-06-18T08:16:04.940" v="0" actId="20577"/>
      <pc:docMkLst>
        <pc:docMk/>
      </pc:docMkLst>
      <pc:sldChg chg="modSp">
        <pc:chgData name="田房友典" userId="1f724269-338c-43f7-a98b-4ac5e16ab294" providerId="ADAL" clId="{470ECCFC-B1AC-43B7-B0DC-526FAC8A4C4C}" dt="2020-06-18T08:16:04.940" v="0" actId="20577"/>
        <pc:sldMkLst>
          <pc:docMk/>
          <pc:sldMk cId="1356407751" sldId="261"/>
        </pc:sldMkLst>
        <pc:spChg chg="mod">
          <ac:chgData name="田房友典" userId="1f724269-338c-43f7-a98b-4ac5e16ab294" providerId="ADAL" clId="{470ECCFC-B1AC-43B7-B0DC-526FAC8A4C4C}" dt="2020-06-18T08:16:04.940" v="0" actId="20577"/>
          <ac:spMkLst>
            <pc:docMk/>
            <pc:sldMk cId="1356407751" sldId="261"/>
            <ac:spMk id="3" creationId="{7460A3F5-9658-4E42-8D76-6E13E3B90B5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8T07:55:36.3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13265 8679 232,'0'0'472,"0"0"-288,0 0-40,0 0-88,0 0-56,0 0-8,0 0-104,373-30-24,-344 30-64,-10 0-96</inkml:trace>
  <inkml:trace contextRef="#ctx0" brushRef="#br0" timeOffset="279.551">15036 8434 1424,'0'0'632,"0"0"-352,0 0 97,0 0-377,0 0-136,0 0-225,0 0-527,125 39-104</inkml:trace>
  <inkml:trace contextRef="#ctx0" brushRef="#br0" timeOffset="654.881">14778 9343 568,'0'0'844,"0"0"-34,0 0-247,0 0-215,0 0 117,0 0 206,27 22-100,177 138 330,-141-104-1133,-2 3-1,-3 2 1,-3 3-1,-3 2 1,-3 2-1,-2 2 1,-4 2-1,-3 2 1,24 63 232,-13-33-1753</inkml:trace>
  <inkml:trace contextRef="#ctx0" brushRef="#br0" timeOffset="920.769">15956 10929 992,'0'0'672,"0"0"-392,0 0-40,0 0 33,0 0-257,0 0 40,0 0-56,0 271-233,29-223-407,-10-5-672</inkml:trace>
  <inkml:trace contextRef="#ctx0" brushRef="#br0" timeOffset="1097.118">16147 11920 1480,'0'0'688,"0"0"-511,0 0-105,0 0-72,0 0-113,0 0-615,67 250-408</inkml:trace>
  <inkml:trace contextRef="#ctx0" brushRef="#br0" timeOffset="1303.537">16712 13096 128,'0'0'512,"0"0"-144,0 0-104,0 0-264,0 0-32,0 0-632</inkml:trace>
  <inkml:trace contextRef="#ctx0" brushRef="#br0" timeOffset="1495.087">17411 13674 904,'0'0'736,"0"0"-320,0 0 297,0 0-193,0 0-392,0 0-128,0 0-128,68 267-496,-59-228-481,-9-5-327</inkml:trace>
  <inkml:trace contextRef="#ctx0" brushRef="#br0" timeOffset="2103.443">12594 10718 640,'0'0'824,"0"0"-176,0 0 337,0 0-561,0 0-376,0 0-48,0 0-384,10 0-408,0 4-121,9 5 113,0 4 328</inkml:trace>
  <inkml:trace contextRef="#ctx0" brushRef="#br0" timeOffset="-5618.112">1734 16902 184,'0'0'686,"0"0"-297,0 0 180,0 0 81,0 0-21,-19 0-55,-96 4 1242,107-6-1737,-1-1-1,1 0 1,0-1-1,0 1 1,0-1-1,1-1 1,-1 0-1,1 0 1,0 0-1,1-1 1,-1 0-1,1 0 1,0 0-1,0-1 1,0-1-79,-26-31 41,2-1-1,1-2 1,2 0 0,2-2 0,2-1 0,2-1-1,2 0 1,2-2 0,2 0 0,-5-34-41,-19-191 17,12-1 1,9-241-18,14 356 48,-25-159-35,-14 1 1,-13 3 0,-14 2 0,-94-250-14,137 466 6,-56-184 69,-12 3 1,-16-6-76,-205-422 104,174 496-87,140 142-50,1 53 22,1-1 0,1 1 1,0-1-1,1 1 0,1-1 1,0 1-1,1 0 0,0 0 1,1 0-1,1 1 0,0 0 1,6-10 10,135-328-365,-43 39 91,-94 254 269,40-110-40,-11 102-34,1 2-1,4 1 0,3 3 0,1 1 1,25-18 79,104-29-5,-151 94 36,-25 12-80,-1 0 30,0 0 2,0 0-28,0 0 19,0 0-14,0 0 19,599 13 285,42-33 48,972-191-35,-605 67-198,85 25-219,322 35 140,973-57-180,-1753 83 52,-619 57 141,-15 1-23,0-1-1,1 1 1,-1-1 0,0 1 0,1 0-1,-1 0 1,1-1 0,-1 1 0,0 0 0,1 1-1,-1-1 1,1 0 0,-1 0 0,0 0-1,1 1 1,-1-1 0,0 1 0,1-1-1,-1 1 1,0 0 0,0-1 0,0 1-1,1 0 1,-1 0 0,0 0 0,0 0-1,0 0 1,0 0 0,0 0 0,-1 0-1,1 0 1,0 0 0,0 0 0,-1 1-1,1-1 1,-1 0 0,1 1 0,-1-1-1,1 0 1,-1 1 0,0-1 0,0 0-1,0 1 1,1-1 0,-1 1 10,205 542-38,-158-435 40,196 442 61,-15-39-41,43 191-22,104 598 40,-198-746-4,-121-409-499,-7 2 1,-7 2 0,-6 2 0,14 147 462,-48-180-815,-55-122-15,2-35 329,2-16-197</inkml:trace>
  <inkml:trace contextRef="#ctx0" brushRef="#br0" timeOffset="-4422.645">3305 10860 128,'0'0'136,"0"0"-63,0 0-22,27-15-46,83-48-6,-107 63 54,-1-1 1,0 1-1,1-1 1,-1 0-1,0 0 0,1 0 1,-1 0-1,0 0 1,0-1-1,0 1 0,0-1 1,0 1-1,0-1 0,-1 0 1,1 0-1,-1 0 1,1 0-1,-1 0 0,1 0 1,-1 0-1,0 0 0,0 0 1,0-1-1,0 1 1,-1 0-1,1-1 0,0 1 1,-1-1-1,0 1 1,0-1-1,0 1 0,0 0 1,0-1-1,0 1 0,0-1-53,-2-13 2750,2 15-2255,-19 7-80,32 249-1057,60-17 632,374 806 256,-248-604-32,-115-252-142,160 370 189,-3 70-261,-240-624 3,16 52 3,3-1 0,2-1 0,2-1 0,3-1 1,8 10-7,-30-55-137,0-1 0,1 1 0,-1-1 0,1 0 1,0 0-1,1-1 0,-1 0 0,1 0 0,0-1 1,0 0-1,1 0 0,-1 0 0,1-1 0,0 0 1,0 0-1,0-1 0,0 0 0,0-1 0,0 0 1,1 0-1,-1-1 0,0 0 0,1 0 0,-1-1 1,0 0-1,4-1 137,36-5-1402</inkml:trace>
  <inkml:trace contextRef="#ctx0" brushRef="#br0" timeOffset="-3842.459">6532 10054 3513,'0'0'711,"0"0"209,0 0-83,0 0-486,0 0-399,15 55-33,32 105 49,7-2 0,39 72 32,774 1952 485,-840-2108-462,185 446 98,-182-458-275,1-3 0,4 0 0,2-2 0,2-2 0,2-2 0,3-1 0,3-2 0,39 32 154,-38-64-3388,-39-18 1720</inkml:trace>
  <inkml:trace contextRef="#ctx0" brushRef="#br0" timeOffset="-2462.739">2826 13084 5457,'0'0'696,"0"0"-608,0 0 40,0 0-128,0 0-608,0 0-592,0 0-664,-124 103 183</inkml:trace>
  <inkml:trace contextRef="#ctx0" brushRef="#br0" timeOffset="-2133.017">7452 12226 1560,'0'0'672,"0"0"-527,0 0-145,0 0-441,0 0-655</inkml:trace>
  <inkml:trace contextRef="#ctx0" brushRef="#br0" timeOffset="-1801.295">10679 11377 3849,'0'0'760,"0"0"48,0 0 192,0 0-351,0 0-369,0 0-272,0 0-8,-48 0-473,48 0-695,0 0-1472</inkml:trace>
  <inkml:trace contextRef="#ctx0" brushRef="#br0" timeOffset="-282.522">10650 9080 16,'0'0'281,"0"0"-63,0 0-49,0 0-61,-41 0-53,-130 2-48,77 13-7,71-10 125,-45 8 2599,281-10-2407,-67 2-235,-1-7 0,0-6 0,15-8-82,442-104-1411,-371 97-398,-183 20 907</inkml:trace>
  <inkml:trace contextRef="#ctx0" brushRef="#br0" timeOffset="2669.033">13581 12118 392,'0'0'616,"0"0"-504,0 0-112,0 0-512</inkml:trace>
  <inkml:trace contextRef="#ctx0" brushRef="#br0" timeOffset="-36327.786">4694 431 120,'0'0'0</inkml:trace>
  <inkml:trace contextRef="#ctx0" brushRef="#br0" timeOffset="-35497.554">2386 1909 1240,'0'0'931,"0"0"243,0 0-106,0 0-363,0 0-210,0 0-44,-67 0-115,-208 0-84,101 0 850,172 0-1078,2 0-16,0 0 1,0-30 14,0 28-22,0-1 0,0 0 0,0 1 0,-1-1 0,1 1 1,-1-1-1,1 0 0,-1 1 0,0 0 0,0-1 0,-1 1 0,1 0 1,0-1-1,-1 1 0,1 0 0,-1 0 0,0 0 0,0 0 0,1 0 1,-1 1-1,0-1 0,-1 0 0,1 1 0,0 0 0,0-1 0,-1 1 1,1 0-1,-1 0 0,1 0 0,-1 1 0,1-1 0,-1 1 0,1-1 1,-1 1-1,0 0 0,1 0 0,-1 0 0,1 0 0,-1 0 0,0 1 1,1-1-1,-3 2-1,-59 0-3,0 4 1,0 2 0,1 3-1,0 3 1,1 3 0,1 2-1,1 3 1,0 2-1,-8 8 3,38-19 0,-119 46-3,3 8-1,2 5 1,-75 55 3,473-301-1398,-308 199 1879,94-33-2860,14-19-631</inkml:trace>
  <inkml:trace contextRef="#ctx0" brushRef="#br0" timeOffset="8057.59">547 2651 328,'0'0'367,"0"0"198,0 0-50,0 0-100,0 0 62,-8-4 42,-50-22 1401,57 80-1461,2-36-458,2-1-1,0 0 1,1 1-1,0-1 1,2 0-1,0-1 1,0 0-1,2 0 1,0 0-1,1-1 0,1 2 0,18 33 22,40 78 9,-5 2 0,-6 3 0,-6 3 0,-6 2 0,-5 1-31,-4 77 37,46 158 3,-68-333-137,3-1 1,1 0-1,2-1 0,2-1 0,1-2 1,2 0-1,1-1 0,2-1 1,1-2-1,12 9 97,-19 6-3490,-22-46 2403</inkml:trace>
  <inkml:trace contextRef="#ctx0" brushRef="#br0" timeOffset="8904.006">1256 4573 912,'0'0'775,"0"0"-81,0 0-218,0 0-194,0 0-123,0 0-51,57-36-20,190-114 5,-221 134-58,1 2 0,0 1 0,0 1 0,1 1 1,1 1-1,0 2 0,3 0-35,13-2 46,827-173 388,227-71-185,-505 84-170,-746 111 2788,57 7-2763,2-4-1,2-4 1,-41-39-104,-6-11 57,-5 5 1,-5 7-1,-142-70-57,-466-185 28,665 330-1598,115 19-191,5 0-1135</inkml:trace>
  <inkml:trace contextRef="#ctx0" brushRef="#br0" timeOffset="10784.378">2587 4185 96,'0'0'792,"0"0"-81,0 0 12,0 0-123,0 0-223,0 0-105,0-11 369,-4 22-650,0 0 0,0-1 0,-1 1 0,0-1 0,-1 0 0,0-1 0,-1 1 1,0-1-1,0 0 0,-1-1 0,0 0 0,-1 0 0,0-1 0,0 0 0,0 0 1,-2 0 8,3 0-18,-652 460 430,598-426-390,33-25-9,1 2 1,0 1 0,1 1-1,2 1 1,0 2 0,1 0 0,1 2-1,2 0 1,-1 3-14,11 36-311,11-63 205,0-1 7,-5 17-595,318-64 1543,271-75-568,94-53-281,345-44-571,-860 191 375,-124 20 424,-38 8-53,-1 0 28,0 0-47,0 0 14,0 0-22,0 0 47,0 0 90,0 0 40,-2-4-301,-1-1 0,0 1 0,-1-1 0,1 1 0,-1 0 0,0 1 0,1-1 0,-2 0 0,1 1 0,0 0 0,-1 0 0,1 0 0,-1 1 0,0 0 0,0-1 0,0 2 0,0-1 0,0 1 0,-1-1 0,1 1 0,0 1 1,-1-1-1,1 1 0,0 0 0,-1 0 0,-1 1-24,-23-7 57,-669-200 397,230 68-436,478 131-4801,10 18 3149</inkml:trace>
  <inkml:trace contextRef="#ctx0" brushRef="#br0" timeOffset="15058.966">2137 1965 224,'0'0'125,"0"0"-53,0 0-52,0 0 3,-2-10 53,-6-53 2183,-21 46-1472,77 47-920,-17-8 99,-2 1 0,0 1 0,-1 2 0,-2 0 0,-1 2 0,16 23 34,-20-26-86,83 116-76,-44-4-442,-58-134 553,0 0 0,0-1 0,0 1 1,0 0-1,1-1 0,-1 0 0,1 1 1,-1-1-1,1 0 0,0 0 1,0 0-1,0-1 0,0 1 0,0-1 1,0 0-1,0 1 0,0-1 1,1-1-1,-1 1 0,0 0 0,1-1 1,-1 0-1,3 0 51,-2 1-146,17 3-714</inkml:trace>
  <inkml:trace contextRef="#ctx0" brushRef="#br0" timeOffset="20076.006">9741 328 56,'0'0'655,"0"0"248,0 0 157,0 0-64,0 0-162,0 0-121,-2-19-182,-8-57-22,10 74-481,-1 0 0,0 0 0,0-1 0,0 1 0,-1 0 0,1 1 0,0-1 0,-1 0 1,1 0-1,-1 1 0,0-1 0,0 0 0,1 1 0,-1 0 0,0-1 0,0 1 0,0 0 0,0 0 0,-1 0 0,1 0 0,0 1 0,0-1 0,0 0 0,-1 1 0,1 0 0,0-1 0,-1 1 0,1 0 0,-1 0-28,-7-1 68,-40-8-28,-2 2 0,1 2 1,-1 2-1,1 3 1,-34 4-41,13-1 24,-8 4-50,0 3-1,0 4 1,1 3-1,1 4 1,2 3-1,0 3 1,-34 20 26,71-30-71,2 2 0,0 1 0,1 2 0,1 1-1,1 2 1,1 1 0,2 2 0,0 1 0,2 1 0,2 2 0,0 0 0,2 2 0,-12 24 71,31-45-71,0-1 0,1 2 0,1-1 1,0 0-1,1 1 0,0-1 0,1 1 0,1 0 1,0 0-1,1 0 0,0 0 0,1 0 0,2 10 71,3-18-42,-1 1 0,1-1 0,-1 0-1,2 0 1,-1-1 0,1 0-1,0 0 1,0 0 0,0-1-1,0 0 1,1-1 0,0 1 0,0-1-1,0-1 1,0 0 0,0 0-1,0 0 1,0-1 0,1 0-1,-1-1 1,8 0 42,-2 2-42,272 20-333,-286-22 386,1 1-1,0-1 1,-1 0 0,1 1-1,0-1 1,-1 1 0,1-1-1,0 1 1,-1-1 0,1 1-1,-1-1 1,1 1 0,-1-1 0,1 1-1,-1 0 1,1-1 0,-1 1-1,0 0 1,1-1 0,-1 1-1,0 0 1,1 0 0,-1-1-1,0 1 1,0 0 0,0 0-1,0 0 1,0-1 0,0 1 0,0 0-1,0 0 1,0-1 0,0 1-1,0 0 1,-1 0 0,1-1-1,0 1 1,0 0 0,-1 0-1,1-1 1,-1 1 0,1 0 0,0-1-1,-1 1 1,1-1 0,-1 1-1,0 0 1,1-1 0,-1 1-1,1-1 1,-1 1 0,0-1-1,1 0 1,-1 1 0,0-1 0,0 0-1,1 1 1,-1-1 0,0 0-1,0 0 1,1 0 0,-1 0-1,0 0-10,-178 101-89,122-64 59,2 2-1,2 3 1,1 1-1,2 4 1,3 1-1,2 2 1,1 2 0,4 2-1,1 2 1,3 1-1,-24 54 31,49-77-105,2 1 1,1 0-1,2 0 0,2 1 0,1 0 1,1 0-1,4 33 105,-3-64-33,0 0 1,1 0-1,0 0 1,0 0-1,1 0 1,-1 0-1,1 0 0,0 0 1,0 0-1,1 0 1,-1-1-1,1 1 1,0 0-1,0-1 1,1 0-1,-1 1 1,1-1-1,0 0 0,0 0 1,1-1-1,-1 1 1,1 0-1,-1-1 1,1 0-1,0 0 1,1 0-1,-1-1 1,0 1-1,1-1 1,0 0 32,35 10-58,1-2 1,0-1-1,0-2 1,1-2 0,-1-2-1,1-2 1,0-1-1,30-5 58,3 2-30,314-50-428,-143 10-423,-195 41 601,-57 16 447,-208 155 350,148-120-511,2 3 0,3 4-1,2 1 1,2 4 0,3 1 0,3 3-1,3 3 1,3 1 0,3 2 0,-27 63-6,56-89-21,2 0 1,2 1-1,2 1 1,2-1-1,2 1 1,2 0-1,2 0 1,7 44 20,-6-81-2,-1 0 0,2 0 0,-1-1 1,1 1-1,1-1 0,0 0 0,0 0 1,1 0-1,0-1 0,0 0 1,1 0-1,0 0 0,0 0 0,1-1 1,0 0-1,0-1 0,1 1 1,0-1-1,0-1 0,1 1 0,-1-2 1,1 1-1,0-1 0,0 0 0,9 2 2,17 5 7,1-2 0,-1-1 0,2-2-1,-1-1 1,1-2 0,14-2-7,34 2 101,0-3 0,0-4 0,0-4 0,34-10-101,43-20 77,-2-7 1,-2-7-1,143-69-77,-186 53 552,-142 59 330,20 8-887,1 1 1,0 0 0,0 1-1,0 0 1,-1 0-1,1 0 1,0 0 0,0 1-1,0 0 1,1 1-1,-1-1 1,0 1 0,1 0-1,0 0 1,0 1-1,0-1 1,0 1 0,0 0-1,1 1 1,-1-1 0,1 1-1,1 0 1,-1 0-1,0 0 1,1 0 0,0 1-1,1-1 1,-1 1-1,1 0 1,0 0 0,0 3 4,-7 31-5,1 1 1,3 0 0,2 0-1,1 0 1,2 0 0,2 0-1,3 14 5,-5-47 0,4 18 5,1-1 0,1 1 0,0-1 0,2 0 1,2-1-1,0 0 0,1-1 0,1 0 0,8 10-5,3 11 33,57 107 355,6-4 1,101 132-389,-167-256 28,1-1 1,1-1-1,1-1 0,1-1 1,1-1-1,0-1 0,1-2 0,1 0 1,0-2-1,1 0 0,0-2 0,1-2 1,0 0-1,1-2 0,0-1 1,0-2-1,0 0 0,1-2 0,-1-2 1,2 0-29,75 3 42,0-3 0,0-6 1,-1-4-1,41-12-42,14-12 13,-2-7-1,-1-7 1,-3-7-1,-3-7 1,-2-6-1,-4-7 1,98-68-13,-218 127-43,0-1-1,-1-2 1,-1 0 0,-1-2-1,-1 0 1,-1-2 0,-1 0 0,0-1-1,-2-1 1,-1-1 0,-1-1-1,-2 0 1,0-1 0,-2 0-1,-1-1 1,-1 0 0,-2-1-1,-1 0 1,-1 0 0,-1-1-1,0-29 44,-4 24-14,0 31 42,0-1 1,0 0 0,0 0 0,0 0 0,-1 1-1,0-1 1,0 0 0,-1 0 0,0 0 0,0 0-1,0 1 1,-1-1 0,1 1 0,-1-1 0,-1 1-1,1-1 1,-1 1 0,0 0 0,0 0 0,-1 0-1,1 1 1,-1-1 0,0 1 0,0 0 0,0 0-1,-1 0 1,0 0-29,-126-31 414,130 35-437,1 0-144,0 0-103,8 0 7,88-12 274,-1-3 0,0-4-1,-2-5 1,0-3 0,-2-5 0,-1-4 0,-2-3 0,59-37-11,-145 75-2,116-54 1,-2-5 0,-3-5-1,-3-5 1,5-11 1,-99 71 2,-1-1 0,0-1 0,0 0 1,-1-1-1,-1 0 0,0-1 0,-1-1 0,0 0 0,-1-1 0,-1 0 1,0 0-1,-2-1 0,0-1 0,0 1 0,-2-1 0,0 0 0,-1-1 1,2-17-3,-5 22 2,0 1 1,-1-1 0,-1 1 0,0-1-1,-1 1 1,0 0 0,-1-1-1,0 1 1,-1 0 0,-1 0 0,0 0-1,-1 0 1,0 1 0,-1 0 0,0 0-1,-1 0 1,-1 1 0,1 0 0,-7-6-3,-51-49-7,-3 3 1,-3 4 0,-2 2-1,-2 4 1,-3 3 0,-2 3 0,-26-8 6,45 22 2,-1 4 1,-1 1-1,-1 4 1,-2 2-1,0 4 1,-1 2-1,-1 3 1,0 3-1,0 3 1,-15 3-3,78 3-4,1 0 0,-1 1 1,1 0-1,-1-1 0,1 1 0,-1 1 1,1-1-1,-1 1 0,1 0 0,-1 0 1,1 0-1,-1 0 0,1 1 0,0 0 1,0 0-1,0 0 0,0 0 0,0 1 1,0 0-1,1-1 0,-1 1 0,1 0 1,0 1-1,0-1 0,0 1 0,0-1 1,1 1-1,-1 0 0,1 0 0,0 0 1,0 0-1,0 0 0,1 1 0,0-1 0,-1 1 1,2-1-1,-1 1 0,0 1 4,3-3-28,0 0-1,0-1 1,1 1 0,-1-1-1,1 0 1,-1 0-1,1 0 1,0 0 0,0 0-1,-1 0 1,1-1-1,1 1 1,-1-1 0,0 0-1,0 0 1,0 0-1,1 0 1,-1-1 0,0 1-1,1-1 1,-1 0-1,0 0 1,1 0 0,-1 0-1,1-1 1,-1 1-1,0-1 1,0 0 0,1 0-1,-1 0 1,0-1-1,0 1 1,0-1 0,0 0 28,27-8 63,-1-2 1,-1-1-1,-1-1 1,0-1 0,0-1-1,-2-2 1,0-1-1,-1-1 1,11-11-64,-11 13-56,-1 0 0,-1-1 0,-1-1 0,0-1 0,-2-1 0,0-1 0,-1-1 0,-2 0 0,0-1 1,-2-1-1,-1 0 0,-1-1 0,-1-1 0,-1 0 0,-2 0 0,2-13 56,-9 26-44,1 4 36,0-1 1,-1 0 0,0 1-1,-1-1 1,-1 0 0,0 0-1,-1 1 1,0-1-1,0 0 1,-1 1 0,-1 0-1,0 0 1,0 0 0,-1 0-1,-1 1 8,-18-13 9,0 2 0,-2 0-1,-1 2 1,0 1 0,-1 1-1,-1 2 1,-1 0 0,-26-8-9,-76-31 232,-1 6 1,-3 6 0,-1 5-1,-126-15-232,189 41 63,0 3-1,0 3 1,0 3-1,0 3 1,-22 6-63,75-3-7,1 1 0,0 1 0,0 0 1,0 2-1,1 0 0,1 1 0,-1 1 1,1 1-1,1 1 0,0 0 0,1 1 1,0 1-1,1 0 0,0 1 0,2 1 1,-1 0-1,2 1 0,-2 5 7,-9 63 587,135-302-31,-103 189-621,0-1-1,-2 0 1,-1 0 0,-2 0-1,-1-1 1,-1 1 0,-1-1-1,-2-8 66,0 32 0,0-1-1,0 1 0,0 0 0,-1 0 0,0-1 0,0 1 1,0 0-1,-1 1 0,0-1 0,0 0 0,-1 1 1,1-1-1,-1 1 0,-1 0 0,1 1 0,0-1 1,-1 1-1,0 0 0,0 0 0,0 0 0,-1 1 1,0-1-1,1 1 0,-1 1 0,0-1 0,-5-1 1,-177-44 451,165 44-362,-189-23 344,-1 10 0,0 9 0,-164 17-433,320-7 9,1 2 1,0 3-1,0 2 0,1 3 1,0 2-1,1 3 0,1 2 1,0 2-1,-22 14-9,70-33-49,1 1 0,-1-1 0,1 1 0,-1 0 0,1 0 0,0 0-1,0 1 1,1-1 0,-1 1 0,1 0 0,0 0 0,0 0 0,0 1 0,0-1 0,1 1 0,0-1 0,-1 1-1,2 0 1,-1 0 0,1 0 0,0 0 0,0 0 0,0 0 0,0 0 0,1 0 0,0 2 49,0-7-110,0 0 30,0 0-74,5 0-141,46 0-1743,-30 0 671</inkml:trace>
  <inkml:trace contextRef="#ctx0" brushRef="#br0" timeOffset="22351.078">1600 1957 200,'0'0'552,"0"0"108,0 0-66,0 0-85,0 0 38,0 0 56,-20-10-16,-65-32-1,8-19 1105,-132-80-1560,84 64-43,3-5 0,3-6 0,3-6-88,-233-164 252,290 219 56,57 39-269,2 0-59,0 0-19,0 0-87,0 0-34,0 0-134,41 0-71,97-8 288,-1-6 0,127-30 77,-116 19 3,126-22-38,236-37-597,5 23 632,313-2-460,837-113 349,-1249 141 65,382-30-76,7 36 122,854 29-986,-1192 39 531,-427-27 143,-40-11 164,0-1 69,0 3 39,-22 15 827,-13-13-2548</inkml:trace>
  <inkml:trace contextRef="#ctx0" brushRef="#br0" timeOffset="24554.901">11981 2375 544,'0'0'215,"0"0"253,0 0 60,0 0-57,0 0-27,0 0 23,80-36-62,270-121 61,97-26 238,126-15-304,9 26 1,149-7-401,-365 118-541,-159 59 83,-4-16 406,88-2-3104,-290 20 1850</inkml:trace>
  <inkml:trace contextRef="#ctx0" brushRef="#br0" timeOffset="25854.295">16023 677 640,'0'0'451,"0"0"225,0 0 58,0 0-340,0 0-206,0 0-117,-29 6-299,74 253 223,-31 332 53,-9-350-21,27 396 82,-15-474 26,7 0 1,7-2 0,8-1-1,49 129-135,-71-243 6,-2 1 0,-2 0 0,-2 0 0,-2 1 0,-3 1 0,-1-1 0,-2 38-6,-3 118-866,-21-206 257,-35-36-966,27 5 936</inkml:trace>
  <inkml:trace contextRef="#ctx0" brushRef="#br0" timeOffset="26908.89">15305 923 176,'0'0'810,"0"0"-100,0 0 51,0 0-55,0 0-86,0 0-99,-5-8-105,-14-25-94,18 32-317,1 0 0,0-1 0,-1 1-1,1 0 1,0-1 0,0 1 0,0 0 0,0-1-1,0 1 1,0 0 0,0-1 0,0 1-1,1 0 1,-1-1 0,1 1 0,-1 0-1,1 0 1,-1-1 0,1 1 0,0 0 0,-1 0-1,1 0 1,0 0 0,0 0 0,0 0-1,0 0 1,0 0 0,0 0 0,0 0-1,0 1 1,0-1 0,0 0 0,1 1 0,-1-1-1,0 1 1,0-1 0,1 1 0,-1-1-1,0 1 1,1 0 0,-1 0 0,0 0-1,1 0 1,-1 0 0,0 0 0,1 0 0,-1 0-1,0 0 1,1 1 0,-1-1 0,0 1-1,1-1 1,-1 1 0,0-1 0,1 1-5,12-2 40,1242-174-31,-310 25-97,-465 140-1901,-480 10 1887,-1 0-143,0 6-1251,0 5 238</inkml:trace>
  <inkml:trace contextRef="#ctx0" brushRef="#br0" timeOffset="27725.204">17977 552 288,'0'0'1082,"0"0"-482,0 0-129,0 0-17,0 0-342,0 14-321,6 122-12,83 143 239,-58-159 43,99 465 289,-103-396-251,0 24 170,9-2 0,9-1 1,23 42-270,181 395 89,-174-414-82,-46-86-38,-18-121-740,-11-25 805,0 2-24,0-3 2,0 0 14,0 0 83,0 0 130,0 0 93,-6 0-156,3 0-174,-293 1 64,-264 35-66,-651 186 76,561-89-53,572-124 162,76-9-154,2 0-134,0 0-186,0-3-202,5-12-271,19-10-409</inkml:trace>
  <inkml:trace contextRef="#ctx0" brushRef="#br0" timeOffset="28352.142">19116 3655 360,'0'0'644,"0"0"-69,0 0 136,0 0-22,0 0-146,0 0-11,0-2-25,3-16-416,0 1 1,1 0-1,1 1 1,0-1-1,2 1 0,0 0 1,0 1-1,2-1 1,0 2-1,0-1 0,1 1 1,1 1-1,1 0 1,0 0-1,0 1 0,1 0 1,1 2-1,0-1-91,15-17 95,771-666-195,-794 688 92,35-30-71,-2-2-1,-1-1 0,-2-2 0,-1-2 1,7-16 79,-29 28 18,-13 30-79,-96 9-2504,76 0 1166,-8-7-213</inkml:trace>
  <inkml:trace contextRef="#ctx0" brushRef="#br0" timeOffset="29131.081">15381 1078 264,'0'0'546,"0"0"-45,0 0-184,0 0-19,0 0-65,0 0-37,62-46-48,207-145-6,16 21 88,-56 47 37,548-323 296,-649 351-541,-125 90 26,-3 3-2800,0 2 2041</inkml:trace>
  <inkml:trace contextRef="#ctx0" brushRef="#br0" timeOffset="29584.609">18417 724 408,'0'0'854,"0"0"-166,0 0-167,0 0-159,0 0-160,0 0-47,45-39 26,143-127 38,16-14 155,-191 157-362,-13 22-84,0 1-146,0 0-213,0 0-291,0 1-365,0 2-359</inkml:trace>
  <inkml:trace contextRef="#ctx0" brushRef="#br0" timeOffset="30179.909">16559 117 472,'0'0'395,"0"0"-131,0 0-197,0 0-23,0 0 2,86-2-30,288-8-8,516-16 64,392 16-545,-1280 10 402,-2-4-257</inkml:trace>
  <inkml:trace contextRef="#ctx0" brushRef="#br0" timeOffset="30916.484">19978 207 1064,'0'0'759,"0"0"-27,0 0-133,0 0-254,0 0-289,-6 0-334,5 0 277,0 0-20,0 0 0,-1-1 0,1 1 0,0 0 0,0 0-1,0 0 1,-1 0 0,1 0 0,0 1 0,0-1-1,0 0 1,-1 1 0,1-1 0,0 0 0,0 1 0,0-1-1,0 1 1,0 0 0,0-1 0,0 1 0,0 0 0,0 0-1,0-1 1,0 1 0,1 0 0,-1 0 0,0 0-1,1 0 1,-1 0 0,0 0 0,1 0 0,-1 0 0,1 0-1,-1 1 1,1-1 0,0 0 0,0 0 0,-1 0-1,1 1 1,0-1 0,0 0 0,0 0 0,0 0 0,0 1-1,1-1 1,-1 0 0,0 0 0,0 0 0,1 0-1,-1 0 1,1 1 0,0-1 21,2 21-2,0 0-1,2-1 1,0 1 0,2-1-1,0-1 1,2 1-1,0-1 1,1-1 0,1 0-1,1 0 1,0-1-1,6 5 3,43 76 9,-34-48-6,-3 1 0,-3 0 0,-1 2 0,-3 1-1,-2 0 1,-3 1 0,5 54-3,62 326 33,7-165-183,-59-12-408,-27-95 489,37-99-316,-36-56 487,-1-9-490</inkml:trace>
  <inkml:trace contextRef="#ctx0" brushRef="#br0" timeOffset="38228.534">17469 3577 40,'0'0'312,"0"0"101,0 0 64,0 0 65,0 0-24,-21-18 677,-52 15-943,71 3-323,2 0-20,0 0 54,-11 1-23,-86 87 75,-14 31-2,6 5 0,-34 59-13,66-87 4,4-6 2,5-15 8,5 3 0,2 2 1,4 3-1,4 1 0,4 3 0,3 2 1,-5 27-15,34 38-1974,13-141 1211</inkml:trace>
  <inkml:trace contextRef="#ctx0" brushRef="#br0" timeOffset="38777.418">15180 6219 328,'0'0'840,"0"0"-624,0 0 144,0 0 184,0 0-271,469-224 103,-335 155-184,1 8-120,-11 10-72,-28 12-80,-29 13-160,-19 17-128,-29 9-209,-19 9-359,0 34 48</inkml:trace>
  <inkml:trace contextRef="#ctx0" brushRef="#br0" timeOffset="39054.985">15640 6309 80,'0'0'248,"0"0"184,-19 315-160,19-186-160,0-4 64,0-4 16,0-18-32,19-12 24,10-22-136,-1-13-40,11-13-8,-1-22-200,0-8-368,0-13-344</inkml:trace>
  <inkml:trace contextRef="#ctx0" brushRef="#br0" timeOffset="39341.516">16578 6279 624,'0'0'368,"0"0"-205,0 0-100,0 0 1,0 0 21,0 0-60,69-8 3,209-18 126,-276 25-142,1 0 1,0 0-1,0 0 1,0 1 0,-1-1-1,1 1 1,0-1 0,0 1-1,0 0 1,0 0-1,0 0 1,0 1 0,0-1-1,0 1 1,0-1-1,-1 1 1,1 0 0,0 0-1,0 0 1,-1 1-1,1-1 1,-1 1 0,1-1-1,-1 1 1,1 0-1,-1 0 1,0 0 0,0 0-1,0 0 1,0 0-1,0 2-12,13 39 161,-3 0 0,-1 1-1,-3 0 1,-1 0 0,-2 1-1,-2 0 1,-2 0-1,-5 38-160,4-14 17,-3-57-84,1-1 0,-2 0-1,0 1 1,0-1 0,-1 0 0,0-1-1,-1 1 1,0-1 0,-1 0 0,0-1-1,0 1 1,-1-2 0,0 1 0,-1-1-1,0 0 1,0-1 0,-1 0 0,1 0-1,-2-1 1,1 0 0,-1-1 0,0 0-1,0-1 1,0 0 0,0-1 0,-2 0 67,-44 17-862</inkml:trace>
  <inkml:trace contextRef="#ctx0" brushRef="#br0" timeOffset="39619.365">16176 6089 1176,'0'0'728,"0"0"-552,0 0 32,0 0-103,0 0 47,0 0-64,-57 229 0,57-156-88,0-8 0,0 12-248,0-21-393,0-17-447</inkml:trace>
  <inkml:trace contextRef="#ctx0" brushRef="#br0" timeOffset="39930.503">16138 6538 904,'0'0'507,"0"0"-287,0 0-115,0 0-66,0 0-147,25-12-199,79-34-109,-103 45 402,0 0 1,0 0-1,1 0 0,-1 0 1,0 0-1,0 0 0,1 0 0,-1 0 1,0 1-1,1-1 0,-1 1 1,1-1-1,-1 1 0,1-1 0,-1 1 1,1 0-1,0 0 0,-1 0 1,1 0-1,-1 0 0,1 0 0,-1 0 1,1 0-1,-1 0 0,1 1 1,-1-1-1,1 1 0,-1-1 0,1 1 1,-1 0-1,1 0 0,-1-1 0,0 1 1,0 0-1,1 0 0,-1 0 1,0 0-1,0 0 0,0 1 0,0-1 1,0 0-1,0 0 14,3 6-15,63 78 261,48-76 325,-22-35-929,-80 13-446</inkml:trace>
  <inkml:trace contextRef="#ctx0" brushRef="#br0" timeOffset="40210.981">15889 6865 416,'0'289'2089,"1"-278"-2086,1 0 1,1 0-1,0-1 1,0 1-1,1 0 1,0-1-1,1 0 1,0 0-1,1-1 1,0 1-1,1-1 1,0 0-1,0-1 1,0 0 0,1 0-1,1 0 1,-1-1-1,1-1 1,0 1-1,5 1-3,7-1 1,-1-1 0,0-1 0,1-1 0,0-1 0,0-1 0,0 0 0,0-2 0,17-1-1,-18 1 4,57-8-13,0-2 1,-1-5-1,-1-2 0,0-4 0,-2-3 1,0-3-1,63-34 9,289-130-1131,-264 108 224</inkml:trace>
  <inkml:trace contextRef="#ctx0" brushRef="#br0" timeOffset="40527.617">17689 6404 1328,'0'0'280,"0"0"-200,0 0-32,0 0 400,0 0-31,0 0 31,-67 276 0,58-203-96,9-8-136,0-5-88,0-4-120,0-9 32,28-3-40,1-6-296,-10-7-224,10-10-304,-10-21-217,10 0-39</inkml:trace>
  <inkml:trace contextRef="#ctx0" brushRef="#br0" timeOffset="40932.019">17948 5292 1216,'0'0'442,"0"0"-169,0 0-82,0 0 70,-29 54 183,-182 336 440,42-91-45,163-288-914,0 1 0,0 0 1,2 1-1,-1-1 0,1 1 0,1-1 0,1 1 0,0 0 0,0 1 0,1-1 0,1 1 75,24-9-1775,-6-11 1656,1-1 0,-1-1 1,0 0-1,-1-1 0,0-1 0,0-1 1,-1-1-1,-1 0 0,0-1 0,0 0 0,-2-1 1,1-1-1,-2 0 0,0-1 0,1-3 119,1 2-70,13-13 65,59-98 1310,-54 284 729,36 63-1434,9-3 0,101 196-600,-129-257-1360,-49-194 748,0-18-1113</inkml:trace>
  <inkml:trace contextRef="#ctx0" brushRef="#br0" timeOffset="41225.678">18072 5340 1328,'0'0'680,"0"0"-504,0 0 225,0 0-9,0 0-192,0 0-96,-115 271 24,87-219-72,8-13-56,20-14-72,0-16-544,0-9-793,39-26 497</inkml:trace>
  <inkml:trace contextRef="#ctx0" brushRef="#br0" timeOffset="41389.28">18953 5193 120,'0'0'480,"0"0"-96,0 0 224,0 0-64,0 0 25,-95 276-281,-11-181-120,1 0-16,-39 21-152,29-21-424,20-26-905</inkml:trace>
  <inkml:trace contextRef="#ctx0" brushRef="#br0" timeOffset="41602.569">17929 5801 2737,'0'0'684,"0"0"-219,0 0-230,0 0-104,-7 39 7,-18 126 66,23-156-199,1-1 0,0 1 0,0 0 0,1-1 0,0 1 0,0-1 0,1 1 0,0-1 0,1 1 0,0-1 0,0 1 0,1-1 0,0 0 0,0 0 0,1 0 0,0-1 0,1 1 0,-1-1 0,1 0 0,1 0 0,-1-1 0,1 0 0,0 0 0,1 0 0,-1 0 0,1-1 0,1 0 0,-1-1 0,0 0 0,1 0 0,0 0 0,0-1 0,0 0 0,0-1 0,7 2-5,-14-4-1,155 22-2312,-131-22 1746,-22-1 518,-1 0-1,1 0 0,-1 0 0,1-1 0,-1 1 0,0-1 0,0 1 1,0-1-1,0 0 0,0 0 0,0 0 0,-1 0 0,1 0 0,0 0 1,-1 0-1,0 0 0,1-1 0,-1 1 0,0-1 0,0 1 0,-1-1 1,1 1-1,0-1 0,-1 0 0,0 1 0,1-1 0,-1 0 0,0 1 1,0-1-1,-1 0 0,1 1 0,-1-2 50,3-12-173,6-22 53</inkml:trace>
  <inkml:trace contextRef="#ctx0" brushRef="#br0" timeOffset="41873.69">17929 5801 72,'424'104'429,"-418"-102"-405,1 0-1,-1 0 1,0-1-1,1 0 1,-1 0-1,1-1 1,-1 0-1,1 0 1,-1 0-1,1-1 1,-1 1 0,1-2-1,-1 1 1,0-1-1,1 0 1,-1 0-1,0-1 1,0 0-1,-1 0 1,2-1-24,-6 4 8,79-54 476,2 5 0,1 2 1,3 5-1,2 3 0,63-17-484,-145 125-662,-12-57 597,0 0-1,-2-1 1,1 0-1,-2 0 1,1 0-1,-1-1 1,-1-1-1,0 0 0,0 0 1,-1 0-1,-3 1 66,-16 15-174,16-14 101,-13 14-191,-1-1 1,-1-1 0,-1-2 0,-1-1 0,-1-2 0,-15 7 263,-9-15-192,43-10 192</inkml:trace>
  <inkml:trace contextRef="#ctx0" brushRef="#br0" timeOffset="42163.833">17929 5801 328</inkml:trace>
  <inkml:trace contextRef="#ctx0" brushRef="#br0" timeOffset="42871.607">17929 5801 328,'558'125'328,"-446"-103"79,-112-23-38,0 1-6,0 0-88,13 17-81,116-17-180,-118 8-20,-12-1 2,0 0 1,0 0-1,-1 0 0,0-1 0,0 1 0,-1-1 0,0 0 0,0 1 0,0-1 0,-1 0 0,0-1 0,0 1 0,-1-1 0,1 0 0,-1 0 0,0 0 0,0-1 0,-1 1 0,0-1 0,0 0 4,1 0-1,-398 327 420,332-261-261,95-65-466,193-67 701,-193 50-397,0 2 0,1 1 0,0 0-1,0 2 1,1 1 0,-1 2 0,1 0 0,1 1 0,18 2 4,-42 2 1,0 1 0,1 0 0,-1 0 0,0 0 0,0 1 0,0-1 0,-1 1 0,1-1 0,0 1 1,-1 0-1,0 0 0,0 0 0,0 1 0,0-1 0,0 0 0,-1 1 0,1-1 0,-1 1 0,0-1 1,0 1-1,0 0 0,-1-1 0,1 1 0,-1 0 0,0 0 0,0 0 0,0-1 0,-1 4-1,5 16 57,-2 1-1,-1-1 1,0 1-1,-2 0 1,-1-1-1,-1 1 0,-1-1 1,0 0-1,-2 0 1,-1 0-1,-1-1 1,-3 6-57,-5-2 64,-1-1 1,-1 0-1,-2-1 0,0-1 1,-1-1-1,-1-1 1,-15 10-65,37-30-11,-1 0 1,0 0 0,1 0 0,-1 0 0,0 0 0,0 0 0,0 0 0,1 0-1,-1 0 1,0 0 0,0 0 0,0 0 0,-1-1 0,1 1 0,0 0 0,0-1 0,0 1-1,0-1 1,-1 0 0,1 1 0,0-1 0,0 0 0,-1 1 0,1-1 0,0 0 0,-1 0-1,1 0 1,0 0 0,0-1 0,-1 1 0,1 0 0,0 0 0,0-1 0,-1 1-1,1-1 1,0 1 0,0-1 0,0 1 0,0-1 0,-1 0 0,1 0 0,0 1 0,0-1-1,1 0 1,-1 0 0,0 0 0,0 0 0,0 0 0,1 0 0,-1 0 0,0-1 0,1 1-1,-1 0 1,1 0 0,-1 0 0,1-1 0,0 0 10,-3-88-1395,5 62 1119,-2-249 722,0 276 266,0 1-179,-20 14-89,11 87-981,68-91-654,-46-12 1190,0 0-1,0-1 1,-1 0-1,1 0 1,-1-2-1,0 0 1,0 0-1,0-1 1,-1 0-1,0-1 1,0 0-1,-1-1 1,3-3 1,28-17 4,869-508 422,-588 317 2839,-319 217-2869,-15 13 148,-480 304-638,476-302 97,4-6 2,1 0 1,0 1 0,0 1 0,1 0-1,0 0 1,0 1 0,1 0 0,1 0-1,0 1 1,0 0 0,1 1 0,0 0-1,1 0 1,0 0 0,1 1 0,1 0-1,-3 10-5,8-21-7,0 0 0,0 0 0,0 0 0,1 0 0,-1 0-1,1 0 1,-1-1 0,1 1 0,-1-1 0,1 1 0,0-1-1,0 0 1,0 0 0,0 1 0,0-1 0,0 0 0,0-1-1,0 1 1,0 0 0,0-1 0,0 1 0,1-1 0,-1 0 0,0 1-1,0-1 1,1 0 0,-1 0 0,0-1 0,0 1 0,0 0-1,1-1 1,-1 1 0,2-2 7,8 2-22,99 4-7,0-5 0,0-5 0,80-16 29,-1 5-3882,-177 17 2040</inkml:trace>
  <inkml:trace contextRef="#ctx0" brushRef="#br0" timeOffset="43138.861">20409 5176 3729,'0'0'504,"0"0"64,0 0-248,0 0-216,0 0-48,0 0-72,0 0 16,-536 237 0,478-181 0,10-9 0,20-21 0,18-9-48,10-12-776,0-5-872,58-9 695,28-25 249,-10-9-8</inkml:trace>
  <inkml:trace contextRef="#ctx0" brushRef="#br0" timeOffset="43393.977">20409 5176 144,'97'-97'375,"-69"79"-117,-28 32-54,-1-7-154,2 62 692,1-20-319,-2 1-1,-2-1 1,-3 0 0,-2 1-1,-4 9-422,-21 47 282,-5-1 0,-4-3 0,-5-1 0,-4-2 0,-49 69-282,-60 28-651,79-173-1792,53-23 1257</inkml:trace>
  <inkml:trace contextRef="#ctx0" brushRef="#br0" timeOffset="43658.03">20064 5650 520,'0'0'1096,"0"0"-597,0 0-85,0 0 103,0 0 32,0 0 50,88 14-117,286 50-214,-42 30-8,231 115-338,-512-194-1377,-51-25 1083,0-41-216,0-13-851</inkml:trace>
  <inkml:trace contextRef="#ctx0" brushRef="#br0" timeOffset="43891.396">20907 5064 1360,'0'0'1329,"0"0"-713,0 0-120,0 0-416,0 0 440,0 0-104,-86 220-24,76-151-96,1-9-112,9-13-176,0-12-8,0-9-88,0-9-376,28-13-456,30-4-320,-1-34 39,-9-14-63</inkml:trace>
  <inkml:trace contextRef="#ctx0" brushRef="#br0" timeOffset="44221.291">20850 4904 336,'0'0'600,"0"0"-236,0 0 248,0 0 35,0 0-29,0 0 145,67-25-66,210-80-80,-137 71-239,-120 35-361,-16 0-18,-1 0 1,1 0-1,-1 1 0,1-1 0,-1 1 0,1 0 1,-1 0-1,0 0 0,0 1 0,0-1 1,0 1-1,-1-1 0,1 1 0,-1 0 0,1 0 1,-1 0-1,0 1 0,0-1 0,0 0 0,-1 1 1,1-1-1,-1 1 0,0 0 0,0-1 0,0 1 1,-1 0-1,1 0 0,-1 0 0,0-1 0,0 1 1,0 0-1,0 0 0,-1 0 0,1-1 1,-1 1-1,0 0 0,-1 2 1,2 5 15,0 451 253,-2-454-285,2 1 0,-1 0 0,1 0 1,1-1-1,-1 1 0,1 0 0,1-1 1,0 1-1,0-1 0,1 1 0,0-1 0,0 0 1,1 0-1,0 0 0,0-1 0,1 1 1,0-1-1,0 0 0,1 0 0,-1-1 1,2 0-1,-1 0 0,1 0 0,0-1 1,0 0-1,0 0 0,1 0 0,0-1 1,0-1-1,0 1 0,0-1 0,0-1 0,1 1 1,-1-1-1,1-1 0,0 0 0,-1 0 1,1 0-1,0-1 0,0-1 0,-1 0 1,1 0-1,0 0 0,3-2 17,195-111-1466,-118 34-209</inkml:trace>
  <inkml:trace contextRef="#ctx0" brushRef="#br0" timeOffset="44453.376">21807 4667 2601,'0'0'408,"0"0"-352,0 0 120,0 0 296,0 0 112,0 0-152,0 0-184,441-94-232,-384 85-16,-18 9-240,-11 0-192,-28 21-544,0 31-553,-9 4 33</inkml:trace>
  <inkml:trace contextRef="#ctx0" brushRef="#br0" timeOffset="44625.849">21750 5284 1088,'0'0'1104,"0"0"17,0 0-393,0 0-336,0 0-384,191-224-8,-133 180-312,-20 6-400,-9-1-216,-20 13-361</inkml:trace>
  <inkml:trace contextRef="#ctx0" brushRef="#br0" timeOffset="44940.891">21970 5275 184,'0'0'103,"0"0"58,0 0 120,0 0-26,0 0-16,43 39-10,134 122-29,-81-94 72,-77-60-82,0-1-1,0-1 1,1-1 0,0 0-1,0-2 1,0 0-1,0-1 1,15-2-190,-24-1 129,1-2 1,-1 1 0,0-1-1,0-1 1,0 0 0,-1-1-1,0 0 1,0 0 0,0-1-1,-1-1 1,0 1 0,0-2-1,-1 1 1,0-1 0,4-5-130,20-18 139,174-192-328,-102 20-2044,-72 117 410</inkml:trace>
  <inkml:trace contextRef="#ctx0" brushRef="#br0" timeOffset="45193.129">22478 4155 936,'0'0'424,"0"0"-376,0 0 312,0 0 184,0 0-143,47 275 15,-18-180 0,0 4-56,0-4-144,-1-13-88,11-13-72,-1-17-56,10-9-224,0-17-784,-20-22-873</inkml:trace>
  <inkml:trace contextRef="#ctx0" brushRef="#br0" timeOffset="45488.209">22497 3982 1040,'0'0'582,"0"0"130,89-24 88,299-80-63,-305 80-652,2 5 0,0 3 0,0 3 0,2 5 0,32 2-85,-76 4-18,-33-1 11,0 1-1,0 0 0,0 0 0,1 1 0,-1 0 0,1 1 0,-1 0 0,0 1 0,1 0 0,-1 1 0,0 0 1,0 0-1,0 1 0,0 1 0,0-1 0,-1 2 0,1-1 0,-1 1 0,0 1 0,-1 0 0,1 0 1,-1 0-1,0 1 0,-1 0 0,0 1 0,2 2 8,-4 5 21,0 0 0,-1 0-1,-1 1 1,0-1 0,-2 1 0,1 0 0,-2 0 0,0 0-1,-1-1 1,0 1 0,-1 0 0,-1-1 0,-1 1-1,0-1 1,-1 0 0,0 0 0,-2 0 0,1-1 0,-2 0-1,0 0 1,-1 0-21,-55 74 17,-5-2-1,-2-3 0,-5-4 1,-54 44-17,-22-5-1958,85-88 172</inkml:trace>
  <inkml:trace contextRef="#ctx0" brushRef="#br0" timeOffset="45754.116">22688 4478 1584,'0'0'648,"0"0"-175,0 0 495,0 0-336,0 0-344,0 0-80,0 0-208,431-65-528,-402 65-648,-19 0-257,-10 22 233</inkml:trace>
  <inkml:trace contextRef="#ctx0" brushRef="#br0" timeOffset="46021.332">22688 4478 568,'393'82'704,"-403"-78"-32,10 0-39,0-4-49,0 0-312,0 0-264,0 0-8,10 0 88,28-13-32,1 0-56,8-21-448,1 4-753</inkml:trace>
  <inkml:trace contextRef="#ctx0" brushRef="#br0" timeOffset="46424.533">22889 4120 24,'0'0'1407,"0"0"-616,0 0-456,0 0-253,12 38 36,63 248 239,28 388 745,-82-445-3075,-29-220 1784,-231-4 373,182-4 68,38 2-8,0-2 0,0-1 0,0 0 0,-1-1 0,1-1 0,0-1 0,0-1-1,1-1 1,-1 0 0,1-1 0,-5-3-244,22 7 25,0 1-1,-1-1 1,1 0 0,0 0-1,0 0 1,0 0 0,0 0-1,0 0 1,0 0 0,1 0-1,-1 0 1,1 0 0,-1 0 0,1 0-1,0-1 1,0 1 0,0 0-1,0 0 1,0 0 0,0 0-1,1-1 1,-1 1 0,1 0-1,0 0 1,-1 0 0,1 0-1,0 0 1,0 0 0,0 0-1,0 0 1,1 1 0,-1-1-1,1 0 1,0 0-25,30-17 2,1 2 1,1 1 0,0 2-1,1 1 1,0 2-1,8 0-2,-13 2 0,56-15-51,0 4 1,2 4-1,0 3 1,0 5 0,75 2 50,-161 6-8,0 0 0,0 0 1,1 0-1,-1 0 0,0 1 0,0-1 1,1 1-1,-1-1 0,0 1 1,0 0-1,0 0 0,0 0 1,0 0-1,0 0 0,0 1 1,0-1-1,-1 1 0,1-1 1,0 1-1,-1-1 0,1 1 1,-1 0-1,0 0 0,1 0 1,-1 0-1,0 0 0,0 0 1,0 0-1,-1 0 0,1 0 1,0 0-1,-1 0 0,0 1 1,1-1-1,-1 0 0,0 0 0,0 1 1,0-1-1,0 0 0,0 0 1,-1 1-1,1-1 0,-1 0 1,0 0-1,1 0 0,-1 0 8,1 8 9,0 30 37,-19 125 254,-10-36-91,29-127-209,1 0 0,0 0 0,0 0 0,0 0-1,0 0 1,0-1 0,0 1 0,0-1 0,0 1-1,1 0 1,-1-1 0,1 0 0,-1 1 0,1-1 0,-1 0-1,1 0 1,0 0 0,0 0 0,0 0 0,-1 0 0,1-1-1,0 1 1,0 0 0,0-1 0,0 0 0,0 1-1,0-1 1,0 0 0,0 0 0,0 0 0,0 0 0,0-1 0,11 4-1,349 10 65,-265-18-89,0-4 0,-1-4 0,0-4 0,-1-5 0,-2-3 0,3-6 25,326-130-3411,-331 121 1401</inkml:trace>
  <inkml:trace contextRef="#ctx0" brushRef="#br0" timeOffset="46612.011">25197 5021 4673,'0'0'1352,"0"0"-239,0 0-641,0 0-472,0 0-152,0 0-1289,0 0-3736</inkml:trace>
  <inkml:trace contextRef="#ctx0" brushRef="#br0" timeOffset="49640.892">16243 8701 5097,'0'0'448,"0"0"-8,0 0 151,0 0-254,0 0-358,18 20-14,-2-1 29,2-1-1,0-1 0,2 0 1,-1-1-1,2-2 0,0 0 1,1-1-1,19 8 7,805 395-653,-682-335-342,-157-80 982,0 0 0,0-1 1,0-1-1,0 1 0,0-1 1,0 0-1,0 0 0,0-1 1,0 0-1,-1 0 0,1-1 0,-1 0 1,0 0-1,1 0 0,-2-1 1,1 0-1,0 0 0,-1-1 1,1 1-1,-1-1 0,-1 0 0,1 0 1,-1-1-1,0 0 0,0 0 1,0 0-1,-1 0 0,0 0 1,0 0-1,1-6 13,15-15 13,12-27 139,-1-1 0,-4-2 1,-1 0-1,-3-2 0,-3 0 1,-3-1-1,1-16-152,28-88 477,3-92-49,-48 43 264,0 212-772,0 1-129,8 3-305,27 15 462,0 2 0,-2 2 0,0 1 1,-2 1-1,-1 2 0,0 1 0,-2 1 0,-2 1 0,1 3 52,4 1-29,67 63-115,5-4 0,3-4 0,6-5 144,107 47-207,-214-128 216,1-1 1,-1-1-1,0 1 0,1-1 0,-1 0 0,0 0 1,1-1-1,-1 1 0,0-1 0,1 0 1,-1-1-1,0 1 0,0-1 0,0 0 0,0 0 1,0-1-1,-1 0 0,1 1 0,-1-2 1,0 1-1,1 0 0,-2-1 0,1 0 0,0 0 1,-1 0-1,1 0 0,2-5-9,4-1 35,55-52 31,-4-2 0,-2-3 0,-3-2-1,-3-3 1,-4-2 0,-3-3 0,-3-1 0,-3-2-1,21-66-65,-38-61-50,-23 172 144,-12 30 251,5 5-3296,7 0 396</inkml:trace>
  <inkml:trace contextRef="#ctx0" brushRef="#br0" timeOffset="50158.045">20237 8050 360,'0'0'296,"0"0"139,0 0-19,0 0 109,0 0 85,97 1-125,308-2-27,-229-20-87,-158 16-331,157-63 349,-169 65-369,-1 0 1,0 0 0,0-1 0,0 0 0,0 0 0,-1 0 0,1-1 0,-1 1 0,0-1 0,-1 0 0,1 0 0,-1 0 0,0-1-1,0 1 1,-1-1 0,0 1 0,1-1 0,-2 0 0,1 0 0,-1 0 0,0 0 0,0 0 0,-1-1 0,0 1 0,0 0 0,0 0-1,-1 0 1,0-2-21,0 5 4,0 0-1,0 1 1,-1-1-1,1 0 0,-1 1 1,0-1-1,0 0 0,0 1 1,0 0-1,0 0 1,0-1-1,-1 1 0,1 0 1,-1 1-1,1-1 0,-1 0 1,0 1-1,1 0 1,-1-1-1,0 1 0,0 0 1,0 0-1,0 1 1,-3-1-4,-4-2 5,-48-12 19,0 2 0,-1 3 0,-1 3-1,0 2 1,0 3 0,0 2 0,-10 4-24,54-5-8,1 0 0,-1 1 0,0 1 0,0 1 0,0 0 1,1 1-1,-1 0 0,1 2 0,0-1 0,0 2 0,0 0 0,1 1 0,0 0 1,0 1-1,1 1 0,0 0 0,0 1 0,1 0 0,0 1 0,1 0 0,0 1 1,1 0-1,1 1 0,0 0 0,0 1 0,1 0 0,1 0 0,0 0 0,1 1 1,1 0-1,-3 12 8,7 102 20,4-118-18,2 0 1,-1 0-1,2-1 1,-1 1-1,1-1 1,1 0-1,0-1 1,0 0-1,1 0 1,0 0-1,1-1 1,0 0-1,0-1 1,0 0-1,1 0 1,0-1-1,1 0 1,-1-1-1,1 0 1,0-1-1,0 0 1,1-1-1,-1 0 1,1-1-1,8 1-2,57 16-133,1-4-1,1-3 1,-1-4-1,2-3 0,-1-3 1,29-6 133,124-30-1896,-135 0 347</inkml:trace>
  <inkml:trace contextRef="#ctx0" brushRef="#br0" timeOffset="50706.969">21702 6900 4481,'0'0'663,"0"0"-59,0 0-80,0 0-441,0 0-219,17 33 25,148 237 91,465 677-212,-591-910-374,-28-50 380,-11-25 303,-3-4-75,2 0 0,1 0 0,3 0 0,1 0 0,3 1 0,1 0 0,2 0 0,1 1 0,3 0 0,1 1-1,3-3-1,-9 24-20,1 1 0,1 0 0,0 0 0,1 1 0,1 1 0,1 0 0,0 1 0,1 1 0,0 0 0,1 1 0,0 0 0,1 1 0,0 1 0,1 1-1,0 1 1,0 0 0,1 1 0,0 1 0,1 1 0,-1 1 0,1 0 0,12 0 20,-20 4-66,-6-2 46,0 1 0,0 0 1,0 0-1,0 1 0,0-1 0,0 1 1,0 1-1,0-1 0,0 1 0,0 0 1,0 0-1,0 1 0,0 0 0,0 0 1,-1 0-1,1 1 0,-1 0 0,0 0 1,0 0-1,0 0 0,0 1 0,0 0 1,-1 0-1,1 0 0,-1 1 0,0 0 1,-1-1-1,1 1 0,0 3 20,17 167 300,-21-139-234,-1-20-44,0-1 0,-1 0 0,-1 0 0,0 0 0,-1 0 0,0-1 0,-1 0 0,-1 1 0,-1-2 0,0 1 0,0-1 0,-1 0 0,-1 0 0,0-1 0,-1-1 0,0 1 0,-1-2 0,0 1 0,-1-1 0,0-1 0,-1 0 0,-4 2-22,6-5-121,1-1-1,-1 0 1,0-1 0,0 0 0,0 0 0,-1-1 0,1-1 0,-1 0-1,0-1 1,0 0 0,1 0 0,-6-2 121,-23 1-1638</inkml:trace>
  <inkml:trace contextRef="#ctx0" brushRef="#br0" timeOffset="76062.974">18972 11791 96,'0'0'160,"0"0"-152,0 0 40,0 0-48,-162 60 0,133-60-112,0 4-88</inkml:trace>
  <inkml:trace contextRef="#ctx0" brushRef="#br0" timeOffset="81655.689">18762 11877 1792,'0'0'1017,"0"0"130,0 0-263,0 0-338,0 0-161,0 0-180,-5-11-96,-14-32-97,14 92-404,5 51 371,4 1 0,4-1-1,9 25 22,51 269 15,-5 125-15,-60-67-1286,-3-447 1222,19 18-2655,-9-23 1588</inkml:trace>
  <inkml:trace contextRef="#ctx0" brushRef="#br0" timeOffset="82643.921">18599 12174 368,'0'0'185,"0"0"104,0 0 228,0 0-125,0 0-131,0 0 29,6-22 35,22-70 29,32-1 1237,7 8-834,5 67-869,279-98-32,-310 109-83,-1 1-1,1 2 1,1 2 0,-1 2 0,39 5 227,-41-4-21,-14 1-44,1 0 1,-1 2 0,0 0 0,-1 2 0,1 1 0,-1 0-1,-1 2 1,1 1 0,6 5 64,-23-8-10,0 0 0,0 1 1,-1-1-1,0 2 0,0-1 0,0 1 0,-2-1 1,1 2-1,-1-1 0,0 0 0,-1 1 0,0 0 1,0-1-1,-1 1 0,-1 0 0,1 0 0,-2 0 1,1 1-1,-2-1 0,1 0 0,-1 0 0,-1 0 0,1 0 1,-2 2 9,1 42 2,1-43-6,-1 0 0,0 0 1,-1-1-1,0 1 0,0-1 0,-1 0 1,-1 0-1,1 0 0,-2 0 1,1-1-1,-1 0 0,-1 0 1,0 0-1,0-1 0,0 0 0,-1 0 1,0-1-1,-1 0 0,0-1 1,-1 1 3,-201 112-70,168-98 15,-1-2 0,-1-1 0,-1-3 0,0-1 0,0-3 0,-1-1 0,-1-3 0,-6-1 55,53-6-522,1-1-279,0-7-165</inkml:trace>
  <inkml:trace contextRef="#ctx0" brushRef="#br0" timeOffset="84685.083">20773 11653 624,'0'0'907,"0"0"127,0 0-142,0 0-89,0 0-105,0 0-184,-32-17-82,-102-49-147,33 48-81,81 21-204,4 0-47,2 1 0,-1 1 0,0 0-1,1 1 1,0 0 0,0 1 0,0 1-1,1 0 1,1 1 0,-1 0 0,1 1-1,1 0 1,0 1 0,-9 11 47,7-10-41,-26 28-17,2 1 1,2 1 0,1 2 0,3 2 0,1 1-1,3 1 1,1 1 0,-16 49 57,18-6-689,24-90 277,5-4 113,43-25 343,-2-1 0,0-2 0,-2-3 0,-1-1 0,-2-2 0,11-14-44,148-118-144,-193 163 78,0 0 0,0 0 0,1 0-1,0 1 1,0 1 0,0-1 0,0 1 0,0 1 0,1-1 0,-1 1 0,1 1 0,-1 0-1,1 0 1,3 0 66,1 19-65,15 17 19,-23-27 35,0 0 0,1-1 1,0 1-1,0-1 1,1-1-1,0 1 0,0-1 1,1-1-1,0 1 1,0-1-1,0 0 1,0-1-1,8 3 11,166 10-1718,-125-20 1154</inkml:trace>
  <inkml:trace contextRef="#ctx0" brushRef="#br0" timeOffset="84959.343">21501 11433 440,'0'0'520,"0"0"-392,0 0 184,0 0-48,0 0-48,0 0-64,0 0-48,239 60-40,-181-55-64,9-5-224,9 0-232,20 0-40,-10-22-312</inkml:trace>
  <inkml:trace contextRef="#ctx0" brushRef="#br0" timeOffset="85219.692">22238 11412 328,'0'0'352,"0"0"184,0 0-184,-153 262-176,115-184-104,-1-5-64,20-8 0,0-9-8,0-13 0,19-4-264,0-5-384,0-8 0</inkml:trace>
  <inkml:trace contextRef="#ctx0" brushRef="#br0" timeOffset="85501.784">22880 10856 408,'0'0'792,"0"0"-360,0 0 281,0 0-145,517-203-568,-431 173-48,-28 13-288,-11 17-169,-27 0-407,-1 0-104</inkml:trace>
  <inkml:trace contextRef="#ctx0" brushRef="#br0" timeOffset="85502.784">23311 10614 264,'0'0'256,"0"0"-80,0 0 112,0 0 88,0 0-64,0 255 72,0-182 33,0-9-73,0-8-192,0-8-144,0-14-8,0-12-320,0-9-393,19-13-415</inkml:trace>
  <inkml:trace contextRef="#ctx0" brushRef="#br0" timeOffset="86047.924">23617 9459 2513,'0'0'521,"0"0"-176,0 0-209,18 58 130,135 396 521,107 307-23,-107-323-662,-87-174-72,-65-245-40,0-18 13,-1-1-1,1 0 1,-1 1-1,1-1 1,-1 0-1,1 1 1,-1-1-1,1 0 1,-1 0-1,1 0 1,0 1-1,-1-1 1,1 0-1,-1 0 1,1 0-1,0 0 1,-1 0-1,1 0 1,-1 0-1,1 0 1,-1 0-1,1 0 1,0-1-1,-1 1 1,1 0-1,-1 0 1,1-1-1,-1 1 0,1 0 1,-1 0-1,1-1 1,-1 1-1,1 0 1,-1-1-1,1 1 1,-1-1-1,0 1 1,1-1-1,-1 1 1,0-1-1,1 1 1,-1-1-1,0 1 1,0-1-1,1 1 1,-1-1-1,0 0 1,0 1-1,0-1 1,0 1-1,0-1 1,0 1-1,0-1 1,0 0-1,0 1 1,0-1-1,0 1 0,0-1 1,0 0-1,0 1 1,-1-1-1,1 1 1,0-1-1,0 1 1,-1-1-3,29-65-139,4 0 0,1 3 0,4 0 1,2 3-1,3 1 0,3 2 0,2 2 0,2 3 1,3 1-1,1 3 0,3 2 0,2 3 0,37-21 139,-79 54-124,0 1 0,0 1 0,1 1-1,0 0 1,1 1 0,0 0 0,0 2-1,0 0 1,0 1 0,1 1 0,-1 1-1,3 1 125,-18 0-9,1 0-1,0 1 0,0 0 0,0 0 0,-1 0 0,1 1 0,0-1 0,-1 1 0,0 0 0,1 0 0,-1 0 0,0 0 0,0 0 1,0 1-1,0 0 0,0-1 0,-1 1 0,1 0 0,-1 0 0,0 1 0,0-1 0,0 0 0,0 1 0,0-1 0,-1 1 0,0 0 1,0-1-1,0 1 0,0 1 10,19 116 267,-20-117-261,8 327-76,-8-365-654</inkml:trace>
  <inkml:trace contextRef="#ctx0" brushRef="#br0" timeOffset="88108.773">25695 10614 336,'0'0'826,"0"0"-281,0 0 55,0 0 43,0 0 58,0 0-199,-12-7-94,-119-42 1543,105 111-2858,23-42 843,-7 162-1087,79-179-45,-63-4 1169,0-1 1,1 1-1,-1-1 1,-1 0-1,1-1 0,0 0 1,0 1-1,-1-2 1,0 1-1,1-1 0,-1 1 1,-1-2-1,1 1 1,0 0-1,-1-1 1,0 0-1,0 0 0,-1 0 1,1 0-1,-1-1 1,0 1-1,-1-1 0,1 0 1,-1 0-1,0 0 1,0 0-1,-1 0 0,0 0 1,0-1-1,-1 1 1,1 0-1,-1 0 0,-1-1 1,0-3 26,-72-8-267,-32 14-957,103 4 425</inkml:trace>
  <inkml:trace contextRef="#ctx0" brushRef="#br0" timeOffset="88507.653">26184 10420 64,'0'0'157,"0"0"51,0 0 127,0 0 36,0 0-36,0 0-51,0 15 1281,-2 1-2397,-6 1-655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8T07:59:01.7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460 10407 760,'0'0'942,"0"0"-17,0 0-21,0 0-478,0 0-270,0 0-47,96-36 65,314-116-52,-38 28-54,-298 102-148,1 4-1,1 3 0,0 3 1,75-1 80,-149 15-30,0-1 0,0 1 0,0-1 0,0 1 0,0 0 0,-1 0 0,1 0 0,0 0 0,-1 0 0,0 0 0,1 1 0,-1-1 0,0 0 0,0 1 0,0-1 0,-1 1 0,1-1 0,-1 1 0,1-1 1,-1 1-1,0-1 0,0 1 0,0-1 0,0 1 0,0 0 0,0-1 0,-1 1 0,1-1 0,-1 1 0,0-1 0,0 0 0,0 1 30,0 19-27,-2 1 56,-1-1 0,-1 1-1,-1-1 1,-1 0 0,-1-1 0,0 1-1,-2-2 1,0 1 0,-2-2 0,0 1 0,-1-1-1,-1-1 1,-1-1 0,0 0 0,-8 6-29,-6 12 75,-749 880 1040,688-772-1087,90-143-57,1-1 0,-1 1 0,0-1 0,0 1 0,1-1 1,-1 1-1,0 0 0,1-1 0,-1 1 0,1-1 0,-1 1 1,0 0-1,1 0 0,-1-1 0,1 1 0,-1 0 0,1-1 1,-1 1-1,1 0 0,-1 0 0,1 0 0,-1 0 0,1 0 0,-1 0 1,1-1-1,-1 1 0,1 0 0,0 0 0,-1 1 0,1-1 1,-1 0-1,1 0 0,-1 0 0,1 0 0,-1 0 0,1 1 0,-1-1 1,1 0-1,-1 0 0,1 1 0,-1-1 0,1 0 0,-1 1 1,0-1-1,1 0 0,-1 1 0,0-1 0,1 1 0,-1-1 0,0 0 1,1 1-1,-1-1 0,0 1 0,0-1 0,0 1 0,1-1 1,-1 1-1,0-1 0,0 1 0,0 0 0,0-1 0,0 1 29,57-42-328,-1-2 0,-3-2-1,-1-2 1,-3-3 0,0-4 328,41-48-922</inkml:trace>
  <inkml:trace contextRef="#ctx0" brushRef="#br0" timeOffset="292.984">1609 10950 176,'0'0'288,"0"0"80,0 0-8,336 289-24,-241-198-96,1 8 80,-10-4-168,1-5-23,-20-4-121,0-8 48,-19-14-32,-10-8-24,-9-12-16,-10-14-345,-10-26-319,-9-4-344</inkml:trace>
  <inkml:trace contextRef="#ctx0" brushRef="#br0" timeOffset="572.922">2385 11118 304,'0'0'655,"0"0"154,0 0-144,0 0-320,35-39-208,117-122-115,-147 155-28,0 1 0,1 0 0,-1 0 0,1 0 0,0 1 1,0 0-1,1 0 0,-1 0 0,1 1 0,0 0 0,0 0 1,0 1-1,0 0 0,0 0 0,1 1 0,-1-1 0,1 2 1,-1-1-1,1 1 0,-1 0 0,1 1 0,3 0 6,7 1-14,-14 1 16,0 0 0,0 1 1,-1 0-1,1 0 0,-1 0 1,1 0-1,-1 0 0,-1 1 0,1-1 1,0 1-1,-1 0 0,0 0 1,0 0-1,-1 0 0,1 0 0,-1 0 1,0 0-1,-1 1 0,1-1 0,-1 0 1,0 1-1,0-1 0,-1 0 1,0 0-1,1 1 0,-2-1 0,1 0 1,-2 5-3,1 20 48,0-13-10,0 0 1,-2 0-1,0 0 0,-1-1 1,0 1-1,-2-1 0,0-1 1,0 1-1,-2-1 0,0 0 1,0-1-1,-2 0 0,1-1 0,-2 0 1,0-1-1,0 0 0,-1 0 1,-1-2-1,-2 2-38,-24 12-184,40-32-999,0-14-12</inkml:trace>
  <inkml:trace contextRef="#ctx0" brushRef="#br0" timeOffset="840.816">3324 11153 96,'0'0'664,"0"0"-664,0 0-760</inkml:trace>
  <inkml:trace contextRef="#ctx0" brushRef="#br0" timeOffset="-1220.631">1121 7533 1560,'0'0'1769,"0"0"-905,0 0-312,0 0-208,0 0-248,0 0-96,0 0-16,0-17 16,19 34 16,0 18 128,1 12-80,-1 18 56,-19 16-72,0 19-48,0 16-496,-96 39-856,0-30-521,0-26 33</inkml:trace>
  <inkml:trace contextRef="#ctx0" brushRef="#br0" timeOffset="-939.044">1 8623 1256,'0'0'1305,"0"0"-353,0 0-584,0 0-48,0 0 224,536-198-104,-316 121-72,10 3-264,0 5-32,-19 13-72,-30 13-208,-37 17-728,-19 22-472,-39 4 71,-38 0-7</inkml:trace>
  <inkml:trace contextRef="#ctx0" brushRef="#br0" timeOffset="-657.409">1638 8304 544,'0'0'632,"0"0"-248,0 0 112,0 0 9,-201 225 15,182-191-312,9 0-120,10-8-88,0 4-8,0 1 8,0-1-184,67-4-432,0-9-465,0-13-167</inkml:trace>
  <inkml:trace contextRef="#ctx0" brushRef="#br0" timeOffset="-361.087">2414 8235 576,'0'0'488,"0"0"-194,-30 45 46,-2 2-249,-189 243 294,25-101-323,-9-8 0,-8-9 1,-46 18-63,-143 78 65,501-325 1714,130-57-1744,5 11 1,3 10-1,5 11 0,230-47-35,-183 97-745,-287 31 709,-1 1 0,1 0 0,-1 0 0,1-1 0,-1 1 0,1 0 0,-1 0 1,1 1-1,-1-1 0,1 0 0,0 0 0,-1 1 0,1-1 0,-1 1 0,0-1 0,1 1 0,-1 0 1,1-1-1,-1 1 0,0 0 0,0 0 0,1 0 0,-1 0 0,0 0 0,0 0 0,0 0 0,0 1 1,0-1-1,0 0 0,-1 1 0,1-1 0,0 0 0,-1 1 0,1-1 0,-1 1 0,1-1 0,-1 1 0,0-1 1,1 1-1,-1-1 0,0 1 0,0-1 0,0 1 0,0 0 0,0-1 0,-1 1 0,1-1 0,0 1 1,-1-1-1,0 1 36,1 3-67,0 51-784</inkml:trace>
  <inkml:trace contextRef="#ctx0" brushRef="#br0" timeOffset="-9681.258">6063 7128 416,'0'0'452,"0"0"142,0 0-21,0 0-210,0 0-167,0-5-83,0-63 1930,0 68-1715,0 0-26,0 0 30,3-3 1236,654 304-1949,-441-177 275,-7 9-1,-5 9 1,135 126 106,593 506-233,691 649-494,-809-690 483,-688-614 250,227 188-103,26-5 97,265 226-84,-496-385 69,-7 7-1,-7 5 1,-6 7 0,70 121 15,119 202-131,296 497 122,-480-785-27,9-6 0,8-6 0,8-7 0,32 17 36,-158-172-291,-32-56-274,0-20-938</inkml:trace>
  <inkml:trace contextRef="#ctx0" brushRef="#br0" timeOffset="-7890.605">17373 3060 1032,'0'0'1015,"0"0"-169,0 0-86,0 0-167,0 0-277,-3-6-256,-10-17-109,10 17 41,3 6 76,0 0 101,0 0 129,0 0 56,0 0-51,0 0-97,0 0-76,20 5-132,154 67 12,-4 6 1,12 17-11,-95-50 24,1805 1042 47,-1227-687-45,-8 6-9,-20 29 0,404 368-17,-776-580-3,800 627 42,241 4-29,-216-186 0,-337-192 11,-124-105 6,-516-289-19,-97-81 173,-6-29-1256,-9-8-633</inkml:trace>
  <inkml:trace contextRef="#ctx0" brushRef="#br0" timeOffset="-6444.151">19384 1599 80,'0'0'440,"-38"246"72,28-121-120,10-9 80,0-8-136,0-13 41,0-9-65,0-9-88,19-12-80,0-9-48,0-13-56,1-13-40,-11-4 0,10-13-136,-9-9-296,9-4-185,0-4 33,0-35-256</inkml:trace>
  <inkml:trace contextRef="#ctx0" brushRef="#br0" timeOffset="-6021.695">20437 582 3393,'0'0'92,"0"0"317,0 0-33,45-47-210,155-156-94,-173 178-27,2 1 1,0 1 0,2 2-1,0 1 1,1 1 0,33-13-46,-29 14 26,2-2-17,0 1 1,1 3-1,1 1 1,0 2-1,1 1 1,0 3-1,1 1 1,0 2-1,12 1-9,-22 2-57,0 2 0,0 1 0,0 2 0,0 0 0,-1 3 0,1 0 0,-1 2 0,0 2 0,-1 1 0,0 1 0,7 4 57,-5 6-4,-1 1 0,-1 1 0,-1 2 0,-2 0 0,0 2 0,-2 1 0,0 2 0,-3 0 0,0 1 0,-2 1 0,-1 1 0,-2 1 0,-1 0 0,-2 1 0,-1 1 0,-2 0 0,-1 1 0,2 24 4,54 264 118,18 268-118,-71-486 1,6 409 28,-18-506-71,0 0 0,-1 1 0,0-1 0,0 0 0,-1 0 0,-1 0-1,0 0 1,0-1 0,-1 1 0,0 0 0,0-1 0,-1 0 0,-1 0 0,0 0-1,0 0 1,0-1 0,-1 1 0,0-2 0,-1 1 0,0-1 0,0 0 0,-1 0-1,1 0 1,-1-1 0,-1-1 0,1 1 0,-1-2 0,0 1 0,-1-1 42,-37 15-431,-1-3 1,0-2 0,-2-2 0,1-2 0,-30 0 430,-83 3-970</inkml:trace>
  <inkml:trace contextRef="#ctx0" brushRef="#br0" timeOffset="-5695.056">19786 1840 1608,'0'0'1121,"0"0"103,0 0-192,0 0-648,0 0-368,0 0 40,527-284-56,-316 215-8,-10 4 8,0 14-8,-29 8-200,29-1-488,-57 10-616,-39 8-689</inkml:trace>
  <inkml:trace contextRef="#ctx0" brushRef="#br0" timeOffset="-5499.195">20677 1022 1400,'0'0'930,"0"0"-206,0 0-337,0 0-413,-3 42-3,-42 292 44,19-238 85,-3-1 1,-5-1-1,-4-2 1,-4-1 0,-37 55-101,-2 7 99,-94 147-2020,143-261 407</inkml:trace>
  <inkml:trace contextRef="#ctx0" brushRef="#br0" timeOffset="-5300.185">20667 1845 304,'0'0'1640,"0"0"-1055,0 0 87,0 0-128,0 0-248,0 0 480,0 0-432,288 13-88,-193 8-176,1 5-32,0 4-48,-20 0-280,-9 9-744,-47 21-296,-11-12-177,-9-1 73</inkml:trace>
  <inkml:trace contextRef="#ctx0" brushRef="#br0" timeOffset="-4987.77">20313 2457 104,'0'0'1168,"0"0"169,0 0-329,0 0-224,0 0-384,0 0-304,0 0-96,211 8 136,-10-38 96,48-9-232,124-25 0,-57 12-1128,-48 0-1233</inkml:trace>
  <inkml:trace contextRef="#ctx0" brushRef="#br0" timeOffset="-4678.088">24555 151 3817,'0'0'345,"0"0"90,0 0 174,0 0-158,0 0-208,0 0-82,-16-24-94,-52-74-58,66 96-11,0-1 0,0 1 0,1 0 0,-2 0 0,1 0 1,0 0-1,0 1 0,-1-1 0,1 0 0,0 1 0,-1 0 0,0 0 0,1-1 0,-1 2 0,0-1 0,0 0 0,1 0 0,-1 1 0,0 0 0,0-1 0,0 1 0,0 0 0,0 0 0,1 1 0,-1-1 0,0 1 0,0-1 0,-2 2 2,-7 0-19,-5 3 3,0 0 0,0 1-1,1 0 1,0 2 0,0 0 0,1 1 0,0 0 0,1 1 0,0 1 0,0 0 0,1 1 0,-8 9 16,-2 0-29,-8 5 12,1 2 1,1 1-1,2 2 0,1 0 0,1 2 0,2 1 0,1 0 1,-16 38 16,29-44-53,2 1 1,0 1-1,2-1 1,1 1-1,2 0 1,1 0 0,1 0-1,1 0 1,2-1-1,3 13 53,94 305-37,-81-276-256,-2 0 1,-4 1-1,-3 1 0,0 65 293,-10-135-1101,0-9-101,0-19-61</inkml:trace>
  <inkml:trace contextRef="#ctx0" brushRef="#br0" timeOffset="-4414.027">24048 750 1408,'0'0'743,"0"0"127,0 0-241,0 0-279,0 0-190,52-38-63,180-119 15,-216 148-100,1-1-1,0 2 1,1 0 0,0 1 0,0 1-1,1 0 1,-1 2 0,1 0 0,0 1-1,0 1 1,1 1 0,2 1-12,8-2 15,177 0-4,-201 1-14,0 0 0,0 1 0,0-1 1,0 1-1,0 1 0,0-1 0,0 1 1,0 0-1,0 0 0,0 1 0,0 0 1,0 0-1,-1 0 0,1 1 0,-1-1 1,0 1-1,0 1 0,0-1 0,0 1 1,0 0-1,-1 0 0,1 0 0,-1 1 1,0-1-1,-1 1 0,1 0 1,-1 0-1,0 0 0,0 1 0,-1-1 1,1 1-1,-1 0 0,0-1 0,0 5 3,1 2-31,-1 0-1,-1 1 1,0-1 0,0 0-1,-1 1 1,-1-1-1,0 0 1,-1 1-1,0-1 1,-1 0-1,0 0 1,-1 0 0,0-1-1,-1 1 1,0-1-1,-1 0 1,0-1-1,-1 1 1,0-1 0,-1 0-1,-3 3 32,-23 20-299,-2-1-1,-1-2 1,-1-2 0,-2-1-1,0-2 1,-2-2-1,0-2 1,-15 4 299,-89 38-891</inkml:trace>
  <inkml:trace contextRef="#ctx0" brushRef="#br0" timeOffset="-4146.405">24287 888 304,'0'0'168,"0"0"-64,0 0-104,0 0-80,0 0-416</inkml:trace>
  <inkml:trace contextRef="#ctx0" brushRef="#br0" timeOffset="-3876.024">24287 888 96,'469'198'160,"-449"-198"16,-11 0 48,10 0 104,-9 0-224,0 0-104,-1 9 0,-9 12-64,0 27-224,0-9-192</inkml:trace>
  <inkml:trace contextRef="#ctx0" brushRef="#br0" timeOffset="-3596.256">23502 1728 232,'0'0'687,"0"0"37,0 0 24,0 0-84,0 0 7,0 0-45,-34 8-306,7-3-274,-56 13 61,149-38-34,592-131 37,500-43-110,-857 157-734,2 14 1,41 12 733,-336 11-27,-3-1 1,0 0 0,-1 0 0,1 1 0,0-1 0,0 1 0,-1 0-1,1 1 1,0-1 0,0 1 0,-1 0 0,1 0 0,-1 0 0,1 1 0,-1-1 0,1 1 0,-1 0 0,0 1 0,0-1 0,0 1 0,0-1 0,0 1 0,0 1 0,-1-1 0,0 0 0,1 1 0,-1-1 0,-1 1 0,1 0 0,0 0 0,1 4 26,-1 138-22,-5-129 25,-1-1-1,-1 1 1,0-1-1,-1 0 1,-1-1 0,0 1-1,-1-1 1,-1 0-1,0-1 1,-1 1-1,0-2 1,-2 1-1,-5 5-2,-38 59 14,26-36-224,-3-1 0,-1-1 0,-3-2 0,0-2 0,-3-1 0,0-1 0,-42 26 210,-6 2-1288</inkml:trace>
  <inkml:trace contextRef="#ctx0" brushRef="#br0" timeOffset="-3287.3">24335 1634 40,'0'0'448,"0"0"-48,0 0 448,0 0-167,0 0-225,0 0-336,0 0-120,-258-9-8,229 43-48,19-3 48,1 3-56,9-4-80,0-8-401,0-1-191,0-12 16,0-9 40</inkml:trace>
  <inkml:trace contextRef="#ctx0" brushRef="#br0" timeOffset="-2945.978">24335 1634 112,'-357'10'483,"239"-30"726,86 9-11,28 12-1192,0 0-1,0 1 1,0-1-1,0 1 1,0 0 0,1 0-1,-1 0 1,1 1 0,-1-1-1,1 1 1,0 0 0,0 0-1,0 0 1,1 0-1,-1 0 1,1 1 0,0-1-1,0 1 1,0 0 0,0 0-1,0-1 1,1 1-1,0 0 1,0 0 0,0 0-1,0 1 1,1-1 0,-1 0-1,1 0 1,0 0-1,0 0 1,1 2-6,-3 4 41,-1 209 62,3-215-99,1 1 0,0 0 0,0-1 0,1 1 0,-1 0 0,1-1 0,0 0-1,0 1 1,1-1 0,-1 0 0,1 0 0,0 0 0,0-1 0,0 1 0,0-1 0,1 0 0,-1 1 0,1-1 0,0-1 0,0 1-1,0-1 1,0 1 0,1-1 0,-1 0 0,0-1 0,1 1 0,0-1 0,-1 0 0,1 0-4,142 19 189,-138-20-162,-6 2-10,1-1-1,0 0 1,-1 0 0,1 0-1,-1-1 1,1 0 0,0 1-1,0-1 1,-1 0 0,1-1-1,0 1 1,-1-1 0,1 1 0,-1-1-1,1 0 1,0-1 0,-1 1-1,0 0 1,1-1 0,-1 0-1,0 0 1,0 0 0,0 0-1,0 0 1,0-1 0,-1 1 0,1-1-1,-1 0 1,1 0 0,-1 0-1,0 0 1,0 0 0,0 0-1,-1-1 1,1 1 0,-1-1-1,0 1 1,0-1 0,0 1 0,0-1-1,-1 0 1,1-1-17,-1-7 44,1 11-49,-1 0-1,0-1 1,1 1-1,-1-1 0,0 1 1,0 0-1,0-1 1,0 1-1,0-1 0,0 1 1,-1-1-1,1 1 0,0 0 1,-1-1-1,1 1 1,-1 0-1,1-1 0,-1 1 1,0 0-1,0 0 0,1-1 1,-1 1-1,0 0 1,0 0-1,0 0 0,0 0 1,0 0-1,0 0 1,-1 0-1,1 1 0,0-1 1,0 0-1,-1 1 0,1-1 1,0 1-1,-1-1 1,1 1-1,0-1 0,-1 1 1,1 0-1,-1 0 0,1 0 1,-1 0-1,0 0 6,-240-2-841,235 2 825,0 0 1,1 1-1,-1 0 1,1 1-1,-1-1 1,1 1-1,0 0 1,0 1-1,-1-1 1,1 1-1,1 1 1,-1-1-1,1 1 1,-1 0 0,1 0-1,0 0 1,0 1-1,1 0 1,-1 0-1,1 0 1,0 0-1,1 1 1,-1 0-1,1-1 1,0 1-1,1 0 1,-1 1-1,0 1 16,3 3-45,0-10 45,-1 1 1,1 0-1,0-1 1,0 1-1,0 0 0,0 0 1,0-1-1,0 1 1,0 0-1,1 0 0,-1-1 1,0 1-1,1 0 1,0-1-1,-1 1 0,1 0 1,0-1-1,0 1 1,0-1-1,0 1 0,0-1 1,0 0-1,0 1 1,0-1-1,1 0 0,-1 0 1,1 0-1,-1 0 1,0 0-1,1 0 0,0 0 1,-1-1-1,2 2 0,28 5 110,0 0-1,1-2 0,0-1 1,0-2-1,0-1 0,0-1 1,13-3-110,26 2 212,4 0-99,0-3-1,0-3 1,0-4 0,10-5-113,157-36-108,-2-10 1,145-61 107,-371 118-84,-8 3-4,0 1-1,-1-1 1,1 0 0,0 0 0,-1 0 0,1-1-1,-1 0 1,0 0 0,0 0 0,0-1 0,0 1-1,-1-1 1,0-1 0,1 1 0,-1 0-1,-1-1 1,1 0 0,-1 0 0,0 0 0,0 0-1,1-3 89,-2-19-1028</inkml:trace>
  <inkml:trace contextRef="#ctx0" brushRef="#br0" timeOffset="8441.911">19499 7731 2497,'0'0'552,"0"0"4,0 0 253,0 0 30,0 0-165,-5-29-224,-16-92-60,-11 48 503,32 72-745,0 1-25,0 0-80,-32 0 198,-4 4-277,0 2 0,1 1 0,0 2 0,0 1 0,0 2 0,1 2 0,1 0 1,1 3-1,-10 6 36,12-8-10,-405 221-330,-18 36 340,-170 98-223,-932 519-796,1333-780 995,251-98 297,243 61-306,-191-44 30,38 12-22,-2 6 0,-2 5 0,-2 5 0,-3 5 0,63 48 25,145 129-19,-199-142-140,4-6 1,3-5-1,83 38 159,-6-38-828,-174-68-1486,-37-17 907</inkml:trace>
  <inkml:trace contextRef="#ctx0" brushRef="#br0" timeOffset="8940.44">17737 10481 1384,'0'0'763,"0"0"-132,0 0-43,0 0-312,0 0-191,27-47 2,-12 20-69,-1 1 3,0 0-1,2 1 0,0 1 0,2 1 0,0 0 0,2 1 0,1 1 0,0 1 0,1 1 0,2 1 0,-1 1 0,19-9-20,402-195 1094,62-2-1094,32-15 101,-40-13-32,94-102-61,-533 301 1,-66 49-815,-33 10-560,-7 1-304</inkml:trace>
  <inkml:trace contextRef="#ctx0" brushRef="#br0" timeOffset="9775.391">18541 7688 120,'0'0'57,"0"0"22,0 0 84,0 0 99,0 0 60,7-11 31,-4 6-284,-1 0 28,1 0 0,0 0 0,0 0 0,0 1 1,0-1-1,1 1 0,0 0 0,0 0 0,0 0 0,0 0 0,0 1 0,1 0 0,0 0 0,0 0 0,0 0 1,0 1-1,0 0 0,0 0-97,13 1 112,1 1 0,-1 1 0,0 0 0,0 2 1,-1 0-1,1 1 0,0 0 0,-1 1 0,0 2 0,0-1 1,-1 2-1,0 0 0,0 1 0,-1 1 0,9 7-112,58 28 63,220 96-8,439 225 122,-706-346-165,418 261 28,-300-168 54,-153-113-95,-1 0-1,0 0 1,1 0 0,-1 0 0,1 0 0,-1 0-1,1 0 1,-1 0 0,0 0 0,1 0 0,-1 1 0,1-1-1,-1 0 1,1 0 0,-1 1 0,1-1 0,-1 0-1,1 1 1,-1-1 0,1 1 0,0-1 0,-1 0-1,1 1 1,-1-1 0,1 1 0,0-1 0,0 1-1,-1-1 1,1 1 0,0-1 0,0 1 0,0 0 0,-1-1-1,1 1 1,0-1 0,0 1 0,0-1 0,0 1-1,0 0 1,0-1 0,0 1 0,0-1 0,0 1-1,1 0 1,-1-1 0,0 1 0,0-1 0,0 1-1,1-1 1,-1 1 0,0-1 0,0 1 0,1-1 0,-1 1-1,1-1 1,-1 1 0,0-1 0,1 0 0,-1 1-1,1-1 1,-1 0 0,1 1 0,-1-1 0,1 0-1,0 1 2,-51-1-1833</inkml:trace>
  <inkml:trace contextRef="#ctx0" brushRef="#br0" timeOffset="13781.411">23732 6852 880,'0'0'564,"0"0"82,0 0-49,0 0-277,0 0-12,0 0 3,0-13-51,0-107 2298,59 81-2537,699-217-70,595-286 65,-254 94 15,-356 160 5,403-232-36,-973 421 64,-171 97-19,0 0-1,0 1 1,0-1 0,-1 0 0,1 0 0,0 0 0,-1 0-1,1 0 1,-1 0 0,0 0 0,0 0 0,0-1-1,0 1 1,0 0 0,0-1 0,-1 1 0,1-1 0,-1 1-1,0-1 1,1 1 0,-1-1 0,0 1 0,-1-1 0,1 0-1,0 1 1,-1-1 0,1 1-45,-1-14-177,-7 12 119,-92 7-2031,26 15-775</inkml:trace>
  <inkml:trace contextRef="#ctx0" brushRef="#br0" timeOffset="14702.758">24507 4715 888,'0'0'1167,"0"0"63,0 0-139,0 0-283,0 0-301,0 3-229,-1 9-296,-1 0-1,0 0 1,-1-1 0,0 1-1,-1-1 1,-1 0-1,1 0 1,-2 0 0,1-1-1,-2 0 1,1 0-1,-1 0 1,-7 7 18,4-4-3,-64 91 0,-225 318 2,-141 281 1,223-295 21,133-225-112,79-171 109,16-18-2354,37-38 1180,9-18-247</inkml:trace>
  <inkml:trace contextRef="#ctx0" brushRef="#br0" timeOffset="15050.208">26011 4495 128,'0'0'758,"0"0"246,0 0 81,0 0-477,0 0-470,-16 29-121,-217 352 151,-187 234-9,399-584-196,5-9-62,0 0-1,1 1 0,1 1 0,1 0 1,1 0-1,2 2 0,0-1 1,2 1-1,0 1 0,2-1 0,0 7 100,6 9-1000,0-20-187</inkml:trace>
  <inkml:trace contextRef="#ctx0" brushRef="#br0" timeOffset="15328.943">27103 4340 368,'0'0'1112,"0"0"-984,0 0-120,0 0-8,0 0 176,-192 323-72,96-185 8,1-4-32,9-5-8,18-17-72,21-13 8,18-17 0,19-22-8,10-17-48,0-30-264,67-13-512,10 0-168</inkml:trace>
  <inkml:trace contextRef="#ctx0" brushRef="#br0" timeOffset="15610.609">28434 4064 672,'0'0'424,"0"0"-296,0 0-32,-201 276 112,115-181 32,9-5-48,10-8-96,10-9-48,28-8-48,19-13-8,10-27-432,10-12-504</inkml:trace>
  <inkml:trace contextRef="#ctx0" brushRef="#br0" timeOffset="15924.865">29813 3771 992,'0'0'1513,"0"0"-1201,0 0 80,-287 233-56,181-147 48,1 9-304,-29 38-80,19-21-232,19-21-1617</inkml:trace>
  <inkml:trace contextRef="#ctx0" brushRef="#br0" timeOffset="46876.875">21587 3431 96,'0'0'160,"0"0"-24,0 0-32,9-13 16,-9 13-32,0 0-80,10 0-8,-10 0-56,9 0-184,10 0-32,1 0 128</inkml:trace>
  <inkml:trace contextRef="#ctx0" brushRef="#br0" timeOffset="47257.744">21587 3431 56</inkml:trace>
  <inkml:trace contextRef="#ctx0" brushRef="#br0" timeOffset="49117.866">21587 3431 56,'-90'-54'229,"47"37"653,32-7-1518,14 24 510,117-1 352,-106-4 3899,-4 0-626,1 3-4757,1216-122 288,-1034 88-976,119-32 1460,-250 60 436,-52 7 16,-9 1-7,-1 0 88,0 0 57,0 0-38,0 0-23,0 0-38,0 0-45,0 0-14,0 0 6,0 0 41,-11 1 52,3 3-54,0 1-1,1 0 1,0 0-1,0 1 1,0 0-1,0 0 1,1 1-1,0-1 1,0 2-1,1-1 1,0 0-1,1 1 1,-1 0-1,1 0 1,1 1-1,-1-1 1,2 1-1,-1-1 1,1 1-1,0 0 1,1 0-1,0 2 10,-2 259-45,2-259 45,1-1 0,1 1 0,-1-1 0,2 0 0,0 0 0,0 1 0,1-1 0,0 0 0,0-1 0,1 1 0,1-1 0,-1 1 0,6 6 0,116 165-575,-187-177 2206,-378-12-1451,200 67-563,172-37 314,-546 172-491,280-116 504,328-79 73,1 0 1,0 0-1,1 0 1,-1 0-1,0-1 1,0 1-1,1-1 1,-1 0-1,0 0 1,1-1-1,0 1 1,0-1-1,0 0 1,0 0-1,0 0 1,0 0-1,1 0 0,-1 0 1,1-1-1,0 1 1,0-1-1,0 1 1,1-1-1,-1 0 1,1 0-1,0 0 1,0 0-1,0 0 1,1 0-1,-1 0 1,1 0-1,0 0 1,0 0-1,1 0 1,-1-1-1,1-2-17,-1-452-162,0 459 212,0 0-6,0 0-32,0 0-29,0 0-59,0 0-66,0 0-98,0 0-60,0 0-97,0 0-142,0 9-977,0 3 833</inkml:trace>
  <inkml:trace contextRef="#ctx0" brushRef="#br0" timeOffset="50879.743">23291 3508 288,'0'0'587,"0"0"-66,0 0-85,0 0-157,0 0-215,0 0-29,24-16-22,184-105 26,221-109 564,-198 122-961,-98 58-83,-117 46 391,-13 3 26,-3 1-17,0 0 22,0 0 31,0 0 28,0 0-24,0 0-10,0 27-17,3 76 16,-15 177 19,-73-53 4,55-98-16,20-81 20,10-47 59,-107-22 1899,59-3-1968,-1 3 1,-1 1 0,-1 3-1,0 2 1,-1 3-1,-1 1 1,1 3-1,-18 1-22,11-1 19,-370-40 61,362 31 253,65 13-1919,2 4-185</inkml:trace>
  <inkml:trace contextRef="#ctx0" brushRef="#br0" timeOffset="52547.816">25302 4840 32,'0'0'285,"0"0"18,0 0-32,0 0-84,0 0-9,0 0-31,0 9-28,0 34-82,0-61-884</inkml:trace>
  <inkml:trace contextRef="#ctx0" brushRef="#br0" timeOffset="53096.775">24450 3818 1280,'0'0'864,"0"0"13,0 0-104,0 0-162,0 0-144,0 0-147,-2-4-17,-14-17 225,15 21-368,1 0-136,0 0-72,0 0-32,0 0-54,0 0-50,0 0-38,0 0 5,65 96-119,-51-60 310,-2 0-1,-2 0 1,-1 1-1,-2 0 1,-2 0-1,-1 1 1,-1 0-1,-3-1 1,-1 1-1,-2 4 27,2 27 9,-2 322 22,-2-363-32,-2 0 0,-1-1 0,-1-1 0,-1 1 0,-1-1-1,-2-1 1,0 0 0,-16 21 1,-6 15-11,-4 4-796,39-64 392,0-1 43,0-28-784,0-9-99</inkml:trace>
  <inkml:trace contextRef="#ctx0" brushRef="#br0" timeOffset="53784.229">24833 3439 888,'0'0'855,"0"0"49,0 0-186,0 0-244,0 0-172,0 0-153,24-5-94,404-68 41,694-116 8,32-57-104,-227-33 62,-189 51-52,-579 182-24,312-68-249,-466 113-8,-5 1-56,-134 31 268,-229 96-757,314-108-755</inkml:trace>
  <inkml:trace contextRef="#ctx0" brushRef="#br0" timeOffset="54415.772">25331 3797 624,'0'0'1035,"0"0"-71,0 0 115,0 0-161,0 0-233,0 0-242,5-16-251,14-47-192,-14 47-171,-5 27-10,1 8 119,-1 1 1,0-1 0,-2 1-1,0-1 1,-1 1 0,-1-1-1,-1 0 1,-1 0 0,-2 3 61,-9 17 12,2-11-78,1 1 0,2 1 0,1 0 1,2 1-1,0 0 0,3 1 0,0-1 0,0 27 66,6 45-1488,36-82 516,-28-20 858,122-4-871,-65-19 583</inkml:trace>
  <inkml:trace contextRef="#ctx0" brushRef="#br0" timeOffset="54714.799">26586 3637 464,'0'0'208,"0"0"-208,0 0 8,0 0 144,0 0-16,0 0 8,0 0-80,0 237 16,0-193-80,0-10 8,0-8-8,38-18-240,19-3-256</inkml:trace>
  <inkml:trace contextRef="#ctx0" brushRef="#br0" timeOffset="55009.357">27687 3577 24,'0'0'408,"0"0"24,0 0 64,0 0-320,0 0-120,0 0 16,0 0-64,-38 185-8,105-172-96,48-4-224,-20-9-272</inkml:trace>
  <inkml:trace contextRef="#ctx0" brushRef="#br0" timeOffset="55325.719">28980 3508 96,'0'0'712,"0"0"-352,0 0-48,0 0-120,0 0-176,-134 241-16,172-193-544,39-22-320</inkml:trace>
  <inkml:trace contextRef="#ctx0" brushRef="#br0" timeOffset="60535.799">20073 3573 328,'0'0'316,"0"0"-38,0 0 16,0 0-14,0 0 38,0 0 63,0 0 53,2-14 118,1-5-260,2-47 2470,-11 67-2836,-90 49-59,-664 413 285,626-379-158,-792 526-172,708-462-186,194-117-176,24-31 468,0 0 8,0 0 12,0 0 5,0 0 31,0 0 8,0 0 0,0 0 0,3 0 1,179 0 31,648 22-9,68 98-118,175 69 29,-998-180-122,-72-8 114,-3 2 66,0-2 56,0-1 160,0 0 154,0 0 86,0 0-80,-9-92 105,8 66-456,0 17-8,1 0-1,-1 0 0,2 0 0,-1 0 0,1 0 1,0 0-1,1 0 0,0 0 0,1 1 1,0-1-1,0 1 0,0 0 0,5-6 0,253-305 82,-240 282-47,-3-1 0,-1-1 1,-1 0-1,-3-1 0,-1-1 1,-2 0-1,-2-1 0,-2 0 1,-1 0-1,-3 0 0,-1-1 1,-4-29-36,3 67 21,-1 0 0,-1-1 0,1 1 1,-1 0-1,0 0 0,0 0 0,0 0 1,-1 0-1,0 0 0,0 0 0,0 1 0,0 0 1,-1-1-1,0 1 0,1 1 0,-2-1 1,1 0-1,0 1 0,-1 0 0,1 0 0,-1 0 1,0 1-1,0 0 0,0 0 0,0 0 1,-1 0-1,1 1 0,0 0 0,-1 0 0,1 0 1,-1 1-1,-3 0-21,-55-21 120,-183-73 476,177 77-603,-1 4-1,0 3 1,0 2 0,-1 4 0,0 3 0,-24 5 7,-6-3-3,-499-1 67,599 0-149,2 29-4457,0-11 2161</inkml:trace>
  <inkml:trace contextRef="#ctx0" brushRef="#br0" timeOffset="61527.164">19652 4155 288,'0'0'599,"0"0"-4,0 0-131,0 0-103,0 0-57,0 0 46,3-4 87,1-3 1221,-43 37-1492,-360 222-282,0-29 100,388-216-164,7-6 57,0 1 0,0 0 0,1 0 1,-1 0-1,1 0 0,-1 1 0,1-1 0,0 1 0,0 0 0,0 0 0,0 0 1,0 1-1,1-1 0,0 1 0,-1-1 0,1 1 0,1 0 0,-1 0 0,0 0 1,1 0 122,7-3-914,31-2 179,25-2 11</inkml:trace>
  <inkml:trace contextRef="#ctx0" brushRef="#br0" timeOffset="61814.369">19585 4232 128,'0'0'894,"0"0"239,0 0 29,0 0-131,0 0-363,0 0-286,0-6-232,0-20-130,0 19-48,0 7-94,0 0-66,0 0-90,0 4-21,3 10 289,1 1 1,1-1-1,0 0 0,1-1 0,0 1 1,1-1-1,0 0 0,2-1 0,-1 0 1,1 0-1,1-1 0,0 0 1,0-1-1,1 0 0,1 0 10,37 43 42,-34-35-51,-2-5-11,0 0-1,-1 2 1,0-1 0,-1 1 0,-1 1 0,-1 0-1,0 1 1,-1-1 0,0 1 0,-2 1 0,0 0-1,-1 0 1,-1 0 0,0 2 20,-3 5-236,0-20 123,0 0 1,0 0 0,-1-1 0,0 1 0,0 0-1,0 0 1,0 0 0,-1-1 0,0 1-1,0 0 1,0 0 0,0-1 0,-1 1 0,0-1-1,0 1 1,0-1 0,-1 0 0,1 0 0,-1 0-1,-2 3 113,-30 12-1152</inkml:trace>
  <inkml:trace contextRef="#ctx0" brushRef="#br0" timeOffset="62106.636">18963 4633 184,'0'0'904,"0"0"-32,0 0 145,0 0-145,0 0-336,0 0-440,0 0-96,19-17-128,67 8 120,19 0-96,77-4-704,-19 5-248,-19-1-601</inkml:trace>
  <inkml:trace contextRef="#ctx0" brushRef="#br0" timeOffset="62420.186">20706 4150 968,'0'0'1359,"0"0"-196,0 0-252,0 0-435,0 0-335,0 3-274,-68 172-559,-113 263 517,77-134-2644,102-277 2003,2-26 433</inkml:trace>
  <inkml:trace contextRef="#ctx0" brushRef="#br0" timeOffset="62908.168">20428 4292 512,'0'0'748,"0"0"-109,0 0-120,0 0 9,0 0-147,0 0-198,16-28-72,54-91-74,-67 114-34,1-1 1,0 1-1,0 0 0,1 0 1,-1 0-1,1 1 0,0-1 1,0 1-1,1 1 1,-1-1-1,1 1 0,0 0 1,0 0-1,0 0 0,0 1 1,0 0-1,1 0 0,-1 1 1,5-1-4,5-2-3,251-14-343,-258 17 333,0 1-1,0 0 1,1 0 0,-1 1 0,0 0-1,0 1 1,0 0 0,0 0 0,0 1 0,-1 0-1,1 0 1,-1 1 0,1 0 0,-1 1 0,-1 0-1,1 0 1,-1 1 0,1 0 0,-2 0 0,1 0-1,-1 1 1,0 0 0,0 0 0,-1 1-1,0 0 1,0 0 0,-1 0 0,0 0 0,0 1-1,-1-1 1,0 1 0,-1 1 13,0 26 7,0-28-3,-1-1 0,0 1 0,-1 0 1,0 0-1,0 0 0,0-1 0,-1 1 1,0 0-1,-1-1 0,0 1 0,0 0 1,0-1-1,-1 0 0,0 0 0,-1 0 0,0 0 1,0 0-5,-18 9 39,-2-1 1,0-1-1,0-1 1,-1-2-1,-1 0 1,0-2-1,0 0 1,-1-2-1,0-1 1,0-1-1,-25 1-39,33-3 43,-191 19 25,207-22-372,3 0-448,0 0-534</inkml:trace>
  <inkml:trace contextRef="#ctx0" brushRef="#br0" timeOffset="67213.794">18426 9365 304,'0'0'636,"0"0"146,0 0 10,0 0-104,0 0 50,0-20 35,0-179 1309,40 297-2888,-14-57 764,14 47 28,-3 2 0,-4 2 0,-4 1 1,0 18 13,36 111 20,3-30-4,8-4 1,9-3-1,67 102-16,-41-85 47,81 211-47,-160-235 145,-32-177-66,0-15-280,0-134-2911,0 60 1129</inkml:trace>
  <inkml:trace contextRef="#ctx0" brushRef="#br0" timeOffset="68318.985">18283 8878 416,'0'0'567,"0"0"-67,0 0-112,0 0 27,0 0-18,0 0-110,62-27-106,209-84-18,-5 40-31,-201 60-105,718-105 45,140 25-72,-100 40-515,-701 50 696,-112 4-183,1 0-1,-1 0 1,1 1 0,-1 1-1,-1-1 1,1 2-1,-1-1 1,1 1-1,-2 1 1,1-1-1,-1 2 1,0-1-1,0 1 1,2 4 2,12 8 0,65 57 23,-3 4 0,-4 4 0,-3 4 0,-4 2 0,-5 4 0,-3 3 0,10 30-23,291 598 276,-274-516-211,-88-105 1117,-19-101-667,-143-4-336,-135-2-127,0 13 0,-59 20-52,-1000 151 317,941-109-276,-262 88-41,534-117-46,137-44-166,2 0-98,0 0-62,0 0 29,0 0-2,0 0-66,0 0-282,2-3-433,6-15-161</inkml:trace>
  <inkml:trace contextRef="#ctx0" brushRef="#br0" timeOffset="69029.488">19911 8977 1824,'0'0'1043,"0"0"-65,0 0-178,0 0-69,0 0-190,0 0-157,-34-30-60,-102-88-70,84 85 83,12 107-848,-187 416 327,143-312 195,-137 345-11,210-415-1710,11-107 981,37-15-734,30-40 911,2-7-534</inkml:trace>
  <inkml:trace contextRef="#ctx0" brushRef="#br0" timeOffset="69323.476">19796 9106 992,'0'0'1006,"0"0"-11,0 0-63,0 0-267,0 0-206,0 0-223,0-6-187,0-17-70,17 22-274,14 19 288,-2 1 0,0 2 0,-1 1 0,-1 1-1,-1 1 1,-1 1 0,-2 1 0,0 2 0,-2 0-1,16 28 8,-14-27-27,-2 2 0,0 0 0,-2 1 0,-2 1 0,-1 1 0,-1 0 0,-2 1 0,-2 0 0,-1 1 0,-1 0-1,-3 1 1,0 0 0,-2 16 27,-3-51-51,-1 0 0,1 0-1,-1 1 1,1-1 0,-1 0-1,0 0 1,0 0-1,0 0 1,0 0 0,-1 0-1,1 0 1,0 0 0,-1 0-1,1 0 1,-1 0 0,0 0-1,0 0 1,0 0-1,0 0 1,0 0 0,0-1-1,0 1 1,-1 0 0,1-1-1,-1 1 1,1-1 0,-1 1-1,1-1 1,-1 0 0,0 0-1,0 0 1,0 0-1,1 0 1,-1 0 0,0 0-1,0-1 1,0 1 0,0-1-1,-1 1 1,1-1 0,0 0-1,0 0 1,-2 0 51,-43 6-1210</inkml:trace>
  <inkml:trace contextRef="#ctx0" brushRef="#br0" timeOffset="69606.796">19001 9735 888,'0'0'1088,"0"0"-295,0 0-89,0 0-504,0 0-24,0 0-88,0 0 8,373-69-32,-133 13-64,-30 4-520,-28 1-921</inkml:trace>
  <inkml:trace contextRef="#ctx0" brushRef="#br0" timeOffset="69904.497">20571 8947 464,'0'0'548,"0"0"-356,0 0-146,0 0 94,18 24 166,118 164 64,-42-58-208,-49-73-107,-2 2 0,-3 2-1,-3 1 1,-3 2 0,-2 1 0,-3 2-55,-19-26-301,-11-49-742,0 6 964,-7-26-727</inkml:trace>
  <inkml:trace contextRef="#ctx0" brushRef="#br0" timeOffset="70310.273">20811 8985 856,'0'0'1231,"0"0"-115,0 0-214,0 0-135,0 0-162,0 0-230,-26-41-179,-76-132-112,99 171-85,1-1 0,-1 1 0,1-1 0,0 0 0,0 0 0,0 0 0,0 0 1,0-1-1,1 1 0,-1 0 0,1-1 0,0 1 0,0-1 0,0 1 0,0-1 0,1 0 0,0 1 0,-1-1 0,1 0 0,1 1 1,-1-1-1,0 1 0,1-1 0,0 0 0,0 1 0,0-1 0,0 1 0,0 0 0,1-1 0,0 1 0,-1 0 0,1 0 0,0 0 0,1 0 1,-1 0-1,0 0 0,1 1 0,0-1 0,0 1 0,-1 0 0,1-1 0,1 1 0,-1 1 0,0-1 0,0 0 0,1 1 0,-1 0 0,1 0 1,-1 0-1,1 0 0,-1 0 0,1 1 0,0-1 0,3 1 1,8-4-23,39-9-97,1 4 1,0 1 0,0 3-1,1 2 1,54 5 119,-48-1-252,-56-2 214,0 0-1,0 1 1,0 0-1,0 0 1,0 0 0,0 1-1,0 0 1,0 0-1,0 1 1,0-1-1,0 1 1,0 1-1,-1-1 1,1 1-1,-1 0 1,0 0-1,0 0 1,0 1-1,0 0 1,0 0-1,-1 0 1,0 1-1,0-1 1,0 1-1,-1 0 1,1 0-1,-1 0 1,0 1-1,0-1 1,-1 1-1,0-1 1,0 1-1,0 0 1,-1 0-1,0 0 1,1 5 38,0-5 4,-1 1 0,0-1 0,0 1 0,0 0 0,-1 0 0,0 0 0,0-1 0,-1 1 0,0 0 0,0 0 1,0-1-1,-1 1 0,0 0 0,0-1 0,-1 0 0,0 0 0,0 1 0,0-2 0,-1 1 0,0 0 0,-3 3-4,-27 11-35,-1-2-1,-1-1 1,0-2 0,-2-1-1,0-2 1,0-1 0,-1-3-1,0-1 1,0-1 0,-15-2 35,43-2-55,-380 46-2700,361-39 2008</inkml:trace>
  <inkml:trace contextRef="#ctx0" brushRef="#br0" timeOffset="70590.555">21596 9696 728,'0'0'496,"0"0"-496,0 0-656</inkml:trace>
  <inkml:trace contextRef="#ctx0" brushRef="#br0" timeOffset="78983.767">8371 8537 328,'0'0'606,"0"0"46,0 0 88,0 0-56,0 0-45,38-8 2894,176 50-3730,-157-24 183,179 48 64,-3 11 0,-4 9 1,36 29-51,-180-72-57,-2 5 0,-2 2 0,37 34 57,236 152-471,-249-170 115,-15-8 50,1-5 0,3-3-1,21 4 307,-29-20-395,-85-33 405,0-1-1,-1 0 0,1 1 0,0-1 0,-1 1 1,1-1-1,-1 1 0,1-1 0,0 1 0,-1-1 1,1 1-1,-1 0 0,0-1 0,1 1 1,-1 0-1,1-1 0,-1 1 0,0 0 0,0 0 1,1-1-1,-1 1 0,0 0 0,0 0 0,0-1 1,0 1-1,0 0 0,0 0 0,0 0 1,0-1-1,0 1 0,0 0 0,0 0 0,-1-1 1,1 1-1,0 0 0,0 0 0,-1-1 0,1 1 1,-1 0-1,1-1 0,0 1 0,-1 0 0,1-1 1,-1 1-1,0-1 0,1 1 0,-1-1 1,1 1-1,-1-1 0,0 1 0,1-1 0,-1 0 1,0 1-1,0-1 0,1 0 0,-1 0 0,0 1 1,0-1-1,1 0 0,-1 0 0,0 0 1,0 0-1,0 0 0,1 0 0,-1 0-9,-189 82 7,-216 280-55,-167 112 50,-247 198 21,266-194-55,331-294 80,214-177 29,-1-1 0,1 0 1,-1-1-1,0 0 0,0 0 0,0-1 0,-1-1 0,1 1 0,-1-2 0,0 1 1,0-2-1,-10 1-77,20-2 236,1 0 109,0 0-19,-13 0 310,-39-5-558,1-2 1,0-2-1,0-3 0,1-2 1,0-2-1,1-2 1,-10-8-79,-35-10 148,-217-78-37,5-14 0,6-14-1,-17-25-110,34-3 54,0 0-101,-134-53 47,-131-42 80,119 55 313,400 183-234,27 24-175,5-4-5,0 0 0,0 0 1,1 0-1,-1 0 0,1 0 0,1 1 1,0 0-1,-1-1 0,2 2 0,-1-1 0,1 1 1,0 0-1,0 0 0,0 0 0,1 1 1,-1 0-1,1 0 0,0 1 0,0 0 0,1 0 1,0 0 20,17-11-64,88-50-222,1 1 18,-3-5 0,78-65 268,418-336-646,39 14 646,-234 178 2,-132 152-459,-72 5 438,-206 119 182,-2 1 209,0 0 88,0 0-155,0 0-137,-56 0 15,54 0-171,2 0-17,0 0-3,0 0-16,0 0-183,0 5-656,0 58-2737,0-32 1012</inkml:trace>
  <inkml:trace contextRef="#ctx0" brushRef="#br0" timeOffset="80866.54">6599 10705 536,'0'0'786,"0"0"155,0 0 1,0 0-39,0 0-53,0 0 4,0 0-51,0-7 145,-1-60-780,-1 30-179,2 0 1,1-1 0,2 1 0,1 0-1,2 0 1,2 0 0,3-6 10,44-102-227,6 3 1,6 2-1,28-34 227,39-14-790,-116 174 472,-18 13 218,0 1-11,11 3-877,207 281 614,-28-46 413,-173-213-33,-1 0-1,-2 1 1,0 1 0,-2 0-1,-1 1 1,-1 0 0,-2 0-1,-1 1 1,-1 0 0,-1 1-1,-1 0 1,-1 25-6,-3-33-20,1-20 2,-1 0 0,1-1 0,0 1 1,-1 0-1,0 0 0,1 0 0,-1 0 1,0 0-1,0 0 0,0-1 0,0 1 1,0 0-1,0 0 0,-1 0 0,1 0 1,-1 0-1,1 0 0,-1-1 0,0 1 1,0 0-1,0 0 0,0-1 0,0 1 1,0-1-1,0 1 0,0-1 0,-1 1 0,1-1 1,0 0-1,-1 0 0,1 1 0,-1-1 1,0 0-1,1 0 0,-1-1 0,0 1 1,0 0-1,1 0 0,-1-1 0,0 1 1,0-1-1,0 0 0,0 0 0,0 1 1,0-1-1,1 0 0,-1 0 0,0-1 1,0 1-1,-1-1 18,-174-10-2866,97-12 2235</inkml:trace>
  <inkml:trace contextRef="#ctx0" brushRef="#br0" timeOffset="81080.844">6867 10347 720,'0'0'816,"0"0"281,0 0 159,0 0-40,0 0-280,0 0-184,0 0-255,-153-73-185,153 60-184,38-9-128,29-4 0,19 1 0,10-1-8,10 4-344,37-8-689,-18 9-1071,-39-5-713</inkml:trace>
  <inkml:trace contextRef="#ctx0" brushRef="#br0" timeOffset="81406.229">7767 9455 392,'0'0'1283,"0"0"-651,0 0-184,0 0-277,13 19-194,337 552 327,-334-548-291,-1 1 0,-1 0-1,-2 1 1,0 0-1,-1 1 1,-2 0 0,0 1-1,-2 0 1,3 20-13,1 105 89,-2-146-180,-9-162-2611,0 105 2157</inkml:trace>
  <inkml:trace contextRef="#ctx0" brushRef="#br0" timeOffset="81858.67">8265 10045 280,'0'0'363,"0"0"50,0 0 141,0 0-80,-48-41-160,-148-134-138,113 62 13,75 90-159,0-4 21,1 0 0,2 0 0,0-1 0,2 0 0,1 1 0,1-1 0,1 0 0,2-2-51,-2-21 96,3 48-105,-1 1 0,0-1 0,1 1 0,-1 0 1,1-1-1,-1 1 0,1 1 0,0-1 0,0 0 1,0 1-1,0-1 0,0 1 0,1 0 0,-1 0 1,0 0-1,0 1 0,1-1 0,-1 1 0,0-1 1,1 1-1,-1 0 0,1 1 0,-1-1 0,0 0 1,1 1-1,1 1 9,1-2-34,43-1-13,0 2 1,-1 3-1,1 2 0,-1 1 1,14 6 46,-26-3-18,-3-3-26,-1 2 0,1 1 1,-2 1-1,0 2 0,0 1 0,-1 1 1,16 12 43,-42-23-16,0 0-1,0 1 1,-1-1 0,1 1 0,-1 0 0,0-1 0,0 2 0,-1-1 0,1 0 0,-1 0 0,0 1 0,-1-1 0,1 1 0,-1 0 0,0-1 0,-1 1 0,1 0 0,-1 0 0,0-1 0,-1 1 0,1 0 0,-2 3 16,2 14 88,-4-16-63,-1 1-1,0-1 0,0 0 0,-1 0 0,0 0 0,0-1 0,0 0 0,-1 0 1,0-1-1,0 1 0,-1-2 0,1 1 0,-1-1 0,0 0 0,0 0 1,0-1-1,-1-1 0,1 1 0,-1-1 0,0 0 0,1-1 0,-4 0-24,-4 4-1,-139 12-227,110-6-1064,25 8 462</inkml:trace>
  <inkml:trace contextRef="#ctx0" brushRef="#br0" timeOffset="82127.398">9721 10136 2721,'0'0'368,"0"0"-224,0 0-40,0 0-104,0 0-1009</inkml:trace>
  <inkml:trace contextRef="#ctx0" brushRef="#br0" timeOffset="84751.39">10171 10175 592,'0'0'862,"0"0"-66,0 0-104,0 0-52,0 0-85,0 0-74,5 0-98,308-60 1161,-81 36-1576,2 11-1,91 11 33,-64 1-75,1606-7-1357,-576-70-514,-57 32 1231,-733 28 473,-488 18 306,-12 0-61,0 0 0,0 0 0,1 1 0,-1-1 0,0 0 0,0 0 0,0 0 0,0 0 0,1 0 0,-1-1 0,0 1 1,0 0-1,0 0 0,0-1 0,0 1 0,1-1 0,-1 1 0,0-1 0,0 1 0,0-1 0,0 0 0,0 1 0,-1-1 0,1 0 0,0 0 1,0 0-1,0 0 0,-1 0 0,1 0 0,0 0 0,-1 0 0,1 0 0,-1 0 0,1 0 0,-1 0 0,0 0 0,1 0 0,-1 0 1,0-1-1,0 1 0,0 0 0,0 0 0,0-1-3,0-13-1330</inkml:trace>
  <inkml:trace contextRef="#ctx0" brushRef="#br0" timeOffset="86113.851">18426 7361 96,'0'0'524,"0"0"6,0 0 312,0 0 21,0 0-132,0 0-7,2-4-38,54-178 1217,36 9-1462,-7-3-1,-4-13-440,5 4 287,-36 88-223,3 1 0,4 4-1,5 1 1,3 4 0,4 2 0,45-39-64,76-70 139,-184 185-113,0 1 0,0-1 0,-1-1 0,0 1 0,0-1 0,-1 0 1,0 0-1,-1 0 0,0 0 0,-1-1 0,0 1 0,-1-1 0,0 0 1,0 1-1,-1-1 0,-1 0 0,0 1 0,-1-7-26,1-23 90,1 39-113,0 1-8,0 0-142,0 0-405,-11 29-2389,-8 11 719,-8 3-201</inkml:trace>
  <inkml:trace contextRef="#ctx0" brushRef="#br0" timeOffset="94476.404">6446 8210 408,'0'0'836,"0"0"342,0 0-170,0 0-196,0 0-37,1-15-24,7-146 2376,-8 160-3108,0 1-4,0 0 19,0 0-19,0 0-7,0 0 8,0 0 24,0 0-24,0 0 1,0 0 29,0 0-21,0 0 15,0 0-20,-30-5 0,-34-7-21,63 12-3,1 0 9,0 0 3,0 0 4,0 0 13,0 0-3,0 0 3,0 0-5,0 0 20,0 0-17,0 0 11,0 0-10,0 0 23,0 0-3,-32-8 155,-340-31-193,-347-13-14,174 6 107,3-22 0,-315-91-99,535 90 76,3-14 0,4-15 0,5-12 0,-221-116-76,401 158 1,3-6 0,3-4 0,-101-87-1,177 125-3,2-1 1,1-3-1,3-2 1,2-1-1,2-2 0,2-1 1,2-3-1,2 0 1,3-2-1,-9-28 3,13 16-9,3-1 1,3-1-1,3 0 0,3-1 0,3-1 0,3 0 0,3 0 1,3-3 8,1-4 0,-3 17-3,3 0 1,2 0-1,3 0 0,3 0 0,2 1 1,3 0-1,11-28 3,9 1-32,4 1-1,4 2 1,3 2 0,3 2-1,5 1 1,2 4 0,4 1-1,3 3 1,66-59 32,62-30-285,7 9 1,102-56 284,200-120-320,14 21 1,389-162 319,87 31-164,-944 421-241,1 1 0,1 3 1,0 2-1,1 1 0,9 2 405,54-11-602,468-107-3136,-487 91 1756</inkml:trace>
  <inkml:trace contextRef="#ctx0" brushRef="#br0" timeOffset="95585.828">9817 1948 56,'0'0'999,"0"0"-702,0 0-242,0 0 69,0 0 39,103 0 7,338 0-52,-74 2 160,-293 0-226,-1 4 0,1 3-1,-1 3 1,-1 4 0,-1 2-1,0 4 1,-2 3-1,0 2 1,-2 4 0,21 15-52,76 49 106,-4 6 0,-4 7 0,-6 7 0,-5 7 0,-5 6 0,64 80-106,-174-168 37,-2 1 1,-1 2-1,-3 0 0,-1 1 1,-3 2-1,-1 0 1,-3 1-1,-1 1 1,-3 0-1,-2 1 0,-1 0 1,-4 0-1,-1 1 1,-2 0-1,-3 13-37,-1 233 152,-5-264-114,-1 0-1,-1-1 1,-2-1 0,-2 1-1,0-2 1,-2 0-1,-1-1 1,-1 0 0,-2-1-1,0-1 1,-2-1 0,-1-1-1,-1-1 1,-1-1-1,-26 19-37,-100 83 103,-5-6-1,-5-8 1,-4-6-1,-145 65-102,192-105 72,-1698 935 77,570-340-141,924-507 11,-94 20-19,221-94 2,-445 163 115,618-236 21,20-5-295,1 0-621,0 0-963,0 0-876</inkml:trace>
  <inkml:trace contextRef="#ctx0" brushRef="#br0" timeOffset="96828.555">3879 3633 2537,'0'0'820,"0"0"69,0 0-46,0 0-153,0 0-238,0 0-178,-11-3-143,-34-8-111,34 8-43,11 3-66,0 6-24,2 808-23,13-630 144,9-1 1,7-1 0,11 8-9,-31-140 0,67 277 6,-30-140-277,-8 3-1,-7 11 272,-33-198-56,-1-1 0,1 1 0,0-1 0,0 1 0,0 0 0,0-1 0,0 1 0,0-1 0,1 1 0,-1-1 0,1 1 0,0-1 1,0 1-1,0-1 0,0 0 0,0 1 0,0-1 0,1 0 0,-1 0 0,1 0 0,-1 0 0,1 0 0,0 0 0,0-1 0,0 1 0,0 0 0,0-1 0,0 0 0,1 1 0,-1-1 0,0 0 0,1 0 1,-1 0-1,0-1 0,1 1 0,-1 0 0,1-1 0,-1 0 0,1 0 0,0 1 0,-1-1 0,1-1 0,-1 1 0,3-1 56,33-25-1422,0-25 146</inkml:trace>
  <inkml:trace contextRef="#ctx0" brushRef="#br0" timeOffset="98597.572">4540 3370 624,'0'0'742,"0"0"82,0 0 16,0 0-9,0 0-128,0 0-119,0-16-60,0-84 717,33 81-1162,299-63-130,2 14 1,125-1 50,-145 22-15,1108-211 31,-1162 211-17,226-44-10,8-25 11,-316 71-22,2 8 0,1 8-1,116-2 23,469-31-180,-603 46 347,-163 19-159,0 12-13,1-1-1,0 1 1,1 0-1,0-1 1,1 1 0,1-1-1,0 0 1,1 0-1,1 0 1,0-1-1,1 1 1,0-2-1,4 6 6,90 133-13,7-4-1,5-6 0,31 22 14,362 336 17,-486-477-7,-1 2 0,-1 0 0,-1 1 0,-1 0 0,-1 2 0,-2 0 0,0 0 0,-2 1-1,-1 0 1,-2 1 0,0 1 0,0 12-10,29 215 169,-36 56-23,-1-307-212,1-5 85,-1 0-1,0 1 1,0-1 0,0 0-1,0 0 1,0 0-1,0 1 1,0-1 0,0 0-1,-1 0 1,1 0 0,0 0-1,-1 0 1,1 0 0,-1 1-1,1-1 1,-1 0 0,1 0-1,-1 0 1,0-1 0,0 1-1,1 0 1,-1 0 0,0 0-1,0 0 1,0-1 0,0 1-1,0 0 1,0-1 0,0 1-1,0-1 1,0 1 0,0-1-1,0 1 1,-1-1-1,1 0 1,0 0 0,0 0-1,0 1 1,0-1 0,-1 0-1,1 0 1,0-1 0,0 1-1,0 0 1,-1 0-19,-951 232 687,-846 237-664,249-86-39,-118 67 48,643-197-26,824-209-12,197-38-1668,32-4 160,36-2-408,19 0-97</inkml:trace>
  <inkml:trace contextRef="#ctx0" brushRef="#br0" timeOffset="99853.693">6972 3090 312,'0'0'546,"0"0"110,0 0 76,0 0 52,0 0-32,0 0-26,0-4-40,0-56 3406,0 59-4055,-28-16 42,-1-4-534,29 32 114,0 23 323,-2-6 22,2 0 0,1 1 1,2-1-1,0 0 0,2-1 1,1 1-1,8 24-4,159 292 15,-23-109 21,-99-162-37,-3 1 0,-4 3 0,25 59 1,86 261 80,-132-353-80,2-1 0,2-2 1,1 0-1,3-2 0,1-1 0,1-1 1,2-2-1,2-2 0,12 7 0,135 142 6,-59-15 11,-118-161-73,5-3-4886,-11-3 1785</inkml:trace>
  <inkml:trace contextRef="#ctx0" brushRef="#br0" timeOffset="102842.799">7078 14419 3017,'0'0'969,"0"0"43,0 0-191,0 0-489,0 0-340,0 0-255,6 5-667,18 0 884,6 1 11,1 1-1,-2 1 1,1 1 0,-1 2-1,0 1 1,-1 1 0,15 11 35,36 35 23,-3 3 0,-3 4 0,-2 2 0,-4 4 0,23 34-23,-57-68 2,693 716 42,-533-519 0,-11 8 0,150 264-44,103 297 357,-238-423-236,-82-199-76,-84-167-267,-22-63-89,-9-180-1239,0 105-220</inkml:trace>
  <inkml:trace contextRef="#ctx0" brushRef="#br0" timeOffset="103581.069">8016 13364 232,'0'0'695,"0"0"77,0 0-21,0 0 42,0 0 69,0 0-79,0 0-211,0 0-303,5 0-171,4 2-73,0 1 1,0 0-1,-1 1 1,1 0-1,-1 1 1,0-1-1,0 2 1,-1-1 0,1 1-1,-1 0 1,0 0-1,-1 1 1,0 0-1,2 3-25,17 14 133,304 277 238,111 103-186,106 150-185,739 1019 60,-1164-1437-216,5-6 0,6-5 0,8-3 156,4 7-1927,-135-190-795,-9 6 1002</inkml:trace>
  <inkml:trace contextRef="#ctx0" brushRef="#br0" timeOffset="104395.673">9261 13458 336,'0'0'846,"0"0"160,0 0-85,0 0-205,0 0 53,0 0 15,-16-16-222,-49-52-250,4 7 389,40-44-2007,47 111 1231,228 154 766,70 79-550,-11 13 1,-11 15 0,-11 12-1,-14 13 1,136 193-142,-56-18 14,-180-302-29,-84-89-10,-91-76-14,0 0-1,-1-1 0,1 1 0,0-1 0,-1 1 0,1-1 0,-1 1 0,1-1 0,-1 0 0,1 0 0,-1 0 0,1 0 0,-1 0 0,0 0 0,0 0 1,1 0-1,-1-1 0,0 1 0,0 0 0,0-1 0,0 1 0,-1-1 0,1 1 0,0-1 0,-1 1 0,1-1 0,-1 1 0,1-1 0,-1 0 1,0 1-1,1-1 0,-1 0 0,0 1 0,0-1 0,0 0 0,-1 0 0,1 1 0,0-1 0,-1 0 0,1 1 0,-1-1 0,1 1 0,-1-1 0,0 1 1,1-1-1,-1 1 0,0-1 0,0 0 40,0-3-97,1-71-1349,0-11-672</inkml:trace>
  <inkml:trace contextRef="#ctx0" brushRef="#br0" timeOffset="104976.137">10334 12627 120,'0'0'579,"0"0"-11,0 0 25,0 0-52,0 0-108,0 0-105,45 41 104,146 138 22,122 86 474,1302 976 104,-1181-909-846,-80-63 168,6 31-354,-229-185 50,-39-37-6,-4 3 0,-3 5-1,28 40-43,-65-30-334,-67-86-1091,-40-10-511,-16 0-1042</inkml:trace>
  <inkml:trace contextRef="#ctx0" brushRef="#br0" timeOffset="106842.662">5957 3482 672,'0'0'760,"0"0"84,0 0-74,0 0-249,0 0-194,0 0-91,0-6-73,2-4-240,-3 11 97,1-1 1,0 1-1,-1-1 0,1 0 0,0 1 1,-1-1-1,1 0 0,-1 1 0,1-1 1,-1 0-1,1 0 0,-1 0 0,1 1 1,0-1-1,-1 0 0,1 0 0,-1 0 1,1 0-1,-1 0 0,1 0 0,-1 0 1,1 0-1,-1 0 0,1 0 0,-1 0 1,1 0-1,-1 0 0,1 0 0,-1 0 1,1-1-1,-1 1 0,1 0 0,-1 0 0,1-1 1,-1 1-1,1 0 0,0-1 0,-1 1 1,1 0-1,0-1 0,-1 1 0,1-1-20,-278 237 70,-351 226-44,308-235 5,-113 114-31,395-307-16,8-10-81,2 1 0,0 2-1,2 1 1,2 1-1,0 1 1,2 1 0,1 2 97,20-32-68,0 0 1,0 1 0,1-1-1,-1 1 1,1-1 0,-1 1-1,1 0 1,-1 0 0,1 0 0,0 0-1,0 0 1,0 0 0,0 0-1,0 0 1,1 0 0,-1 0-1,1 0 1,-1 0 0,1 1-1,0-1 1,0 0 0,0 0 0,0 1-1,0-1 1,0 0 0,1 0-1,-1 0 1,1 1 0,-1-1-1,1 0 1,0 0 0,0 0 0,0 0-1,0 0 1,0 0 0,0 0-1,1-1 1,-1 1 0,1 0-1,-1-1 1,1 1 0,0-1-1,-1 1 1,1-1 0,0 0 0,0 0-1,0 0 1,0 0 0,0 0 67,51 1-1094</inkml:trace>
  <inkml:trace contextRef="#ctx0" brushRef="#br0" timeOffset="107187.448">6628 4081 72,'0'0'529,"0"0"205,0 0-37,0 0 20,0 0 53,0 0-21,6-6-124,20-20-81,-23 47-201,-89 125-591,-58 47 254,-7-7 0,-11-3-6,-446 458-195,496-492-834,111-148 982,0 0 0,0 0 0,0 0 1,0 0-1,0 0 0,0 0 0,0 1 1,0-1-1,1 0 0,-1 1 1,0-1-1,1 0 0,-1 1 0,1-1 1,-1 1-1,1-1 0,0 0 0,0 1 1,-1-1-1,1 1 0,0-1 0,0 1 1,1-1-1,-1 1 0,0-1 0,0 1 1,1-1-1,-1 1 0,1-1 1,-1 0-1,1 1 0,0-1 0,-1 0 1,1 1-1,0-1 0,0 0 0,0 0 1,0 0-1,0 0 0,0 0 0,0 0 1,0 0-1,1 0 0,-1 0 1,0 0-1,1-1 0,-1 1 0,0 0 1,1-1-1,-1 0 0,1 1 0,-1-1 1,1 0-1,-1 1 0,1-1 0,-1 0 1,0 0-1,1 0 0,-1 0 1,1-1-1,-1 1 0,1 0 0,-1-1 1,1 1-1,-1-1 0,1 1 0,-1-1 1,0 1-1,1-1 47,76-20-655,8-15 215</inkml:trace>
  <inkml:trace contextRef="#ctx0" brushRef="#br0" timeOffset="107453.564">7221 4654 1960,'0'0'1041,"0"0"-89,0 0-456,0 0-304,0 0-192,0 0 16,-488 263-16,364-177 0,18-4 16,30-8-16,28-10-112,29-8-576,19-4-648,0-18-233</inkml:trace>
  <inkml:trace contextRef="#ctx0" brushRef="#br0" timeOffset="107702.644">7279 5077 1272,'0'0'792,"0"0"-511,0 0-153,0 0-24,0 0-56,-326 280-40,259-185-8,10-18-393,28-16-719</inkml:trace>
  <inkml:trace contextRef="#ctx0" brushRef="#br0" timeOffset="110936.938">8658 2737 56,'0'0'415,"0"0"33,0 0-4,0 0-95,0 0 181,0 0 110,-13-30-157,-41-93-170,54 121-295,-1 0 1,1 0-1,-1 0 1,1 0-1,-1-1 0,0 1 1,0 0-1,0 0 0,0 0 1,0 1-1,0-1 1,-1 0-1,1 0 0,0 1 1,-1-1-1,0 0 0,1 1 1,-1 0-1,0-1 1,0 1-1,0 0 0,0 0 1,0 0-1,0 0 0,0 0 1,0 0-1,0 1 0,0-1 1,0 1-1,0 0 1,-1-1-1,-1 1-18,-1 1 248,3-1-77,2 0-16,0 0-35,-12 6-243,-121 150 47,-419 363 177,485-460-98,11-11-13,3 3 0,2 2 0,2 2 0,-37 55 10,80-102-68,1 1 0,0-1 1,1 1-1,0 0 0,0 0 0,1 0 0,0 0 1,1 0-1,0 1 0,0-1 0,1 1 0,0 0 1,1 6 67,8-10-495,22-4 193,0 0 0,-1-2 0,1-1-1,0-2 1,0-1 0,-1-1 0,0-1 0,21-9 302,29-15-776</inkml:trace>
  <inkml:trace contextRef="#ctx0" brushRef="#br0" timeOffset="111373.979">10085 2573 912,'0'0'868,"0"0"122,0 0-73,0 0-95,0 0-71,0 0-195,0-17-223,0 3-290,1-25 96,-5 44-341,-2 14 124,-1-1-1,0 1 1,-2-1-1,0 0 1,-1-1-1,0 0 1,-1 0-1,-12 11 79,17-20-8,-88 122-641,-6-4 1,-116 111 648,-89 39-1455,-204 135 1455,219-182-7,42-2-459,227-197-88,21-29 536,0-1 0,0 1 0,0 0 0,0-1 0,0 1 0,0-1 0,0 1 0,0-1 0,0 1-1,0-1 1,0 1 0,0-1 0,0 1 0,0-1 0,0 1 0,1-1 0,-1 1 0,0-1 0,0 1 0,1-1 0,-1 1 0,0-1 0,0 1 0,1-1 0,-1 0 0,1 1 0,-1-1 0,0 0 0,1 1 0,-1-1 0,1 0 0,-1 1 0,1-1 0,-1 0 0,1 0 0,-1 0 0,1 1 0,-1-1 0,1 0 0,-1 0 0,1 0 0,-1 0 0,1 0 0,-1 0 0,1 0 0,-1 0 0,1 0 0,-1 0 0,1 0 0,0-1 0,-1 1 0,1 0 0,-1 0 0,0 0 0,1-1 0,-1 1 0,1 0 0,-1 0 0,1-1-1,-1 1 1,1-1 0,-1 1 0,0 0 0,1-1 0,-1 1 0,0-1 0,0 1 0,1-1 18,2 1-43,64-15-298</inkml:trace>
  <inkml:trace contextRef="#ctx0" brushRef="#br0" timeOffset="111703.319">10401 2991 472,'0'0'303,"0"0"370,0 0 9,0 0-218,0 0-52,0 2-184,-10 18-240,-727 928 18,585-762-33,131-159-14,3-9-58,1 2 1,1 0-1,1 1 0,1 0 0,0 2 0,2-1 1,1 1-1,0 1 0,2 0 0,-5 21 99,16-22-833,13-12-122</inkml:trace>
  <inkml:trace contextRef="#ctx0" brushRef="#br0" timeOffset="111966.693">11225 3172 1712,'0'0'921,"0"0"-585,0 0-288,0 0-48,-508 310-16,326-176-40,0 12-88,10-3-176,28-10-129,20-12 193,37-9-208,30-26-368</inkml:trace>
  <inkml:trace contextRef="#ctx0" brushRef="#br0" timeOffset="112205.435">11416 3482 1296,'0'0'664,"0"0"-584,0 0-64,0 0 72,0 0-16,-230 311-72,106-182-16,9-21-688,19-31-792</inkml:trace>
  <inkml:trace contextRef="#ctx0" brushRef="#br0" timeOffset="112812.02">7662 3168 200,'0'0'248,"0"0"-157,0 0-2,0 0 107,0 0 23,91 26 82,308 86-17,4-45 153,-297-56-372,1763 182 355,-1752-163-1110,-114-21 48,-3-1-256</inkml:trace>
  <inkml:trace contextRef="#ctx0" brushRef="#br0" timeOffset="113125.254">7940 3991 808,'0'0'488,"0"0"-480,0 0 64,0 0 40,0 0 64,0 0-16,565 60-64,-402-25-96,9-1 64,-9 1-64,0-1 8,-10-4 8,-10-4-16,-18-4-40,-10-10-208,-19-3-504,-39-9-216</inkml:trace>
  <inkml:trace contextRef="#ctx0" brushRef="#br0" timeOffset="113390.173">8141 4706 488,'0'0'128,"0"0"-128,0 0 0,0 0 256,0 0 48,0 0-48,498 56-168,-326-43-32,20 4 8,66 5-64,-37-5-152,-49-4-648</inkml:trace>
  <inkml:trace contextRef="#ctx0" brushRef="#br0" timeOffset="114181.39">4684 3995 1640,'0'0'1081,"0"0"-52,0 0-539,0 0-500,0 0-64,70-1 36,235-5-18,601 4-70,-645 6-2798,233 36 2924,-433-32-692</inkml:trace>
  <inkml:trace contextRef="#ctx0" brushRef="#br0" timeOffset="114465.303">5057 4585 1008,'0'0'576,"0"0"-448,0 0-128,0 0-40,0 0 40,0 0 8,527 0 56,-345 0-48,48 5-16,-48-1-352,-29 0-424</inkml:trace>
  <inkml:trace contextRef="#ctx0" brushRef="#br0" timeOffset="114778.447">4128 5314 592,'0'0'32,"0"0"-32,0 0 0,0 0 216,0 0 48,0 0 48,584 0-160,-421 0-144,0 0 72,0 0-80,-10 0 48,-9 0-48,-20 0 0,-9-9 0,-19-4-512,-39 0-440</inkml:trace>
  <inkml:trace contextRef="#ctx0" brushRef="#br0" timeOffset="115077.634">4655 5607 1040,'0'0'656,"0"0"-288,0 0-360,0 0 0,0 0 80,0 0-16,0 0-72,613 0 0,-460 0-352,-28 0-728</inkml:trace>
  <inkml:trace contextRef="#ctx0" brushRef="#br0" timeOffset="132363.615">4885 4478 96,'0'0'455,"0"0"20,0 0-59,0 0-167,-16-4-61,-50-12-15,24-13 377,-15 4 13,7 25-1621,26-2 1036,1 1 0,-1 2 0,0 0 1,1 1-1,-1 2 0,1 0 1,0 2-1,0 0 0,-3 3 22,-22 12-1,5-11 5583,38-10-6202,4 0 732,1 0-5,0 0-20,0 0-30,0 0-82,0 0-11,0 0-64,0 0-10,3 0-55,209 52-63,1022 240 207,-607-154-61,-301-65-387,218 17 469,-543-90-37,0 0 0,0 0 1,0 0-1,-1 0 1,1 0-1,0 0 0,0 0 1,0 0-1,0 1 1,0-1-1,-1 0 0,1 0 1,0 1-1,0-1 1,0 0-1,-1 1 0,1-1 1,0 1-1,-1-1 1,1 1-1,0 0 0,-1-1 1,1 1-1,-1-1 0,1 1 1,-1 0-1,1 0 1,-1-1-1,1 1 0,-1 0 1,0 0-1,1-1 1,-1 1-1,0 0 0,0 0 1,1 0-1,-1 0 1,0 0-1,0-1 0,0 1 1,0 0-1,0 0 1,0 0-1,-1 0 0,1 0 1,0-1-1,0 1 1,0 0-1,-1 0 0,1 0 1,-1-1-1,1 1 1,0 0-1,-1 0 0,1-1 1,-1 1-1,0 0 1,1-1 35,-24 6-2082</inkml:trace>
  <inkml:trace contextRef="#ctx0" brushRef="#br0" timeOffset="133194.171">4578 3685 160,'0'0'584,"0"0"167,0 0 65,0 0-32,0 0-120,0 0 10,-19-7-74,-59-22-122,48 29-172,266 105-314,554 166 23,-559-147-46,92-45-3001,-282-53 1567</inkml:trace>
  <inkml:trace contextRef="#ctx0" brushRef="#br0" timeOffset="134186.963">5680 3474 744,'0'0'1107,"0"0"-76,0 0-36,0 0-234,0 0-199,0 0-63,0-7 22,0-29 794,0 36-1028,0 0-101,0 0-156,0 0-89,0 0-65,3 0-149,369 60-398,494 66-1155,-814-122 1154,-1 4 0,0 1 0,0 3 1,-2 1-1,28 13 672,-31 0-1726</inkml:trace>
  <inkml:trace contextRef="#ctx0" brushRef="#br0" timeOffset="170053.647">6149 14118 368,'0'0'427,"0"0"213,-5 2 1927,-13-10-2255,-25-10-43,1-2 1,1-1-1,1-3 1,1-1-1,-19-16-269,46 26 15,0 0-1,0-1 1,2-1 0,0 1-1,1-1 1,0-1 0,2 0-1,0 0 1,1 0-1,1-1 1,0 0 0,2 0-1,0 0 1,1-1 0,1 1-1,1-1 1,1 1-1,0 0 1,3-9-15,-4-13 16,3 29-20,1 0 0,0 0 0,1 1 0,0-1 1,0 1-1,2 0 0,-1 0 0,1 1 0,1 0 0,0 0 1,0 1-1,1 0 0,0 0 0,0 1 0,1 0 1,0 1-1,1 0 0,0 0 0,0 1 0,1 1 4,19-18-3,59-39-33,2 4 0,3 4 0,2 4 0,43-13 36,-99 51-51,-1 1 1,2 3 0,-1 1-1,1 2 1,0 1-1,0 3 1,0 1 0,7 3 50,24-2-66,348 33 70,-319-35 198,-91-35 69,37-203-185,-30 153-104,-5-2 0,-3 0 0,-4 0 0,-5-82 18,-18 161-22,15 8 11,2 1-2,0 0-13,0 0-56,0 0-6,0 0-45,0 0-56,0 0-54,14 2 67,280 135 111,-220-112 56,1-2-1,0-4 1,2-4 0,0-2-1,1-4 1,0-4 0,36-3 9,-68-1-2,-31 1 10,0-1 0,0-1 1,0 0-1,0-1 0,0-1 0,0 0 1,0-1-1,-1-1 0,1 0 0,-1-1 1,0 0-1,12-7-8,41-37 42,-2-3 0,-2-2 1,49-57-43,53-46 16,-63 71-32,3 5 1,3 4 0,3 6-1,33-12 16,43 39-218,-141 39 210,18-4-8,42-6-71,1 4 0,0 4 1,18 6 86,-76 7-3,-2 2 0,1 2 0,-1 3 0,-1 1 1,8 6 2,16 3 2,245 97 2,-316-120 10,0 0 1,0 0-1,1-1 0,-1 1 1,0 0-1,0 0 1,1 1-1,-1-1 1,0 0-1,0 0 1,1 0-1,-1 0 1,0 1-1,1-1 1,-1 0-1,0 1 1,1-1-1,-1 0 1,0 1-1,1-1 1,-1 1-1,1-1 0,-1 1 1,1-1-1,-1 1 1,1-1-1,-1 1 1,1 0-1,0-1 1,-1 1-1,1 0 1,0-1-1,-1 1 1,1 0-1,0 0 1,0-1-1,0 1 1,0 0-1,0-1 1,0 1-1,0 0 0,0 0 1,0-1-1,0 1 1,0 0-1,0 0 1,0-1-1,0 1 1,1 0-1,-1-1 1,0 1-1,1 0 1,-1-1-1,0 1 1,1 0-1,-1-1 1,1 1-1,-1-1 1,1 1-1,-1-1 0,1 1-14,-128 0-356,52-1-917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37D38-4E78-4680-8C25-CA927E0D6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632E5B-D4E6-4FD2-9798-4C7304BF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6E1DE-2142-45C5-8C5A-A701175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74001-017E-4F10-8102-9CD36863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2CB14-37A8-49E8-83E1-0642A550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4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EEB84-3556-4349-87D4-4FCA513E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BC0A6D-110F-426D-BD47-B223B371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29E0-8B92-483F-AF75-A6FDB956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626A4-10C4-4A1B-902B-DCFBB5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2497F-3A99-4214-9E15-3BEE557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98EC9C-5896-4B7C-B183-97EF39DBD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AA55E4-CEAB-4894-8033-28DF2FE3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20D9C-525E-43C7-9D49-C8772C8F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1FC77-887E-4877-984F-29F38F3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60D5D-E421-4D54-9D49-3BB2D200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EC4E-7DE6-4A78-A9F4-1A8BF066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AE24F-9AD6-405D-8F1A-B1E68DFD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858-49CF-403D-B80C-8C5ADBC9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477EB-D09E-4B95-87ED-FCE17C56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5B996-CDA5-4049-98F6-0B14539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7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CB3BD-F1AC-4E5C-9BF4-D1EE3A7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880154-1027-48E8-BA92-E1EAEECA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21C41-444E-44A0-9A10-2F3E53CF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A3C91-19E8-47CE-841F-BFFDBB4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C2CBC4-F95D-4997-871E-AAB12FE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F66CB-DB3B-4CF4-9131-CEA4016F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C484D-45CA-437D-8E3B-7F4405A6E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F9BE04-87AA-4DC3-963B-E620A4CF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6BD4EF-CE62-48DC-B69C-788A4DE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0C8C2-69C4-42F5-B698-878A1863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0DCC-FA63-48B9-9B73-E72B9BD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68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9E90-61BB-4649-88E3-D69A67A7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D03CEC-37DC-4628-A4C5-CB2B4F9D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6937F7-6250-4CC4-9637-92E6AF0C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C70420-F662-4EC7-98A8-C2F21AC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F88093-05A0-4654-9025-46A2D4C1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1A8BF9-4529-4A99-8DC4-9728854B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75D0AE-8621-4113-A0ED-1C118FB2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5657C7-9D47-4AC3-9E0B-70D8E5E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9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2CAC6-C61B-47A3-BE21-0FE1A38B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08A249-619F-4999-8AC4-753BB8B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B6FCA2-E222-430E-B67D-9C7AE25C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17AE22-3F59-4579-80A1-F464AA56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C8128A-A7D3-4A8A-A7AD-1344107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AE268D-D09A-4767-8AFE-0AE9FEAE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1423F-B1C0-4EB4-A74D-395984CD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5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0BEA-F5BC-455D-87D5-9FC96B4D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EEDA8-5A56-48D8-A725-58184B4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881A1E-D8CF-4A78-A1F3-F2CBA144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09FC05-7141-4BF1-9B60-D9FB540F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03C74-3E88-4037-AEBB-2EF1AC0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BE4C8A-BE80-42B4-A70C-BA9569FD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5A1B-9DB4-4861-96E6-AD2FA11D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5EB0CD-5143-4F1A-8DD0-385487BAF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A30C5B-7111-4916-A1C6-F076213D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F05D3-1688-4E71-8C54-7C2A49AF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8FA2F-BF2F-41E5-B4C9-83970969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9F238-031C-4328-8112-B517E036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2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016305-2875-418C-BDB9-0400B894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CDF04C-B60B-4DAB-AE77-E293913F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38FE7-5704-4EF6-B36C-D7C804FB7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BC77-3F9B-4DB3-BBAD-F515DFB5637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E55B5-0F01-4E9D-A445-3BB88311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D5B48-0B01-4D63-95E8-9D32DC37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7EA3-313B-47E7-B9F4-66B3B7FE1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インク 92">
                <a:extLst>
                  <a:ext uri="{FF2B5EF4-FFF2-40B4-BE49-F238E27FC236}">
                    <a16:creationId xmlns:a16="http://schemas.microsoft.com/office/drawing/2014/main" id="{AE43A6F5-47DE-4E8F-AEED-AC821A02FB83}"/>
                  </a:ext>
                </a:extLst>
              </p14:cNvPr>
              <p14:cNvContentPartPr/>
              <p14:nvPr/>
            </p14:nvContentPartPr>
            <p14:xfrm>
              <a:off x="1485747" y="192417"/>
              <a:ext cx="9426600" cy="6086520"/>
            </p14:xfrm>
          </p:contentPart>
        </mc:Choice>
        <mc:Fallback>
          <p:pic>
            <p:nvPicPr>
              <p:cNvPr id="93" name="インク 92">
                <a:extLst>
                  <a:ext uri="{FF2B5EF4-FFF2-40B4-BE49-F238E27FC236}">
                    <a16:creationId xmlns:a16="http://schemas.microsoft.com/office/drawing/2014/main" id="{AE43A6F5-47DE-4E8F-AEED-AC821A02F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745" y="129417"/>
                <a:ext cx="9552245" cy="62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7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9" name="インク 118">
                <a:extLst>
                  <a:ext uri="{FF2B5EF4-FFF2-40B4-BE49-F238E27FC236}">
                    <a16:creationId xmlns:a16="http://schemas.microsoft.com/office/drawing/2014/main" id="{F5F22410-D7B7-4B1A-8CEE-C4298DC64787}"/>
                  </a:ext>
                </a:extLst>
              </p14:cNvPr>
              <p14:cNvContentPartPr/>
              <p14:nvPr/>
            </p14:nvContentPartPr>
            <p14:xfrm>
              <a:off x="413667" y="86937"/>
              <a:ext cx="10749960" cy="6519960"/>
            </p14:xfrm>
          </p:contentPart>
        </mc:Choice>
        <mc:Fallback>
          <p:pic>
            <p:nvPicPr>
              <p:cNvPr id="119" name="インク 118">
                <a:extLst>
                  <a:ext uri="{FF2B5EF4-FFF2-40B4-BE49-F238E27FC236}">
                    <a16:creationId xmlns:a16="http://schemas.microsoft.com/office/drawing/2014/main" id="{F5F22410-D7B7-4B1A-8CEE-C4298DC64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27" y="23940"/>
                <a:ext cx="10875600" cy="66455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6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5A616-0BE2-4805-96E3-2451B5E3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60A3F5-9658-4E42-8D76-6E13E3B9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画像処理による立石港待機レーンの混雑量計測システムの開発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生名フェリ</a:t>
            </a:r>
            <a:r>
              <a:rPr lang="en-US" altLang="ja-JP"/>
              <a:t>t</a:t>
            </a:r>
            <a:r>
              <a:rPr lang="ja-JP" altLang="en-US"/>
              <a:t>ー</a:t>
            </a:r>
            <a:r>
              <a:rPr lang="ja-JP" altLang="en-US" dirty="0"/>
              <a:t>の利用サービス向上と効率化に関する研究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4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57E77D772C87D43B597BD35478F95D8" ma:contentTypeVersion="13" ma:contentTypeDescription="新しいドキュメントを作成します。" ma:contentTypeScope="" ma:versionID="2fe092712dc437530bd73ea16902ce6b">
  <xsd:schema xmlns:xsd="http://www.w3.org/2001/XMLSchema" xmlns:xs="http://www.w3.org/2001/XMLSchema" xmlns:p="http://schemas.microsoft.com/office/2006/metadata/properties" xmlns:ns3="0d4a4335-c7b3-40e6-8028-e6e05977624b" xmlns:ns4="5af79a0c-7e9e-4d10-9d76-8de85e2d41c1" targetNamespace="http://schemas.microsoft.com/office/2006/metadata/properties" ma:root="true" ma:fieldsID="102d90cc46238a337c9f0ddbcfa55c88" ns3:_="" ns4:_="">
    <xsd:import namespace="0d4a4335-c7b3-40e6-8028-e6e05977624b"/>
    <xsd:import namespace="5af79a0c-7e9e-4d10-9d76-8de85e2d41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a4335-c7b3-40e6-8028-e6e0597762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共有のヒントのハッシュ" ma:internalName="SharingHintHash" ma:readOnly="true">
      <xsd:simpleType>
        <xsd:restriction base="dms:Text"/>
      </xsd:simpleType>
    </xsd:element>
    <xsd:element name="SharedWithDetails" ma:index="10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79a0c-7e9e-4d10-9d76-8de85e2d4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31DE72-5E40-40EB-9BCF-064F182F7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a4335-c7b3-40e6-8028-e6e05977624b"/>
    <ds:schemaRef ds:uri="5af79a0c-7e9e-4d10-9d76-8de85e2d4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07770-D06A-437B-BD4B-D6A9F01CF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EBFCB-8BE8-4BB7-A659-2DA808C9148D}">
  <ds:schemaRefs>
    <ds:schemaRef ds:uri="http://schemas.openxmlformats.org/package/2006/metadata/core-properties"/>
    <ds:schemaRef ds:uri="5af79a0c-7e9e-4d10-9d76-8de85e2d41c1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d4a4335-c7b3-40e6-8028-e6e05977624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田房友典</dc:creator>
  <cp:lastModifiedBy>田房友典</cp:lastModifiedBy>
  <cp:revision>3</cp:revision>
  <dcterms:created xsi:type="dcterms:W3CDTF">2020-06-18T07:58:38Z</dcterms:created>
  <dcterms:modified xsi:type="dcterms:W3CDTF">2020-06-18T08:16:12Z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0x010100457E77D772C87D43B597BD35478F95D8</vt:lpwstr>
  </property>
</Properties>
</file>