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7A3C3-7891-669C-15A5-43308D9B0CD3}" v="195" dt="2020-06-05T04:24:21.422"/>
    <p1510:client id="{41C9AA43-E68C-6957-BB1F-7135633B93BB}" v="159" dt="2020-07-01T06:47:01.866"/>
    <p1510:client id="{58672330-CA3B-25AF-90E1-910AABE77F4B}" v="171" dt="2020-07-03T04:27:40.327"/>
    <p1510:client id="{B917BA25-AEFF-94C8-3B0C-DD3CB5918CAB}" v="189" dt="2020-06-18T06:32:53.214"/>
    <p1510:client id="{D8854D4A-AEEF-5FD7-3732-4C50DB31B2AF}" v="12" dt="2020-06-17T04:14:21.009"/>
    <p1510:client id="{D8E94E7D-EF5D-DBE1-55EF-E3E2C33FE6DD}" v="16" dt="2020-06-05T04:11:33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234" autoAdjust="0"/>
    <p:restoredTop sz="94660"/>
  </p:normalViewPr>
  <p:slideViewPr>
    <p:cSldViewPr snapToGrid="0">
      <p:cViewPr>
        <p:scale>
          <a:sx n="70" d="100"/>
          <a:sy n="70" d="100"/>
        </p:scale>
        <p:origin x="38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538 吉田 朝香" userId="S::i16041@yuge.kosen-ac.jp::8d922f29-32ab-4b1c-a448-3fa73aeb1218" providerId="AD" clId="Web-{D8E94E7D-EF5D-DBE1-55EF-E3E2C33FE6DD}"/>
    <pc:docChg chg="modSld">
      <pc:chgData name="I538 吉田 朝香" userId="S::i16041@yuge.kosen-ac.jp::8d922f29-32ab-4b1c-a448-3fa73aeb1218" providerId="AD" clId="Web-{D8E94E7D-EF5D-DBE1-55EF-E3E2C33FE6DD}" dt="2020-06-05T04:11:33.103" v="13" actId="1076"/>
      <pc:docMkLst>
        <pc:docMk/>
      </pc:docMkLst>
      <pc:sldChg chg="modSp">
        <pc:chgData name="I538 吉田 朝香" userId="S::i16041@yuge.kosen-ac.jp::8d922f29-32ab-4b1c-a448-3fa73aeb1218" providerId="AD" clId="Web-{D8E94E7D-EF5D-DBE1-55EF-E3E2C33FE6DD}" dt="2020-06-05T04:11:33.103" v="13" actId="1076"/>
        <pc:sldMkLst>
          <pc:docMk/>
          <pc:sldMk cId="2370614093" sldId="256"/>
        </pc:sldMkLst>
        <pc:spChg chg="mod">
          <ac:chgData name="I538 吉田 朝香" userId="S::i16041@yuge.kosen-ac.jp::8d922f29-32ab-4b1c-a448-3fa73aeb1218" providerId="AD" clId="Web-{D8E94E7D-EF5D-DBE1-55EF-E3E2C33FE6DD}" dt="2020-06-05T04:11:03.588" v="8" actId="1076"/>
          <ac:spMkLst>
            <pc:docMk/>
            <pc:sldMk cId="2370614093" sldId="256"/>
            <ac:spMk id="7" creationId="{00000000-0000-0000-0000-000000000000}"/>
          </ac:spMkLst>
        </pc:spChg>
        <pc:graphicFrameChg chg="mod modGraphic">
          <ac:chgData name="I538 吉田 朝香" userId="S::i16041@yuge.kosen-ac.jp::8d922f29-32ab-4b1c-a448-3fa73aeb1218" providerId="AD" clId="Web-{D8E94E7D-EF5D-DBE1-55EF-E3E2C33FE6DD}" dt="2020-06-05T04:11:33.103" v="13" actId="1076"/>
          <ac:graphicFrameMkLst>
            <pc:docMk/>
            <pc:sldMk cId="2370614093" sldId="256"/>
            <ac:graphicFrameMk id="9" creationId="{00000000-0000-0000-0000-000000000000}"/>
          </ac:graphicFrameMkLst>
        </pc:graphicFrameChg>
      </pc:sldChg>
    </pc:docChg>
  </pc:docChgLst>
  <pc:docChgLst>
    <pc:chgData name="I538 吉田 朝香" userId="S::i16041@yuge.kosen-ac.jp::8d922f29-32ab-4b1c-a448-3fa73aeb1218" providerId="AD" clId="Web-{D8854D4A-AEEF-5FD7-3732-4C50DB31B2AF}"/>
    <pc:docChg chg="modSld">
      <pc:chgData name="I538 吉田 朝香" userId="S::i16041@yuge.kosen-ac.jp::8d922f29-32ab-4b1c-a448-3fa73aeb1218" providerId="AD" clId="Web-{D8854D4A-AEEF-5FD7-3732-4C50DB31B2AF}" dt="2020-06-17T04:14:17.618" v="1"/>
      <pc:docMkLst>
        <pc:docMk/>
      </pc:docMkLst>
      <pc:sldChg chg="modSp">
        <pc:chgData name="I538 吉田 朝香" userId="S::i16041@yuge.kosen-ac.jp::8d922f29-32ab-4b1c-a448-3fa73aeb1218" providerId="AD" clId="Web-{D8854D4A-AEEF-5FD7-3732-4C50DB31B2AF}" dt="2020-06-17T04:14:17.618" v="1"/>
        <pc:sldMkLst>
          <pc:docMk/>
          <pc:sldMk cId="2370614093" sldId="256"/>
        </pc:sldMkLst>
        <pc:graphicFrameChg chg="mod modGraphic">
          <ac:chgData name="I538 吉田 朝香" userId="S::i16041@yuge.kosen-ac.jp::8d922f29-32ab-4b1c-a448-3fa73aeb1218" providerId="AD" clId="Web-{D8854D4A-AEEF-5FD7-3732-4C50DB31B2AF}" dt="2020-06-17T04:14:17.618" v="1"/>
          <ac:graphicFrameMkLst>
            <pc:docMk/>
            <pc:sldMk cId="2370614093" sldId="256"/>
            <ac:graphicFrameMk id="9" creationId="{00000000-0000-0000-0000-000000000000}"/>
          </ac:graphicFrameMkLst>
        </pc:graphicFrameChg>
      </pc:sldChg>
    </pc:docChg>
  </pc:docChgLst>
  <pc:docChgLst>
    <pc:chgData name="I538 吉田 朝香" userId="S::i16041@yuge.kosen-ac.jp::8d922f29-32ab-4b1c-a448-3fa73aeb1218" providerId="AD" clId="Web-{41C9AA43-E68C-6957-BB1F-7135633B93BB}"/>
    <pc:docChg chg="modSld">
      <pc:chgData name="I538 吉田 朝香" userId="S::i16041@yuge.kosen-ac.jp::8d922f29-32ab-4b1c-a448-3fa73aeb1218" providerId="AD" clId="Web-{41C9AA43-E68C-6957-BB1F-7135633B93BB}" dt="2020-07-01T06:47:01.866" v="157"/>
      <pc:docMkLst>
        <pc:docMk/>
      </pc:docMkLst>
      <pc:sldChg chg="modSp">
        <pc:chgData name="I538 吉田 朝香" userId="S::i16041@yuge.kosen-ac.jp::8d922f29-32ab-4b1c-a448-3fa73aeb1218" providerId="AD" clId="Web-{41C9AA43-E68C-6957-BB1F-7135633B93BB}" dt="2020-07-01T06:47:01.866" v="157"/>
        <pc:sldMkLst>
          <pc:docMk/>
          <pc:sldMk cId="2370614093" sldId="256"/>
        </pc:sldMkLst>
        <pc:spChg chg="mod">
          <ac:chgData name="I538 吉田 朝香" userId="S::i16041@yuge.kosen-ac.jp::8d922f29-32ab-4b1c-a448-3fa73aeb1218" providerId="AD" clId="Web-{41C9AA43-E68C-6957-BB1F-7135633B93BB}" dt="2020-07-01T06:45:34.288" v="151" actId="20577"/>
          <ac:spMkLst>
            <pc:docMk/>
            <pc:sldMk cId="2370614093" sldId="256"/>
            <ac:spMk id="7" creationId="{00000000-0000-0000-0000-000000000000}"/>
          </ac:spMkLst>
        </pc:spChg>
        <pc:graphicFrameChg chg="mod modGraphic">
          <ac:chgData name="I538 吉田 朝香" userId="S::i16041@yuge.kosen-ac.jp::8d922f29-32ab-4b1c-a448-3fa73aeb1218" providerId="AD" clId="Web-{41C9AA43-E68C-6957-BB1F-7135633B93BB}" dt="2020-07-01T06:47:01.866" v="157"/>
          <ac:graphicFrameMkLst>
            <pc:docMk/>
            <pc:sldMk cId="2370614093" sldId="256"/>
            <ac:graphicFrameMk id="9" creationId="{00000000-0000-0000-0000-000000000000}"/>
          </ac:graphicFrameMkLst>
        </pc:graphicFrameChg>
      </pc:sldChg>
    </pc:docChg>
  </pc:docChgLst>
  <pc:docChgLst>
    <pc:chgData name="I538 吉田 朝香" userId="S::i16041@yuge.kosen-ac.jp::8d922f29-32ab-4b1c-a448-3fa73aeb1218" providerId="AD" clId="Web-{1E57A3C3-7891-669C-15A5-43308D9B0CD3}"/>
    <pc:docChg chg="modSld">
      <pc:chgData name="I538 吉田 朝香" userId="S::i16041@yuge.kosen-ac.jp::8d922f29-32ab-4b1c-a448-3fa73aeb1218" providerId="AD" clId="Web-{1E57A3C3-7891-669C-15A5-43308D9B0CD3}" dt="2020-06-05T04:24:21.422" v="181" actId="1076"/>
      <pc:docMkLst>
        <pc:docMk/>
      </pc:docMkLst>
      <pc:sldChg chg="delSp modSp">
        <pc:chgData name="I538 吉田 朝香" userId="S::i16041@yuge.kosen-ac.jp::8d922f29-32ab-4b1c-a448-3fa73aeb1218" providerId="AD" clId="Web-{1E57A3C3-7891-669C-15A5-43308D9B0CD3}" dt="2020-06-05T04:24:21.422" v="181" actId="1076"/>
        <pc:sldMkLst>
          <pc:docMk/>
          <pc:sldMk cId="2370614093" sldId="256"/>
        </pc:sldMkLst>
        <pc:spChg chg="mod">
          <ac:chgData name="I538 吉田 朝香" userId="S::i16041@yuge.kosen-ac.jp::8d922f29-32ab-4b1c-a448-3fa73aeb1218" providerId="AD" clId="Web-{1E57A3C3-7891-669C-15A5-43308D9B0CD3}" dt="2020-06-05T04:24:21.422" v="181" actId="1076"/>
          <ac:spMkLst>
            <pc:docMk/>
            <pc:sldMk cId="2370614093" sldId="256"/>
            <ac:spMk id="7" creationId="{00000000-0000-0000-0000-000000000000}"/>
          </ac:spMkLst>
        </pc:spChg>
        <pc:spChg chg="del mod">
          <ac:chgData name="I538 吉田 朝香" userId="S::i16041@yuge.kosen-ac.jp::8d922f29-32ab-4b1c-a448-3fa73aeb1218" providerId="AD" clId="Web-{1E57A3C3-7891-669C-15A5-43308D9B0CD3}" dt="2020-06-05T04:24:11.078" v="178"/>
          <ac:spMkLst>
            <pc:docMk/>
            <pc:sldMk cId="2370614093" sldId="256"/>
            <ac:spMk id="13" creationId="{00000000-0000-0000-0000-000000000000}"/>
          </ac:spMkLst>
        </pc:spChg>
        <pc:graphicFrameChg chg="mod modGraphic">
          <ac:chgData name="I538 吉田 朝香" userId="S::i16041@yuge.kosen-ac.jp::8d922f29-32ab-4b1c-a448-3fa73aeb1218" providerId="AD" clId="Web-{1E57A3C3-7891-669C-15A5-43308D9B0CD3}" dt="2020-06-05T04:24:17.922" v="180" actId="1076"/>
          <ac:graphicFrameMkLst>
            <pc:docMk/>
            <pc:sldMk cId="2370614093" sldId="256"/>
            <ac:graphicFrameMk id="9" creationId="{00000000-0000-0000-0000-000000000000}"/>
          </ac:graphicFrameMkLst>
        </pc:graphicFrameChg>
        <pc:graphicFrameChg chg="del mod">
          <ac:chgData name="I538 吉田 朝香" userId="S::i16041@yuge.kosen-ac.jp::8d922f29-32ab-4b1c-a448-3fa73aeb1218" providerId="AD" clId="Web-{1E57A3C3-7891-669C-15A5-43308D9B0CD3}" dt="2020-06-05T04:24:13.828" v="179"/>
          <ac:graphicFrameMkLst>
            <pc:docMk/>
            <pc:sldMk cId="2370614093" sldId="256"/>
            <ac:graphicFrameMk id="10" creationId="{00000000-0000-0000-0000-000000000000}"/>
          </ac:graphicFrameMkLst>
        </pc:graphicFrameChg>
      </pc:sldChg>
    </pc:docChg>
  </pc:docChgLst>
  <pc:docChgLst>
    <pc:chgData name="I538 吉田 朝香" userId="S::i16041@yuge.kosen-ac.jp::8d922f29-32ab-4b1c-a448-3fa73aeb1218" providerId="AD" clId="Web-{58672330-CA3B-25AF-90E1-910AABE77F4B}"/>
    <pc:docChg chg="modSld">
      <pc:chgData name="I538 吉田 朝香" userId="S::i16041@yuge.kosen-ac.jp::8d922f29-32ab-4b1c-a448-3fa73aeb1218" providerId="AD" clId="Web-{58672330-CA3B-25AF-90E1-910AABE77F4B}" dt="2020-07-03T04:27:40.327" v="163"/>
      <pc:docMkLst>
        <pc:docMk/>
      </pc:docMkLst>
      <pc:sldChg chg="modSp">
        <pc:chgData name="I538 吉田 朝香" userId="S::i16041@yuge.kosen-ac.jp::8d922f29-32ab-4b1c-a448-3fa73aeb1218" providerId="AD" clId="Web-{58672330-CA3B-25AF-90E1-910AABE77F4B}" dt="2020-07-03T04:26:18.859" v="85"/>
        <pc:sldMkLst>
          <pc:docMk/>
          <pc:sldMk cId="2370614093" sldId="256"/>
        </pc:sldMkLst>
        <pc:graphicFrameChg chg="mod modGraphic">
          <ac:chgData name="I538 吉田 朝香" userId="S::i16041@yuge.kosen-ac.jp::8d922f29-32ab-4b1c-a448-3fa73aeb1218" providerId="AD" clId="Web-{58672330-CA3B-25AF-90E1-910AABE77F4B}" dt="2020-07-03T04:26:18.859" v="85"/>
          <ac:graphicFrameMkLst>
            <pc:docMk/>
            <pc:sldMk cId="2370614093" sldId="256"/>
            <ac:graphicFrameMk id="9" creationId="{00000000-0000-0000-0000-000000000000}"/>
          </ac:graphicFrameMkLst>
        </pc:graphicFrameChg>
      </pc:sldChg>
      <pc:sldChg chg="addSp delSp modSp">
        <pc:chgData name="I538 吉田 朝香" userId="S::i16041@yuge.kosen-ac.jp::8d922f29-32ab-4b1c-a448-3fa73aeb1218" providerId="AD" clId="Web-{58672330-CA3B-25AF-90E1-910AABE77F4B}" dt="2020-07-03T04:27:40.327" v="163"/>
        <pc:sldMkLst>
          <pc:docMk/>
          <pc:sldMk cId="205215134" sldId="257"/>
        </pc:sldMkLst>
        <pc:graphicFrameChg chg="add del mod modGraphic">
          <ac:chgData name="I538 吉田 朝香" userId="S::i16041@yuge.kosen-ac.jp::8d922f29-32ab-4b1c-a448-3fa73aeb1218" providerId="AD" clId="Web-{58672330-CA3B-25AF-90E1-910AABE77F4B}" dt="2020-07-03T04:27:40.327" v="163"/>
          <ac:graphicFrameMkLst>
            <pc:docMk/>
            <pc:sldMk cId="205215134" sldId="257"/>
            <ac:graphicFrameMk id="5" creationId="{00000000-0000-0000-0000-000000000000}"/>
          </ac:graphicFrameMkLst>
        </pc:graphicFrameChg>
      </pc:sldChg>
    </pc:docChg>
  </pc:docChgLst>
  <pc:docChgLst>
    <pc:chgData name="I538 吉田 朝香" userId="S::i16041@yuge.kosen-ac.jp::8d922f29-32ab-4b1c-a448-3fa73aeb1218" providerId="AD" clId="Web-{B917BA25-AEFF-94C8-3B0C-DD3CB5918CAB}"/>
    <pc:docChg chg="modSld">
      <pc:chgData name="I538 吉田 朝香" userId="S::i16041@yuge.kosen-ac.jp::8d922f29-32ab-4b1c-a448-3fa73aeb1218" providerId="AD" clId="Web-{B917BA25-AEFF-94C8-3B0C-DD3CB5918CAB}" dt="2020-06-18T06:32:49.527" v="170"/>
      <pc:docMkLst>
        <pc:docMk/>
      </pc:docMkLst>
      <pc:sldChg chg="modSp">
        <pc:chgData name="I538 吉田 朝香" userId="S::i16041@yuge.kosen-ac.jp::8d922f29-32ab-4b1c-a448-3fa73aeb1218" providerId="AD" clId="Web-{B917BA25-AEFF-94C8-3B0C-DD3CB5918CAB}" dt="2020-06-18T06:30:39.355" v="42"/>
        <pc:sldMkLst>
          <pc:docMk/>
          <pc:sldMk cId="2370614093" sldId="256"/>
        </pc:sldMkLst>
        <pc:graphicFrameChg chg="mod modGraphic">
          <ac:chgData name="I538 吉田 朝香" userId="S::i16041@yuge.kosen-ac.jp::8d922f29-32ab-4b1c-a448-3fa73aeb1218" providerId="AD" clId="Web-{B917BA25-AEFF-94C8-3B0C-DD3CB5918CAB}" dt="2020-06-18T06:30:39.355" v="42"/>
          <ac:graphicFrameMkLst>
            <pc:docMk/>
            <pc:sldMk cId="2370614093" sldId="256"/>
            <ac:graphicFrameMk id="9" creationId="{00000000-0000-0000-0000-000000000000}"/>
          </ac:graphicFrameMkLst>
        </pc:graphicFrameChg>
      </pc:sldChg>
      <pc:sldChg chg="modSp">
        <pc:chgData name="I538 吉田 朝香" userId="S::i16041@yuge.kosen-ac.jp::8d922f29-32ab-4b1c-a448-3fa73aeb1218" providerId="AD" clId="Web-{B917BA25-AEFF-94C8-3B0C-DD3CB5918CAB}" dt="2020-06-18T06:32:49.527" v="170"/>
        <pc:sldMkLst>
          <pc:docMk/>
          <pc:sldMk cId="205215134" sldId="257"/>
        </pc:sldMkLst>
        <pc:graphicFrameChg chg="mod modGraphic">
          <ac:chgData name="I538 吉田 朝香" userId="S::i16041@yuge.kosen-ac.jp::8d922f29-32ab-4b1c-a448-3fa73aeb1218" providerId="AD" clId="Web-{B917BA25-AEFF-94C8-3B0C-DD3CB5918CAB}" dt="2020-06-18T06:32:11.589" v="129"/>
          <ac:graphicFrameMkLst>
            <pc:docMk/>
            <pc:sldMk cId="205215134" sldId="257"/>
            <ac:graphicFrameMk id="4" creationId="{00000000-0000-0000-0000-000000000000}"/>
          </ac:graphicFrameMkLst>
        </pc:graphicFrameChg>
        <pc:graphicFrameChg chg="mod modGraphic">
          <ac:chgData name="I538 吉田 朝香" userId="S::i16041@yuge.kosen-ac.jp::8d922f29-32ab-4b1c-a448-3fa73aeb1218" providerId="AD" clId="Web-{B917BA25-AEFF-94C8-3B0C-DD3CB5918CAB}" dt="2020-06-18T06:32:49.527" v="170"/>
          <ac:graphicFrameMkLst>
            <pc:docMk/>
            <pc:sldMk cId="205215134" sldId="257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9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97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54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7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6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92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5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83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67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1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516A-555F-4C57-BEE6-9E0724BF52FB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9861-23B3-48FB-9ABC-E59AE7CE8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86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764804" y="1076157"/>
            <a:ext cx="8670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b="1" err="1"/>
              <a:t>User_tabuken</a:t>
            </a:r>
            <a:endParaRPr lang="en-US" altLang="ja-JP" sz="1600" b="1"/>
          </a:p>
          <a:p>
            <a:r>
              <a:rPr lang="ja-JP" altLang="en-US" sz="1200">
                <a:ea typeface="ＭＳ Ｐゴシック"/>
              </a:rPr>
              <a:t>ユーザー情報　（例　</a:t>
            </a:r>
            <a:r>
              <a:rPr lang="en-US" altLang="ja-JP" sz="1200" dirty="0">
                <a:ea typeface="ＭＳ Ｐゴシック"/>
              </a:rPr>
              <a:t>i16000 </a:t>
            </a:r>
            <a:r>
              <a:rPr lang="ja-JP" altLang="en-US" sz="1200">
                <a:ea typeface="ＭＳ Ｐゴシック"/>
              </a:rPr>
              <a:t>弓削太郎　　●●●●●●</a:t>
            </a:r>
            <a:r>
              <a:rPr kumimoji="1" lang="ja-JP" altLang="en-US" sz="1200">
                <a:ea typeface="ＭＳ Ｐゴシック"/>
              </a:rPr>
              <a:t>）</a:t>
            </a:r>
            <a:endParaRPr kumimoji="1" lang="en-US" altLang="ja-JP" sz="1200">
              <a:ea typeface="ＭＳ Ｐゴシック"/>
            </a:endParaRPr>
          </a:p>
          <a:p>
            <a:r>
              <a:rPr lang="en-US" altLang="ja-JP" sz="1200" dirty="0" err="1">
                <a:ea typeface="ＭＳ Ｐゴシック"/>
              </a:rPr>
              <a:t>Useridとgraidを複合</a:t>
            </a:r>
            <a:r>
              <a:rPr lang="ja-JP" altLang="en-US" sz="1200">
                <a:ea typeface="ＭＳ Ｐゴシック"/>
              </a:rPr>
              <a:t>キーとする　　管理者も登録</a:t>
            </a:r>
            <a:endParaRPr lang="ja-JP" altLang="en-US" sz="1200">
              <a:ea typeface="ＭＳ Ｐゴシック"/>
              <a:cs typeface="Calibri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42491"/>
              </p:ext>
            </p:extLst>
          </p:nvPr>
        </p:nvGraphicFramePr>
        <p:xfrm>
          <a:off x="2024180" y="2442768"/>
          <a:ext cx="8127996" cy="34383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183248715"/>
                    </a:ext>
                  </a:extLst>
                </a:gridCol>
              </a:tblGrid>
              <a:tr h="395186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graid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Char(4)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学年と出席番号（i101)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gid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74297"/>
                  </a:ext>
                </a:extLst>
              </a:tr>
              <a:tr h="364483">
                <a:tc>
                  <a:txBody>
                    <a:bodyPr/>
                    <a:lstStyle/>
                    <a:p>
                      <a:r>
                        <a:rPr kumimoji="1" lang="en-US" altLang="ja-JP" sz="1400" b="0" err="1"/>
                        <a:t>userid</a:t>
                      </a:r>
                      <a:endParaRPr kumimoji="1" lang="ja-JP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Char(6)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/>
                        <a:t>学籍番号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id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8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Varchar(30)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n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83">
                <a:tc>
                  <a:txBody>
                    <a:bodyPr/>
                    <a:lstStyle/>
                    <a:p>
                      <a:r>
                        <a:rPr lang="en-US" altLang="ja-JP" sz="1400" dirty="0"/>
                        <a:t>pass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Varchar(30</a:t>
                      </a:r>
                      <a:r>
                        <a:rPr kumimoji="1" lang="ja-JP" altLang="en-US" sz="140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/>
                        <a:t>半角英数字</a:t>
                      </a:r>
                      <a:r>
                        <a:rPr kumimoji="1" lang="en-US" altLang="ja-JP" sz="1400" b="0" dirty="0"/>
                        <a:t>6</a:t>
                      </a:r>
                      <a:r>
                        <a:rPr kumimoji="1" lang="ja-JP" altLang="en-US" sz="1400" b="0"/>
                        <a:t>文字以上</a:t>
                      </a:r>
                      <a:endParaRPr kumimoji="1" lang="en-US" altLang="ja-JP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p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8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kind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Int(1)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/>
                        <a:t>地方創生１、２かを数字で登録</a:t>
                      </a:r>
                      <a:endParaRPr kumimoji="1" lang="en-US" altLang="ja-JP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k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dirty="0"/>
                        <a:t>access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dirty="0"/>
                        <a:t>Int(1)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権限（ユーザーか管理者か）</a:t>
                      </a:r>
                      <a:endParaRPr kumimoji="1" lang="ja-JP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a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64077"/>
                  </a:ext>
                </a:extLst>
              </a:tr>
              <a:tr h="364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dirty="0"/>
                        <a:t>date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dirty="0"/>
                        <a:t>Char(10)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年＋学籍番号（2020i16000)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d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32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1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08715"/>
              </p:ext>
            </p:extLst>
          </p:nvPr>
        </p:nvGraphicFramePr>
        <p:xfrm>
          <a:off x="1381980" y="971414"/>
          <a:ext cx="8127996" cy="3077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3403849025"/>
                    </a:ext>
                  </a:extLst>
                </a:gridCol>
              </a:tblGrid>
              <a:tr h="44207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詳細</a:t>
                      </a:r>
                      <a:endParaRPr kumimoji="1" lang="en-US" altLang="ja-JP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64">
                <a:tc>
                  <a:txBody>
                    <a:bodyPr/>
                    <a:lstStyle/>
                    <a:p>
                      <a:r>
                        <a:rPr kumimoji="1" lang="en-US" altLang="ja-JP" sz="1400" b="0" err="1"/>
                        <a:t>praid</a:t>
                      </a:r>
                      <a:endParaRPr kumimoji="1" lang="ja-JP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Int(3)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/>
                        <a:t>実習</a:t>
                      </a:r>
                      <a:r>
                        <a:rPr kumimoji="1" lang="en-US" altLang="ja-JP" sz="1400" b="0" dirty="0"/>
                        <a:t>id</a:t>
                      </a:r>
                      <a:r>
                        <a:rPr kumimoji="1" lang="ja-JP" altLang="en-US" sz="1400" b="0"/>
                        <a:t>（</a:t>
                      </a:r>
                      <a:r>
                        <a:rPr kumimoji="1" lang="en-US" altLang="ja-JP" sz="1400" b="0" dirty="0"/>
                        <a:t>3</a:t>
                      </a:r>
                      <a:r>
                        <a:rPr kumimoji="1" lang="ja-JP" altLang="en-US" sz="1400" b="0"/>
                        <a:t>桁まで）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pid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64">
                <a:tc>
                  <a:txBody>
                    <a:bodyPr/>
                    <a:lstStyle/>
                    <a:p>
                      <a:r>
                        <a:rPr kumimoji="1" lang="en-US" altLang="ja-JP" sz="1400" b="0" err="1"/>
                        <a:t>praname</a:t>
                      </a:r>
                      <a:endParaRPr kumimoji="1" lang="ja-JP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Varchar(30)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/>
                        <a:t>実習名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/>
                        <a:t>pn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7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pratime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Float(5,2)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実習時間（小数点以下</a:t>
                      </a:r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/>
                        <a:t>桁の合計</a:t>
                      </a:r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/>
                        <a:t>桁まで入力可能）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pt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07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praplace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geometry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実習場所登録</a:t>
                      </a:r>
                      <a:endParaRPr kumimoji="1" lang="en-US" altLang="ja-JP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pp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07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prauser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Varchar(10)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担当者名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pu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56172"/>
              </p:ext>
            </p:extLst>
          </p:nvPr>
        </p:nvGraphicFramePr>
        <p:xfrm>
          <a:off x="1450993" y="4657861"/>
          <a:ext cx="8127997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031">
                  <a:extLst>
                    <a:ext uri="{9D8B030D-6E8A-4147-A177-3AD203B41FA5}">
                      <a16:colId xmlns:a16="http://schemas.microsoft.com/office/drawing/2014/main" val="1141656116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r>
                        <a:rPr lang="en-US" altLang="ja-JP" sz="1400" dirty="0"/>
                        <a:t>date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Char</a:t>
                      </a:r>
                      <a:r>
                        <a:rPr lang="en-US" altLang="ja-JP" sz="1400" b="0" dirty="0"/>
                        <a:t>(10)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年＋学籍番号</a:t>
                      </a:r>
                      <a:endParaRPr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praid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/>
                        <a:t>Int(3)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実習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dirty="0" err="1"/>
                        <a:t>pid</a:t>
                      </a:r>
                      <a:endParaRPr kumimoji="1" lang="en-US" altLang="ja-JP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time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datetime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現在の実習時間（ｈ）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450993" y="232750"/>
            <a:ext cx="7552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err="1"/>
              <a:t>Pra_tabuken</a:t>
            </a:r>
            <a:endParaRPr lang="en-US" altLang="ja-JP" b="1"/>
          </a:p>
          <a:p>
            <a:r>
              <a:rPr lang="ja-JP" altLang="en-US" sz="1200"/>
              <a:t>実習内容登録（例　夢現塾　</a:t>
            </a:r>
            <a:r>
              <a:rPr lang="en-US" altLang="ja-JP" sz="1200"/>
              <a:t>1.5</a:t>
            </a:r>
            <a:r>
              <a:rPr lang="ja-JP" altLang="en-US" sz="1200"/>
              <a:t>　位置情報　田房）</a:t>
            </a:r>
            <a:endParaRPr lang="en-US" altLang="ja-JP" sz="1200"/>
          </a:p>
          <a:p>
            <a:r>
              <a:rPr kumimoji="1" lang="en-US" altLang="ja-JP" sz="1200" err="1"/>
              <a:t>Praname</a:t>
            </a:r>
            <a:r>
              <a:rPr kumimoji="1" lang="ja-JP" altLang="en-US" sz="1200"/>
              <a:t>を</a:t>
            </a:r>
            <a:r>
              <a:rPr lang="ja-JP" altLang="en-US" sz="1200"/>
              <a:t>主キーとする</a:t>
            </a:r>
            <a:endParaRPr kumimoji="1" lang="ja-JP" altLang="en-US" sz="1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50993" y="4134641"/>
            <a:ext cx="628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err="1"/>
              <a:t>Indi_tabuken</a:t>
            </a:r>
            <a:endParaRPr kumimoji="1" lang="en-US" altLang="ja-JP" sz="1600" b="1"/>
          </a:p>
          <a:p>
            <a:r>
              <a:rPr kumimoji="1" lang="ja-JP" altLang="en-US" sz="1200"/>
              <a:t>個人活動登録　（例　</a:t>
            </a:r>
            <a:r>
              <a:rPr kumimoji="1" lang="en-US" altLang="ja-JP" sz="1200"/>
              <a:t>i16000 </a:t>
            </a:r>
            <a:r>
              <a:rPr kumimoji="1" lang="ja-JP" altLang="en-US" sz="1200"/>
              <a:t>弓削太郎　夢現塾　現在地　</a:t>
            </a:r>
            <a:r>
              <a:rPr lang="en-US" altLang="ja-JP" sz="1200"/>
              <a:t> 2020-5-25 14-00-00 </a:t>
            </a:r>
            <a:r>
              <a:rPr lang="ja-JP" altLang="en-US" sz="1200"/>
              <a:t>　</a:t>
            </a:r>
            <a:r>
              <a:rPr kumimoji="1" lang="en-US" altLang="ja-JP" sz="1200"/>
              <a:t>1.5</a:t>
            </a:r>
            <a:r>
              <a:rPr kumimoji="1" lang="ja-JP" altLang="en-US" sz="1200"/>
              <a:t>　</a:t>
            </a:r>
            <a:r>
              <a:rPr kumimoji="1" lang="en-US" altLang="ja-JP" sz="1200"/>
              <a:t>23.5</a:t>
            </a:r>
            <a:r>
              <a:rPr kumimoji="1" lang="ja-JP" altLang="en-US" sz="12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521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123</Words>
  <Application>Microsoft Office PowerPoint</Application>
  <PresentationFormat>ワイド画面</PresentationFormat>
  <Paragraphs>56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I538 吉田 朝香</dc:creator>
  <cp:lastModifiedBy>I538 吉田 朝香</cp:lastModifiedBy>
  <cp:revision>84</cp:revision>
  <dcterms:created xsi:type="dcterms:W3CDTF">2020-05-22T05:39:28Z</dcterms:created>
  <dcterms:modified xsi:type="dcterms:W3CDTF">2020-07-03T04:27:42Z</dcterms:modified>
</cp:coreProperties>
</file>