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5"/>
    <p:restoredTop sz="94661"/>
  </p:normalViewPr>
  <p:slideViewPr>
    <p:cSldViewPr snapToGrid="0" snapToObjects="1">
      <p:cViewPr>
        <p:scale>
          <a:sx n="112" d="100"/>
          <a:sy n="112" d="100"/>
        </p:scale>
        <p:origin x="10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2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2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27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0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7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16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39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3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2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0877-EDB1-4245-9DCF-6E8A5E9B2D60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92AF-3636-324F-B400-D55B1C377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33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171956"/>
            <a:ext cx="3566160" cy="5076444"/>
          </a:xfrm>
          <a:prstGeom prst="rect">
            <a:avLst/>
          </a:prstGeom>
        </p:spPr>
      </p:pic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1171956"/>
            <a:ext cx="3627119" cy="5076444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3246120" y="1933694"/>
            <a:ext cx="54864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48970" y="25432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実習時間登録</a:t>
            </a:r>
            <a:endParaRPr kumimoji="1" lang="ja-JP" altLang="en-US" sz="12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6492939" y="2165684"/>
            <a:ext cx="1683990" cy="377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新規登録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3F0C4DFF-A304-44EA-A721-B6EDDA372F72}"/>
              </a:ext>
            </a:extLst>
          </p:cNvPr>
          <p:cNvSpPr txBox="1"/>
          <p:nvPr/>
        </p:nvSpPr>
        <p:spPr>
          <a:xfrm>
            <a:off x="6095438" y="802624"/>
            <a:ext cx="23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アプリのトップ画面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7200" y="16312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アプリ設計</a:t>
            </a:r>
          </a:p>
          <a:p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52665" y="8026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515114" y="3159412"/>
            <a:ext cx="1683990" cy="377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使い方説明</a:t>
            </a:r>
            <a:endParaRPr lang="ja-JP" altLang="en-US" dirty="0"/>
          </a:p>
        </p:txBody>
      </p:sp>
      <p:pic>
        <p:nvPicPr>
          <p:cNvPr id="12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1171956"/>
            <a:ext cx="3627119" cy="507644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566910" y="845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アプリの説明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481184" y="1762244"/>
            <a:ext cx="1977389" cy="31183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使い方説明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9481184" y="5117848"/>
            <a:ext cx="539771" cy="29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戻る</a:t>
            </a:r>
            <a:endParaRPr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6492939" y="2681793"/>
            <a:ext cx="1683990" cy="377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3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69" y="1415224"/>
            <a:ext cx="3246411" cy="472059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4D102607-E9FD-472A-AAEF-0E0B2AE974F5}"/>
              </a:ext>
            </a:extLst>
          </p:cNvPr>
          <p:cNvSpPr txBox="1"/>
          <p:nvPr/>
        </p:nvSpPr>
        <p:spPr>
          <a:xfrm>
            <a:off x="3545661" y="1092132"/>
            <a:ext cx="221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新規登録確認画面</a:t>
            </a:r>
          </a:p>
        </p:txBody>
      </p:sp>
      <p:pic>
        <p:nvPicPr>
          <p:cNvPr id="17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73" y="1415224"/>
            <a:ext cx="3232006" cy="47205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842AE65D-DB3C-4F27-AF3E-362C93AC0775}"/>
              </a:ext>
            </a:extLst>
          </p:cNvPr>
          <p:cNvSpPr txBox="1"/>
          <p:nvPr/>
        </p:nvSpPr>
        <p:spPr>
          <a:xfrm>
            <a:off x="7050858" y="5076859"/>
            <a:ext cx="838466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/>
              <a:t>ホームへ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4F83D621-CC3F-4DE0-983D-ECCA1BC18DD2}"/>
              </a:ext>
            </a:extLst>
          </p:cNvPr>
          <p:cNvSpPr txBox="1"/>
          <p:nvPr/>
        </p:nvSpPr>
        <p:spPr>
          <a:xfrm>
            <a:off x="6664379" y="2097803"/>
            <a:ext cx="1567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新規登録完了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E895C920-210B-4A54-87AB-3C94303DE69B}"/>
              </a:ext>
            </a:extLst>
          </p:cNvPr>
          <p:cNvSpPr txBox="1"/>
          <p:nvPr/>
        </p:nvSpPr>
        <p:spPr>
          <a:xfrm>
            <a:off x="6490778" y="2981692"/>
            <a:ext cx="181849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Tom </a:t>
            </a:r>
            <a:r>
              <a:rPr lang="ja-JP" altLang="en-US" sz="1400" dirty="0" smtClean="0"/>
              <a:t>さん</a:t>
            </a:r>
            <a:endParaRPr lang="en-US" altLang="ja-JP" sz="1400" dirty="0"/>
          </a:p>
          <a:p>
            <a:r>
              <a:rPr lang="en-US" altLang="ja-JP" sz="1400" dirty="0"/>
              <a:t>ID</a:t>
            </a:r>
            <a:r>
              <a:rPr lang="ja-JP" altLang="en-US" sz="1400" dirty="0"/>
              <a:t>：</a:t>
            </a:r>
            <a:r>
              <a:rPr lang="en-US" altLang="ja-JP" sz="1400" dirty="0"/>
              <a:t>I160</a:t>
            </a:r>
            <a:r>
              <a:rPr lang="ja-JP" altLang="en-US" sz="1400" dirty="0"/>
              <a:t>○</a:t>
            </a:r>
            <a:r>
              <a:rPr lang="ja-JP" altLang="en-US" sz="1400" dirty="0" smtClean="0"/>
              <a:t>○</a:t>
            </a:r>
            <a:endParaRPr lang="en-US" altLang="ja-JP" sz="1400" dirty="0" smtClean="0"/>
          </a:p>
          <a:p>
            <a:r>
              <a:rPr lang="en-US" altLang="ja-JP" sz="1400" dirty="0" smtClean="0"/>
              <a:t>Password:</a:t>
            </a:r>
            <a:r>
              <a:rPr lang="ja-JP" altLang="en-US" sz="1400" dirty="0" smtClean="0"/>
              <a:t> </a:t>
            </a:r>
            <a:r>
              <a:rPr lang="ja-JP" altLang="en-US" sz="1400" dirty="0"/>
              <a:t>○○○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登録完了しました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6423815" y="10036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新規登録完了画面</a:t>
            </a:r>
            <a:endParaRPr lang="ja-JP" altLang="en-US" dirty="0"/>
          </a:p>
        </p:txBody>
      </p:sp>
      <p:pic>
        <p:nvPicPr>
          <p:cNvPr id="23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" y="1361594"/>
            <a:ext cx="3152603" cy="477631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00BE4B5A-BB23-4CD5-8DFC-0E84332CDC83}"/>
              </a:ext>
            </a:extLst>
          </p:cNvPr>
          <p:cNvSpPr txBox="1"/>
          <p:nvPr/>
        </p:nvSpPr>
        <p:spPr>
          <a:xfrm>
            <a:off x="1335273" y="1865394"/>
            <a:ext cx="112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新規登録</a:t>
            </a:r>
            <a:endParaRPr lang="en-US" altLang="ja-JP" sz="16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29F17C3D-70E7-4A21-A509-B0DB554514BA}"/>
              </a:ext>
            </a:extLst>
          </p:cNvPr>
          <p:cNvSpPr/>
          <p:nvPr/>
        </p:nvSpPr>
        <p:spPr>
          <a:xfrm>
            <a:off x="1696834" y="2624805"/>
            <a:ext cx="810506" cy="23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E5026C50-814A-4014-B9CE-0C6E1B20346B}"/>
              </a:ext>
            </a:extLst>
          </p:cNvPr>
          <p:cNvSpPr txBox="1"/>
          <p:nvPr/>
        </p:nvSpPr>
        <p:spPr>
          <a:xfrm>
            <a:off x="1010793" y="2622775"/>
            <a:ext cx="565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名前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CB87FCD7-56CB-4B4B-8D0A-694A824C3312}"/>
              </a:ext>
            </a:extLst>
          </p:cNvPr>
          <p:cNvSpPr/>
          <p:nvPr/>
        </p:nvSpPr>
        <p:spPr>
          <a:xfrm>
            <a:off x="1696834" y="3037729"/>
            <a:ext cx="810506" cy="23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CCC5ABF7-E1BC-47DC-8BF9-DE2F364CA3D1}"/>
              </a:ext>
            </a:extLst>
          </p:cNvPr>
          <p:cNvSpPr txBox="1"/>
          <p:nvPr/>
        </p:nvSpPr>
        <p:spPr>
          <a:xfrm>
            <a:off x="1123486" y="3107986"/>
            <a:ext cx="100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ID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xmlns="" id="{23D64323-883C-48E1-81CC-B90234A44CA2}"/>
              </a:ext>
            </a:extLst>
          </p:cNvPr>
          <p:cNvSpPr txBox="1"/>
          <p:nvPr/>
        </p:nvSpPr>
        <p:spPr>
          <a:xfrm>
            <a:off x="758469" y="3473976"/>
            <a:ext cx="164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password</a:t>
            </a:r>
            <a:endParaRPr lang="ja-JP" altLang="en-US" sz="1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E5B8B2F2-738B-4774-8A9F-CFC6B2547799}"/>
              </a:ext>
            </a:extLst>
          </p:cNvPr>
          <p:cNvSpPr txBox="1"/>
          <p:nvPr/>
        </p:nvSpPr>
        <p:spPr>
          <a:xfrm>
            <a:off x="2186707" y="5031781"/>
            <a:ext cx="494100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/>
              <a:t>登録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CB87FCD7-56CB-4B4B-8D0A-694A824C3312}"/>
              </a:ext>
            </a:extLst>
          </p:cNvPr>
          <p:cNvSpPr/>
          <p:nvPr/>
        </p:nvSpPr>
        <p:spPr>
          <a:xfrm>
            <a:off x="1712074" y="3453019"/>
            <a:ext cx="810506" cy="23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E5B8B2F2-738B-4774-8A9F-CFC6B2547799}"/>
              </a:ext>
            </a:extLst>
          </p:cNvPr>
          <p:cNvSpPr txBox="1"/>
          <p:nvPr/>
        </p:nvSpPr>
        <p:spPr>
          <a:xfrm>
            <a:off x="933217" y="5058451"/>
            <a:ext cx="494100" cy="2769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戻る</a:t>
            </a:r>
            <a:endParaRPr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12434" y="1053126"/>
            <a:ext cx="171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新規登録画面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8D9C12D6-0382-413E-9B5B-F98A680F3A90}"/>
              </a:ext>
            </a:extLst>
          </p:cNvPr>
          <p:cNvSpPr txBox="1"/>
          <p:nvPr/>
        </p:nvSpPr>
        <p:spPr>
          <a:xfrm>
            <a:off x="3746096" y="1967384"/>
            <a:ext cx="149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新規登録確認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A7F839B8-9CB5-4E17-B614-B844A5EABF6D}"/>
              </a:ext>
            </a:extLst>
          </p:cNvPr>
          <p:cNvSpPr txBox="1"/>
          <p:nvPr/>
        </p:nvSpPr>
        <p:spPr>
          <a:xfrm>
            <a:off x="4848800" y="5110849"/>
            <a:ext cx="510202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登録</a:t>
            </a:r>
            <a:endParaRPr lang="ja-JP" altLang="en-US" sz="1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4AB0F1F5-C71F-400A-BC6F-04B749F2F3E4}"/>
              </a:ext>
            </a:extLst>
          </p:cNvPr>
          <p:cNvSpPr txBox="1"/>
          <p:nvPr/>
        </p:nvSpPr>
        <p:spPr>
          <a:xfrm>
            <a:off x="3532562" y="2948446"/>
            <a:ext cx="188583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名前：</a:t>
            </a:r>
            <a:r>
              <a:rPr lang="en-US" altLang="ja-JP" sz="1400" dirty="0" smtClean="0"/>
              <a:t>Tom </a:t>
            </a:r>
            <a:r>
              <a:rPr lang="ja-JP" altLang="en-US" sz="1400" dirty="0" smtClean="0"/>
              <a:t>さん</a:t>
            </a:r>
            <a:endParaRPr lang="en-US" altLang="ja-JP" sz="1400" dirty="0"/>
          </a:p>
          <a:p>
            <a:r>
              <a:rPr lang="en-US" altLang="ja-JP" sz="1400" dirty="0"/>
              <a:t>ID</a:t>
            </a:r>
            <a:r>
              <a:rPr lang="ja-JP" altLang="en-US" sz="1400" dirty="0"/>
              <a:t>：</a:t>
            </a:r>
            <a:r>
              <a:rPr lang="en-US" altLang="ja-JP" sz="1400" dirty="0"/>
              <a:t>I160</a:t>
            </a:r>
            <a:r>
              <a:rPr lang="ja-JP" altLang="en-US" sz="1400" dirty="0"/>
              <a:t>○○</a:t>
            </a:r>
            <a:endParaRPr lang="en-US" altLang="ja-JP" sz="1400" dirty="0"/>
          </a:p>
          <a:p>
            <a:r>
              <a:rPr lang="en-US" altLang="ja-JP" sz="1400" dirty="0"/>
              <a:t>password:</a:t>
            </a:r>
            <a:r>
              <a:rPr lang="ja-JP" altLang="en-US" sz="1400" dirty="0"/>
              <a:t>：○○○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0760" y="3669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新ユーザ登録</a:t>
            </a:r>
            <a:endParaRPr kumimoji="1" lang="ja-JP" altLang="en-US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A7F839B8-9CB5-4E17-B614-B844A5EABF6D}"/>
              </a:ext>
            </a:extLst>
          </p:cNvPr>
          <p:cNvSpPr txBox="1"/>
          <p:nvPr/>
        </p:nvSpPr>
        <p:spPr>
          <a:xfrm>
            <a:off x="3618170" y="5126089"/>
            <a:ext cx="510202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戻る</a:t>
            </a:r>
            <a:endParaRPr lang="ja-JP" altLang="en-US" sz="1200" dirty="0"/>
          </a:p>
        </p:txBody>
      </p:sp>
      <p:pic>
        <p:nvPicPr>
          <p:cNvPr id="42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73" y="1457505"/>
            <a:ext cx="3246411" cy="472059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292590" y="11430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登録完了ホーム画面</a:t>
            </a:r>
          </a:p>
          <a:p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9592085" y="2210196"/>
            <a:ext cx="1760520" cy="4279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Tom</a:t>
            </a:r>
            <a:r>
              <a:rPr lang="ja-JP" altLang="en-US" dirty="0" smtClean="0"/>
              <a:t> さん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82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7746"/>
            <a:ext cx="3627119" cy="507644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635189" y="2771474"/>
            <a:ext cx="1683990" cy="377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新規登録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657364" y="3765202"/>
            <a:ext cx="1683990" cy="377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使い方説明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635189" y="3287583"/>
            <a:ext cx="1683990" cy="377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</a:t>
            </a:r>
            <a:endParaRPr lang="ja-JP" altLang="en-US" dirty="0"/>
          </a:p>
        </p:txBody>
      </p:sp>
      <p:pic>
        <p:nvPicPr>
          <p:cNvPr id="13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1777746"/>
            <a:ext cx="3627119" cy="507644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29F17C3D-70E7-4A21-A509-B0DB554514BA}"/>
              </a:ext>
            </a:extLst>
          </p:cNvPr>
          <p:cNvSpPr/>
          <p:nvPr/>
        </p:nvSpPr>
        <p:spPr>
          <a:xfrm>
            <a:off x="6017374" y="2624805"/>
            <a:ext cx="810506" cy="23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E5026C50-814A-4014-B9CE-0C6E1B20346B}"/>
              </a:ext>
            </a:extLst>
          </p:cNvPr>
          <p:cNvSpPr txBox="1"/>
          <p:nvPr/>
        </p:nvSpPr>
        <p:spPr>
          <a:xfrm>
            <a:off x="4732020" y="2622775"/>
            <a:ext cx="99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ユーザー</a:t>
            </a:r>
            <a:r>
              <a:rPr lang="en-US" altLang="ja-JP" sz="1400" dirty="0" smtClean="0"/>
              <a:t>:</a:t>
            </a:r>
            <a:endParaRPr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CB87FCD7-56CB-4B4B-8D0A-694A824C3312}"/>
              </a:ext>
            </a:extLst>
          </p:cNvPr>
          <p:cNvSpPr/>
          <p:nvPr/>
        </p:nvSpPr>
        <p:spPr>
          <a:xfrm>
            <a:off x="5270835" y="4187647"/>
            <a:ext cx="1066108" cy="2054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 smtClean="0"/>
              <a:t>ログイン</a:t>
            </a:r>
            <a:endParaRPr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23D64323-883C-48E1-81CC-B90234A44CA2}"/>
              </a:ext>
            </a:extLst>
          </p:cNvPr>
          <p:cNvSpPr txBox="1"/>
          <p:nvPr/>
        </p:nvSpPr>
        <p:spPr>
          <a:xfrm>
            <a:off x="4732020" y="3153936"/>
            <a:ext cx="127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パスワード</a:t>
            </a:r>
            <a:r>
              <a:rPr lang="en-US" altLang="ja-JP" sz="1400" dirty="0" smtClean="0"/>
              <a:t>:</a:t>
            </a:r>
            <a:endParaRPr lang="ja-JP" altLang="en-US" sz="1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CB87FCD7-56CB-4B4B-8D0A-694A824C3312}"/>
              </a:ext>
            </a:extLst>
          </p:cNvPr>
          <p:cNvSpPr/>
          <p:nvPr/>
        </p:nvSpPr>
        <p:spPr>
          <a:xfrm>
            <a:off x="6009754" y="3132979"/>
            <a:ext cx="810506" cy="23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23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19" y="1750621"/>
            <a:ext cx="3521581" cy="515493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8103149" y="2449830"/>
            <a:ext cx="1760520" cy="4279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Tom</a:t>
            </a:r>
            <a:r>
              <a:rPr lang="ja-JP" altLang="en-US" dirty="0" smtClean="0"/>
              <a:t> さん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3F0C4DFF-A304-44EA-A721-B6EDDA372F72}"/>
              </a:ext>
            </a:extLst>
          </p:cNvPr>
          <p:cNvSpPr txBox="1"/>
          <p:nvPr/>
        </p:nvSpPr>
        <p:spPr>
          <a:xfrm>
            <a:off x="1340558" y="1316974"/>
            <a:ext cx="23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アプリのトップ画面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3F0C4DFF-A304-44EA-A721-B6EDDA372F72}"/>
              </a:ext>
            </a:extLst>
          </p:cNvPr>
          <p:cNvSpPr txBox="1"/>
          <p:nvPr/>
        </p:nvSpPr>
        <p:spPr>
          <a:xfrm>
            <a:off x="4998158" y="1385554"/>
            <a:ext cx="169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ログイン</a:t>
            </a:r>
            <a:r>
              <a:rPr lang="ja-JP" altLang="en-US" dirty="0" smtClean="0"/>
              <a:t>画面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E5B8B2F2-738B-4774-8A9F-CFC6B2547799}"/>
              </a:ext>
            </a:extLst>
          </p:cNvPr>
          <p:cNvSpPr txBox="1"/>
          <p:nvPr/>
        </p:nvSpPr>
        <p:spPr>
          <a:xfrm>
            <a:off x="4762267" y="5789971"/>
            <a:ext cx="494100" cy="2769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戻る</a:t>
            </a:r>
            <a:endParaRPr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3F0C4DFF-A304-44EA-A721-B6EDDA372F72}"/>
              </a:ext>
            </a:extLst>
          </p:cNvPr>
          <p:cNvSpPr txBox="1"/>
          <p:nvPr/>
        </p:nvSpPr>
        <p:spPr>
          <a:xfrm>
            <a:off x="452842" y="391539"/>
            <a:ext cx="567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Web</a:t>
            </a:r>
            <a:r>
              <a:rPr lang="ja-JP" altLang="en-US" b="1" dirty="0" smtClean="0"/>
              <a:t>で登録した場合アプリにユーザーとパスワードでログインできるようになる</a:t>
            </a:r>
            <a:endParaRPr lang="ja-JP" altLang="en-US" b="1" dirty="0"/>
          </a:p>
        </p:txBody>
      </p:sp>
      <p:sp>
        <p:nvSpPr>
          <p:cNvPr id="30" name="正方形/長方形 29"/>
          <p:cNvSpPr/>
          <p:nvPr/>
        </p:nvSpPr>
        <p:spPr>
          <a:xfrm>
            <a:off x="7582391" y="135838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ログイン完了</a:t>
            </a:r>
            <a:r>
              <a:rPr lang="ja-JP" altLang="en-US"/>
              <a:t>ホーム画面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6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99" y="1407721"/>
            <a:ext cx="3521581" cy="5154930"/>
          </a:xfrm>
          <a:prstGeom prst="rect">
            <a:avLst/>
          </a:prstGeom>
        </p:spPr>
      </p:pic>
      <p:pic>
        <p:nvPicPr>
          <p:cNvPr id="11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93" y="1435367"/>
            <a:ext cx="3712127" cy="5127284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08660" y="2057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〜</a:t>
            </a:r>
            <a:r>
              <a:rPr kumimoji="1" lang="ja-JP" altLang="en-US" b="1" dirty="0" smtClean="0"/>
              <a:t>ユーザ実習登録</a:t>
            </a:r>
            <a:endParaRPr kumimoji="1" lang="ja-JP" altLang="en-US" b="1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C25A83C5-EB30-4DE1-BE88-98494839ADC2}"/>
              </a:ext>
            </a:extLst>
          </p:cNvPr>
          <p:cNvSpPr/>
          <p:nvPr/>
        </p:nvSpPr>
        <p:spPr>
          <a:xfrm>
            <a:off x="7453671" y="2320911"/>
            <a:ext cx="2045970" cy="333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バーコードで登録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7357403" y="103141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ログインした画面</a:t>
            </a:r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3371129" y="2106930"/>
            <a:ext cx="1760520" cy="4279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Tom</a:t>
            </a:r>
            <a:r>
              <a:rPr lang="ja-JP" altLang="en-US" dirty="0" smtClean="0"/>
              <a:t> さん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59582" y="10660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ホーム画面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133469C0-3CB0-47A1-88CC-06F44FAB0FC0}"/>
              </a:ext>
            </a:extLst>
          </p:cNvPr>
          <p:cNvSpPr txBox="1"/>
          <p:nvPr/>
        </p:nvSpPr>
        <p:spPr>
          <a:xfrm>
            <a:off x="7454873" y="5328944"/>
            <a:ext cx="511837" cy="27699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smtClean="0"/>
              <a:t>戻る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80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188717"/>
            <a:ext cx="3668730" cy="5246369"/>
          </a:xfrm>
          <a:prstGeom prst="rect">
            <a:avLst/>
          </a:prstGeom>
        </p:spPr>
      </p:pic>
      <p:pic>
        <p:nvPicPr>
          <p:cNvPr id="30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90" y="1142998"/>
            <a:ext cx="3794760" cy="5326380"/>
          </a:xfrm>
          <a:prstGeom prst="rect">
            <a:avLst/>
          </a:prstGeom>
        </p:spPr>
      </p:pic>
      <p:pic>
        <p:nvPicPr>
          <p:cNvPr id="31" name="コンテンツ プレースホルダー 5">
            <a:extLst>
              <a:ext uri="{FF2B5EF4-FFF2-40B4-BE49-F238E27FC236}">
                <a16:creationId xmlns:a16="http://schemas.microsoft.com/office/drawing/2014/main" xmlns="" id="{55A5B8C9-3954-4A62-9E33-E3F1DEF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5" y="1257297"/>
            <a:ext cx="3627120" cy="515493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="" xmlns:a16="http://schemas.microsoft.com/office/drawing/2014/main" id="{39FC4E9E-A6CA-4D5D-B310-B8396C1A58BC}"/>
              </a:ext>
            </a:extLst>
          </p:cNvPr>
          <p:cNvSpPr txBox="1"/>
          <p:nvPr/>
        </p:nvSpPr>
        <p:spPr>
          <a:xfrm>
            <a:off x="5467554" y="2026882"/>
            <a:ext cx="1096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実習登録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BB39915D-6E11-4A3B-89E3-0FD00483F086}"/>
              </a:ext>
            </a:extLst>
          </p:cNvPr>
          <p:cNvSpPr txBox="1"/>
          <p:nvPr/>
        </p:nvSpPr>
        <p:spPr>
          <a:xfrm>
            <a:off x="6437891" y="5232022"/>
            <a:ext cx="534405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smtClean="0"/>
              <a:t>登録</a:t>
            </a:r>
            <a:endParaRPr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D74328A4-9439-4DED-9C27-CE8CF8627252}"/>
              </a:ext>
            </a:extLst>
          </p:cNvPr>
          <p:cNvSpPr txBox="1"/>
          <p:nvPr/>
        </p:nvSpPr>
        <p:spPr>
          <a:xfrm>
            <a:off x="4941274" y="3040909"/>
            <a:ext cx="217065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実習内容：夢現</a:t>
            </a:r>
            <a:r>
              <a:rPr lang="ja-JP" altLang="en-US" sz="1600" dirty="0" smtClean="0"/>
              <a:t>塾</a:t>
            </a:r>
            <a:endParaRPr lang="en-US" altLang="ja-JP" sz="1600" dirty="0"/>
          </a:p>
          <a:p>
            <a:r>
              <a:rPr lang="ja-JP" altLang="en-US" sz="1600" dirty="0"/>
              <a:t>実習先：弓削小学校</a:t>
            </a:r>
            <a:endParaRPr lang="en-US" altLang="ja-JP" sz="1600" dirty="0"/>
          </a:p>
          <a:p>
            <a:r>
              <a:rPr lang="ja-JP" altLang="en-US" sz="1600" dirty="0"/>
              <a:t>実習日付：○月○日</a:t>
            </a:r>
            <a:endParaRPr lang="en-US" altLang="ja-JP" sz="1600" dirty="0"/>
          </a:p>
          <a:p>
            <a:r>
              <a:rPr lang="ja-JP" altLang="en-US" sz="1600" dirty="0"/>
              <a:t>実習時間：○時間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BB39915D-6E11-4A3B-89E3-0FD00483F086}"/>
              </a:ext>
            </a:extLst>
          </p:cNvPr>
          <p:cNvSpPr txBox="1"/>
          <p:nvPr/>
        </p:nvSpPr>
        <p:spPr>
          <a:xfrm>
            <a:off x="5012951" y="5270122"/>
            <a:ext cx="534405" cy="2769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戻る</a:t>
            </a:r>
            <a:endParaRPr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D37F0255-FD35-4842-A589-98B059E3DB5F}"/>
              </a:ext>
            </a:extLst>
          </p:cNvPr>
          <p:cNvSpPr txBox="1"/>
          <p:nvPr/>
        </p:nvSpPr>
        <p:spPr>
          <a:xfrm>
            <a:off x="4901250" y="849858"/>
            <a:ext cx="221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実習登録確認画面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F5ED8586-B794-4D15-9DD6-E27AE464FEEF}"/>
              </a:ext>
            </a:extLst>
          </p:cNvPr>
          <p:cNvSpPr txBox="1"/>
          <p:nvPr/>
        </p:nvSpPr>
        <p:spPr>
          <a:xfrm>
            <a:off x="9748653" y="5187674"/>
            <a:ext cx="846957" cy="2769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/>
              <a:t>ホームへ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2B069AB4-C979-47E6-87EA-0DB5D0C6F148}"/>
              </a:ext>
            </a:extLst>
          </p:cNvPr>
          <p:cNvSpPr txBox="1"/>
          <p:nvPr/>
        </p:nvSpPr>
        <p:spPr>
          <a:xfrm>
            <a:off x="9381293" y="2040919"/>
            <a:ext cx="145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実習登録完了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A14E1FCF-A9C4-403B-B5FB-7A1CAA4D0FC1}"/>
              </a:ext>
            </a:extLst>
          </p:cNvPr>
          <p:cNvSpPr txBox="1"/>
          <p:nvPr/>
        </p:nvSpPr>
        <p:spPr>
          <a:xfrm>
            <a:off x="9004075" y="3273441"/>
            <a:ext cx="211408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実習内容：夢現塾</a:t>
            </a:r>
            <a:endParaRPr lang="en-US" altLang="ja-JP" sz="1600" dirty="0"/>
          </a:p>
          <a:p>
            <a:r>
              <a:rPr lang="ja-JP" altLang="en-US" sz="1600" dirty="0"/>
              <a:t>実習先：弓削小学校</a:t>
            </a:r>
            <a:endParaRPr lang="en-US" altLang="ja-JP" sz="1600" dirty="0"/>
          </a:p>
          <a:p>
            <a:r>
              <a:rPr lang="ja-JP" altLang="en-US" sz="1600" dirty="0"/>
              <a:t>実習日付：○月○日</a:t>
            </a:r>
            <a:endParaRPr lang="en-US" altLang="ja-JP" sz="1600" dirty="0"/>
          </a:p>
          <a:p>
            <a:r>
              <a:rPr lang="ja-JP" altLang="en-US" sz="1600" dirty="0"/>
              <a:t>実習時間：○時間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="" xmlns:a16="http://schemas.microsoft.com/office/drawing/2014/main" id="{9068304F-0300-4376-A9B0-8661F4C6ABBE}"/>
              </a:ext>
            </a:extLst>
          </p:cNvPr>
          <p:cNvSpPr txBox="1"/>
          <p:nvPr/>
        </p:nvSpPr>
        <p:spPr>
          <a:xfrm>
            <a:off x="9069253" y="867730"/>
            <a:ext cx="20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実習登録完了画面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2940" y="2057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〜</a:t>
            </a:r>
            <a:r>
              <a:rPr kumimoji="1" lang="ja-JP" altLang="en-US" b="1" dirty="0" smtClean="0"/>
              <a:t>バーコードで登録</a:t>
            </a:r>
            <a:endParaRPr kumimoji="1" lang="ja-JP" altLang="en-US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68004" y="9697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バーコード読み取</a:t>
            </a:r>
            <a:r>
              <a:rPr lang="ja-JP" altLang="en-US" dirty="0" smtClean="0"/>
              <a:t>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8004" y="1897381"/>
            <a:ext cx="2125576" cy="3372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62" y="2365436"/>
            <a:ext cx="190486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7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200</Words>
  <Application>Microsoft Macintosh PowerPoint</Application>
  <PresentationFormat>ワイド画面</PresentationFormat>
  <Paragraphs>71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39</cp:revision>
  <dcterms:created xsi:type="dcterms:W3CDTF">2020-05-20T23:36:08Z</dcterms:created>
  <dcterms:modified xsi:type="dcterms:W3CDTF">2020-06-17T05:22:45Z</dcterms:modified>
</cp:coreProperties>
</file>