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3"/>
  </p:notesMasterIdLst>
  <p:sldIdLst>
    <p:sldId id="256" r:id="rId2"/>
    <p:sldId id="257" r:id="rId3"/>
    <p:sldId id="258" r:id="rId4"/>
    <p:sldId id="269" r:id="rId5"/>
    <p:sldId id="262" r:id="rId6"/>
    <p:sldId id="263" r:id="rId7"/>
    <p:sldId id="259" r:id="rId8"/>
    <p:sldId id="260" r:id="rId9"/>
    <p:sldId id="265"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2598" autoAdjust="0"/>
  </p:normalViewPr>
  <p:slideViewPr>
    <p:cSldViewPr snapToGrid="0">
      <p:cViewPr varScale="1">
        <p:scale>
          <a:sx n="59" d="100"/>
          <a:sy n="59" d="100"/>
        </p:scale>
        <p:origin x="110"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48" y="-26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3DE993-B518-49DA-88AF-75FDDAD82E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987B0F9-645A-4154-A1D3-C1A966F24848}">
      <dgm:prSet custT="1"/>
      <dgm:spPr/>
      <dgm:t>
        <a:bodyPr/>
        <a:lstStyle/>
        <a:p>
          <a:pPr>
            <a:lnSpc>
              <a:spcPct val="100000"/>
            </a:lnSpc>
          </a:pPr>
          <a:r>
            <a:rPr lang="ja-JP" sz="2800" dirty="0"/>
            <a:t>概要</a:t>
          </a:r>
          <a:endParaRPr lang="en-US" sz="2800" dirty="0"/>
        </a:p>
      </dgm:t>
    </dgm:pt>
    <dgm:pt modelId="{51976AAD-5D0B-4C70-87E6-7B054CD7BBA7}" type="parTrans" cxnId="{B96B147C-1A23-4D10-8C8A-2C0E0082AB7D}">
      <dgm:prSet/>
      <dgm:spPr/>
      <dgm:t>
        <a:bodyPr/>
        <a:lstStyle/>
        <a:p>
          <a:endParaRPr lang="en-US"/>
        </a:p>
      </dgm:t>
    </dgm:pt>
    <dgm:pt modelId="{EDA78D03-FB5A-48FB-A166-927145477910}" type="sibTrans" cxnId="{B96B147C-1A23-4D10-8C8A-2C0E0082AB7D}">
      <dgm:prSet/>
      <dgm:spPr/>
      <dgm:t>
        <a:bodyPr/>
        <a:lstStyle/>
        <a:p>
          <a:endParaRPr lang="en-US"/>
        </a:p>
      </dgm:t>
    </dgm:pt>
    <dgm:pt modelId="{43F65D57-8E29-4AF9-AFA3-C963DED77A5A}">
      <dgm:prSet custT="1"/>
      <dgm:spPr/>
      <dgm:t>
        <a:bodyPr/>
        <a:lstStyle/>
        <a:p>
          <a:pPr>
            <a:lnSpc>
              <a:spcPct val="100000"/>
            </a:lnSpc>
          </a:pPr>
          <a:r>
            <a:rPr lang="ja-JP" sz="2800" dirty="0"/>
            <a:t>現在までの成果</a:t>
          </a:r>
          <a:endParaRPr lang="en-US" sz="2800" dirty="0"/>
        </a:p>
      </dgm:t>
    </dgm:pt>
    <dgm:pt modelId="{03E35DDE-47C1-4854-9E13-7BD9AE81047E}" type="parTrans" cxnId="{F958664B-FA02-4BB9-877C-12044827E929}">
      <dgm:prSet/>
      <dgm:spPr/>
      <dgm:t>
        <a:bodyPr/>
        <a:lstStyle/>
        <a:p>
          <a:endParaRPr lang="en-US"/>
        </a:p>
      </dgm:t>
    </dgm:pt>
    <dgm:pt modelId="{6FCE9A6C-6758-47EE-9493-DBA94D92CD8C}" type="sibTrans" cxnId="{F958664B-FA02-4BB9-877C-12044827E929}">
      <dgm:prSet/>
      <dgm:spPr/>
      <dgm:t>
        <a:bodyPr/>
        <a:lstStyle/>
        <a:p>
          <a:endParaRPr lang="en-US"/>
        </a:p>
      </dgm:t>
    </dgm:pt>
    <dgm:pt modelId="{5133CF7F-AC6C-4545-8398-73A7997D8C16}">
      <dgm:prSet custT="1"/>
      <dgm:spPr/>
      <dgm:t>
        <a:bodyPr/>
        <a:lstStyle/>
        <a:p>
          <a:pPr>
            <a:lnSpc>
              <a:spcPct val="100000"/>
            </a:lnSpc>
          </a:pPr>
          <a:r>
            <a:rPr lang="ja-JP" sz="2800" dirty="0"/>
            <a:t>システムの問題点</a:t>
          </a:r>
          <a:endParaRPr lang="en-US" sz="2800" dirty="0"/>
        </a:p>
      </dgm:t>
    </dgm:pt>
    <dgm:pt modelId="{286E0D76-113A-48B8-B139-67C72CA5D1DC}" type="parTrans" cxnId="{2CF47FD5-5E78-48ED-BAF2-3E0EDB66544E}">
      <dgm:prSet/>
      <dgm:spPr/>
      <dgm:t>
        <a:bodyPr/>
        <a:lstStyle/>
        <a:p>
          <a:endParaRPr lang="en-US"/>
        </a:p>
      </dgm:t>
    </dgm:pt>
    <dgm:pt modelId="{099E4660-49C8-4601-8A31-8A81FC1B4F9C}" type="sibTrans" cxnId="{2CF47FD5-5E78-48ED-BAF2-3E0EDB66544E}">
      <dgm:prSet/>
      <dgm:spPr/>
      <dgm:t>
        <a:bodyPr/>
        <a:lstStyle/>
        <a:p>
          <a:endParaRPr lang="en-US"/>
        </a:p>
      </dgm:t>
    </dgm:pt>
    <dgm:pt modelId="{2B2B8F85-B905-4565-A248-9A303E4A02FE}">
      <dgm:prSet custT="1"/>
      <dgm:spPr/>
      <dgm:t>
        <a:bodyPr/>
        <a:lstStyle/>
        <a:p>
          <a:pPr>
            <a:lnSpc>
              <a:spcPct val="100000"/>
            </a:lnSpc>
          </a:pPr>
          <a:r>
            <a:rPr lang="ja-JP" altLang="en-US" sz="2800" dirty="0"/>
            <a:t>改善するには</a:t>
          </a:r>
          <a:endParaRPr lang="en-US" sz="2800" dirty="0"/>
        </a:p>
      </dgm:t>
    </dgm:pt>
    <dgm:pt modelId="{936DC942-3D82-4DCB-A90A-2C434F73FE65}" type="parTrans" cxnId="{E8050721-F0AD-410F-AD44-C12BB0419EAC}">
      <dgm:prSet/>
      <dgm:spPr/>
      <dgm:t>
        <a:bodyPr/>
        <a:lstStyle/>
        <a:p>
          <a:endParaRPr lang="en-US"/>
        </a:p>
      </dgm:t>
    </dgm:pt>
    <dgm:pt modelId="{A9568BBF-7D53-4729-A7BB-346F9821C3E5}" type="sibTrans" cxnId="{E8050721-F0AD-410F-AD44-C12BB0419EAC}">
      <dgm:prSet/>
      <dgm:spPr/>
      <dgm:t>
        <a:bodyPr/>
        <a:lstStyle/>
        <a:p>
          <a:endParaRPr lang="en-US"/>
        </a:p>
      </dgm:t>
    </dgm:pt>
    <dgm:pt modelId="{BB308B23-6EF9-4AA5-B749-6E525D7C74E1}">
      <dgm:prSet phldrT="[テキスト]" custT="1"/>
      <dgm:spPr/>
      <dgm:t>
        <a:bodyPr/>
        <a:lstStyle/>
        <a:p>
          <a:pPr>
            <a:lnSpc>
              <a:spcPct val="100000"/>
            </a:lnSpc>
          </a:pPr>
          <a:r>
            <a:rPr lang="ja-JP" altLang="en-US" sz="2800" dirty="0"/>
            <a:t>研究背景</a:t>
          </a:r>
          <a:endParaRPr lang="en-US" sz="2800" dirty="0"/>
        </a:p>
      </dgm:t>
    </dgm:pt>
    <dgm:pt modelId="{F3518518-BF1C-4FAD-9776-991BE665C3FB}" type="parTrans" cxnId="{FAFCBE00-0C56-41CA-8FE9-ACF22CDEEA5D}">
      <dgm:prSet/>
      <dgm:spPr/>
      <dgm:t>
        <a:bodyPr/>
        <a:lstStyle/>
        <a:p>
          <a:endParaRPr kumimoji="1" lang="ja-JP" altLang="en-US"/>
        </a:p>
      </dgm:t>
    </dgm:pt>
    <dgm:pt modelId="{E84C816C-0227-4C77-B11F-5774298266FD}" type="sibTrans" cxnId="{FAFCBE00-0C56-41CA-8FE9-ACF22CDEEA5D}">
      <dgm:prSet/>
      <dgm:spPr/>
      <dgm:t>
        <a:bodyPr/>
        <a:lstStyle/>
        <a:p>
          <a:endParaRPr kumimoji="1" lang="ja-JP" altLang="en-US"/>
        </a:p>
      </dgm:t>
    </dgm:pt>
    <dgm:pt modelId="{1B818191-00C4-44FD-A2D7-FA35B7DF7342}" type="pres">
      <dgm:prSet presAssocID="{AB3DE993-B518-49DA-88AF-75FDDAD82E09}" presName="root" presStyleCnt="0">
        <dgm:presLayoutVars>
          <dgm:dir/>
          <dgm:resizeHandles val="exact"/>
        </dgm:presLayoutVars>
      </dgm:prSet>
      <dgm:spPr/>
    </dgm:pt>
    <dgm:pt modelId="{0227117E-79AF-43EA-9693-7AB3ABF1361D}" type="pres">
      <dgm:prSet presAssocID="{BB308B23-6EF9-4AA5-B749-6E525D7C74E1}" presName="compNode" presStyleCnt="0"/>
      <dgm:spPr/>
    </dgm:pt>
    <dgm:pt modelId="{C6ABAE49-124A-4554-BA18-3F792AD53A02}" type="pres">
      <dgm:prSet presAssocID="{BB308B23-6EF9-4AA5-B749-6E525D7C74E1}" presName="bgRect" presStyleLbl="bgShp" presStyleIdx="0" presStyleCnt="5" custLinFactNeighborX="-2234" custLinFactNeighborY="-5823"/>
      <dgm:spPr/>
    </dgm:pt>
    <dgm:pt modelId="{41C0F695-7DB2-4A7A-AA79-CFBCDD8621AF}" type="pres">
      <dgm:prSet presAssocID="{BB308B23-6EF9-4AA5-B749-6E525D7C74E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魚"/>
        </a:ext>
      </dgm:extLst>
    </dgm:pt>
    <dgm:pt modelId="{8CEAA741-933B-4889-83D4-24AA531378D1}" type="pres">
      <dgm:prSet presAssocID="{BB308B23-6EF9-4AA5-B749-6E525D7C74E1}" presName="spaceRect" presStyleCnt="0"/>
      <dgm:spPr/>
    </dgm:pt>
    <dgm:pt modelId="{41E42D3F-4675-4402-B1AA-BD90FD62C10E}" type="pres">
      <dgm:prSet presAssocID="{BB308B23-6EF9-4AA5-B749-6E525D7C74E1}" presName="parTx" presStyleLbl="revTx" presStyleIdx="0" presStyleCnt="5">
        <dgm:presLayoutVars>
          <dgm:chMax val="0"/>
          <dgm:chPref val="0"/>
        </dgm:presLayoutVars>
      </dgm:prSet>
      <dgm:spPr/>
    </dgm:pt>
    <dgm:pt modelId="{80599372-615D-41BE-8A0B-65FED1153706}" type="pres">
      <dgm:prSet presAssocID="{E84C816C-0227-4C77-B11F-5774298266FD}" presName="sibTrans" presStyleCnt="0"/>
      <dgm:spPr/>
    </dgm:pt>
    <dgm:pt modelId="{49A4BD5A-1CC1-4E54-B6E7-9D1E9AE76592}" type="pres">
      <dgm:prSet presAssocID="{1987B0F9-645A-4154-A1D3-C1A966F24848}" presName="compNode" presStyleCnt="0"/>
      <dgm:spPr/>
    </dgm:pt>
    <dgm:pt modelId="{ACBDB8A3-D5E5-4E09-A799-94947279463B}" type="pres">
      <dgm:prSet presAssocID="{1987B0F9-645A-4154-A1D3-C1A966F24848}" presName="bgRect" presStyleLbl="bgShp" presStyleIdx="1" presStyleCnt="5"/>
      <dgm:spPr/>
    </dgm:pt>
    <dgm:pt modelId="{C05D4D27-8C9F-4D52-A0A3-496D4FBB1853}" type="pres">
      <dgm:prSet presAssocID="{1987B0F9-645A-4154-A1D3-C1A966F248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st"/>
        </a:ext>
      </dgm:extLst>
    </dgm:pt>
    <dgm:pt modelId="{C9377CB5-9183-4494-9D44-039D0D58335E}" type="pres">
      <dgm:prSet presAssocID="{1987B0F9-645A-4154-A1D3-C1A966F24848}" presName="spaceRect" presStyleCnt="0"/>
      <dgm:spPr/>
    </dgm:pt>
    <dgm:pt modelId="{172FB540-4BAD-4A9A-90DF-215D5547AC15}" type="pres">
      <dgm:prSet presAssocID="{1987B0F9-645A-4154-A1D3-C1A966F24848}" presName="parTx" presStyleLbl="revTx" presStyleIdx="1" presStyleCnt="5">
        <dgm:presLayoutVars>
          <dgm:chMax val="0"/>
          <dgm:chPref val="0"/>
        </dgm:presLayoutVars>
      </dgm:prSet>
      <dgm:spPr/>
    </dgm:pt>
    <dgm:pt modelId="{1F662406-5DA8-461B-AB60-201E8EA73597}" type="pres">
      <dgm:prSet presAssocID="{EDA78D03-FB5A-48FB-A166-927145477910}" presName="sibTrans" presStyleCnt="0"/>
      <dgm:spPr/>
    </dgm:pt>
    <dgm:pt modelId="{EAACA330-1868-44D0-803B-9402F8793187}" type="pres">
      <dgm:prSet presAssocID="{43F65D57-8E29-4AF9-AFA3-C963DED77A5A}" presName="compNode" presStyleCnt="0"/>
      <dgm:spPr/>
    </dgm:pt>
    <dgm:pt modelId="{80E64C9C-1583-4D34-A0FF-360B34DB2E78}" type="pres">
      <dgm:prSet presAssocID="{43F65D57-8E29-4AF9-AFA3-C963DED77A5A}" presName="bgRect" presStyleLbl="bgShp" presStyleIdx="2" presStyleCnt="5"/>
      <dgm:spPr/>
    </dgm:pt>
    <dgm:pt modelId="{C8FA6349-B12C-4787-BEFC-6F41C4C51FB3}" type="pres">
      <dgm:prSet presAssocID="{43F65D57-8E29-4AF9-AFA3-C963DED77A5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werPlant"/>
        </a:ext>
      </dgm:extLst>
    </dgm:pt>
    <dgm:pt modelId="{F6F0B33E-31BD-4158-807F-937B33A1E2FA}" type="pres">
      <dgm:prSet presAssocID="{43F65D57-8E29-4AF9-AFA3-C963DED77A5A}" presName="spaceRect" presStyleCnt="0"/>
      <dgm:spPr/>
    </dgm:pt>
    <dgm:pt modelId="{C997E4F0-ED8C-49C5-9182-8EE0978A38F6}" type="pres">
      <dgm:prSet presAssocID="{43F65D57-8E29-4AF9-AFA3-C963DED77A5A}" presName="parTx" presStyleLbl="revTx" presStyleIdx="2" presStyleCnt="5">
        <dgm:presLayoutVars>
          <dgm:chMax val="0"/>
          <dgm:chPref val="0"/>
        </dgm:presLayoutVars>
      </dgm:prSet>
      <dgm:spPr/>
    </dgm:pt>
    <dgm:pt modelId="{38AB1AA2-A419-48DD-A3CB-F283E31E8460}" type="pres">
      <dgm:prSet presAssocID="{6FCE9A6C-6758-47EE-9493-DBA94D92CD8C}" presName="sibTrans" presStyleCnt="0"/>
      <dgm:spPr/>
    </dgm:pt>
    <dgm:pt modelId="{45D79C03-BE4B-4BF5-B554-C6DE3C26E2C1}" type="pres">
      <dgm:prSet presAssocID="{5133CF7F-AC6C-4545-8398-73A7997D8C16}" presName="compNode" presStyleCnt="0"/>
      <dgm:spPr/>
    </dgm:pt>
    <dgm:pt modelId="{82635CFE-27FB-4A25-A9B1-BB1A56C168C0}" type="pres">
      <dgm:prSet presAssocID="{5133CF7F-AC6C-4545-8398-73A7997D8C16}" presName="bgRect" presStyleLbl="bgShp" presStyleIdx="3" presStyleCnt="5"/>
      <dgm:spPr/>
    </dgm:pt>
    <dgm:pt modelId="{3A36F834-39C2-4E38-9BF2-8FDADC66FC52}" type="pres">
      <dgm:prSet presAssocID="{5133CF7F-AC6C-4545-8398-73A7997D8C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397786D5-734B-4065-B964-311A7F4D563A}" type="pres">
      <dgm:prSet presAssocID="{5133CF7F-AC6C-4545-8398-73A7997D8C16}" presName="spaceRect" presStyleCnt="0"/>
      <dgm:spPr/>
    </dgm:pt>
    <dgm:pt modelId="{565EA537-855A-4FDA-B09E-C6166140E087}" type="pres">
      <dgm:prSet presAssocID="{5133CF7F-AC6C-4545-8398-73A7997D8C16}" presName="parTx" presStyleLbl="revTx" presStyleIdx="3" presStyleCnt="5">
        <dgm:presLayoutVars>
          <dgm:chMax val="0"/>
          <dgm:chPref val="0"/>
        </dgm:presLayoutVars>
      </dgm:prSet>
      <dgm:spPr/>
    </dgm:pt>
    <dgm:pt modelId="{70A61673-A1F7-430E-A668-7CCD1B52C591}" type="pres">
      <dgm:prSet presAssocID="{099E4660-49C8-4601-8A31-8A81FC1B4F9C}" presName="sibTrans" presStyleCnt="0"/>
      <dgm:spPr/>
    </dgm:pt>
    <dgm:pt modelId="{088F3C1C-BA12-413E-ADB6-67CC0E5DBE5F}" type="pres">
      <dgm:prSet presAssocID="{2B2B8F85-B905-4565-A248-9A303E4A02FE}" presName="compNode" presStyleCnt="0"/>
      <dgm:spPr/>
    </dgm:pt>
    <dgm:pt modelId="{FEACEA16-8BBB-4647-A43D-5FC289B37C0D}" type="pres">
      <dgm:prSet presAssocID="{2B2B8F85-B905-4565-A248-9A303E4A02FE}" presName="bgRect" presStyleLbl="bgShp" presStyleIdx="4" presStyleCnt="5"/>
      <dgm:spPr/>
    </dgm:pt>
    <dgm:pt modelId="{B1D9635E-C1E6-400C-BF92-9DB8C8067C8F}" type="pres">
      <dgm:prSet presAssocID="{2B2B8F85-B905-4565-A248-9A303E4A02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thly calendar"/>
        </a:ext>
      </dgm:extLst>
    </dgm:pt>
    <dgm:pt modelId="{CFCFBB7C-3777-4293-9F0B-E07CE67EE0D8}" type="pres">
      <dgm:prSet presAssocID="{2B2B8F85-B905-4565-A248-9A303E4A02FE}" presName="spaceRect" presStyleCnt="0"/>
      <dgm:spPr/>
    </dgm:pt>
    <dgm:pt modelId="{1887C172-1B23-4B4C-B7A9-969F8B4ECED8}" type="pres">
      <dgm:prSet presAssocID="{2B2B8F85-B905-4565-A248-9A303E4A02FE}" presName="parTx" presStyleLbl="revTx" presStyleIdx="4" presStyleCnt="5">
        <dgm:presLayoutVars>
          <dgm:chMax val="0"/>
          <dgm:chPref val="0"/>
        </dgm:presLayoutVars>
      </dgm:prSet>
      <dgm:spPr/>
    </dgm:pt>
  </dgm:ptLst>
  <dgm:cxnLst>
    <dgm:cxn modelId="{FAFCBE00-0C56-41CA-8FE9-ACF22CDEEA5D}" srcId="{AB3DE993-B518-49DA-88AF-75FDDAD82E09}" destId="{BB308B23-6EF9-4AA5-B749-6E525D7C74E1}" srcOrd="0" destOrd="0" parTransId="{F3518518-BF1C-4FAD-9776-991BE665C3FB}" sibTransId="{E84C816C-0227-4C77-B11F-5774298266FD}"/>
    <dgm:cxn modelId="{FC633E04-AA79-4241-8697-40F0E2DEB655}" type="presOf" srcId="{5133CF7F-AC6C-4545-8398-73A7997D8C16}" destId="{565EA537-855A-4FDA-B09E-C6166140E087}" srcOrd="0" destOrd="0" presId="urn:microsoft.com/office/officeart/2018/2/layout/IconVerticalSolidList"/>
    <dgm:cxn modelId="{E8050721-F0AD-410F-AD44-C12BB0419EAC}" srcId="{AB3DE993-B518-49DA-88AF-75FDDAD82E09}" destId="{2B2B8F85-B905-4565-A248-9A303E4A02FE}" srcOrd="4" destOrd="0" parTransId="{936DC942-3D82-4DCB-A90A-2C434F73FE65}" sibTransId="{A9568BBF-7D53-4729-A7BB-346F9821C3E5}"/>
    <dgm:cxn modelId="{C0BA0D27-36F8-41A2-B09C-CD82AC52336E}" type="presOf" srcId="{AB3DE993-B518-49DA-88AF-75FDDAD82E09}" destId="{1B818191-00C4-44FD-A2D7-FA35B7DF7342}" srcOrd="0" destOrd="0" presId="urn:microsoft.com/office/officeart/2018/2/layout/IconVerticalSolidList"/>
    <dgm:cxn modelId="{F958664B-FA02-4BB9-877C-12044827E929}" srcId="{AB3DE993-B518-49DA-88AF-75FDDAD82E09}" destId="{43F65D57-8E29-4AF9-AFA3-C963DED77A5A}" srcOrd="2" destOrd="0" parTransId="{03E35DDE-47C1-4854-9E13-7BD9AE81047E}" sibTransId="{6FCE9A6C-6758-47EE-9493-DBA94D92CD8C}"/>
    <dgm:cxn modelId="{B96B147C-1A23-4D10-8C8A-2C0E0082AB7D}" srcId="{AB3DE993-B518-49DA-88AF-75FDDAD82E09}" destId="{1987B0F9-645A-4154-A1D3-C1A966F24848}" srcOrd="1" destOrd="0" parTransId="{51976AAD-5D0B-4C70-87E6-7B054CD7BBA7}" sibTransId="{EDA78D03-FB5A-48FB-A166-927145477910}"/>
    <dgm:cxn modelId="{766D409B-9678-452B-B81F-E8DA52A39C75}" type="presOf" srcId="{43F65D57-8E29-4AF9-AFA3-C963DED77A5A}" destId="{C997E4F0-ED8C-49C5-9182-8EE0978A38F6}" srcOrd="0" destOrd="0" presId="urn:microsoft.com/office/officeart/2018/2/layout/IconVerticalSolidList"/>
    <dgm:cxn modelId="{4ABD50BD-5D5E-4CCF-83A7-AC509C971592}" type="presOf" srcId="{2B2B8F85-B905-4565-A248-9A303E4A02FE}" destId="{1887C172-1B23-4B4C-B7A9-969F8B4ECED8}" srcOrd="0" destOrd="0" presId="urn:microsoft.com/office/officeart/2018/2/layout/IconVerticalSolidList"/>
    <dgm:cxn modelId="{2CF47FD5-5E78-48ED-BAF2-3E0EDB66544E}" srcId="{AB3DE993-B518-49DA-88AF-75FDDAD82E09}" destId="{5133CF7F-AC6C-4545-8398-73A7997D8C16}" srcOrd="3" destOrd="0" parTransId="{286E0D76-113A-48B8-B139-67C72CA5D1DC}" sibTransId="{099E4660-49C8-4601-8A31-8A81FC1B4F9C}"/>
    <dgm:cxn modelId="{E29842F8-354D-4262-A02C-C1EC4EA54AC7}" type="presOf" srcId="{BB308B23-6EF9-4AA5-B749-6E525D7C74E1}" destId="{41E42D3F-4675-4402-B1AA-BD90FD62C10E}" srcOrd="0" destOrd="0" presId="urn:microsoft.com/office/officeart/2018/2/layout/IconVerticalSolidList"/>
    <dgm:cxn modelId="{14297FFC-67FD-4E4E-ADAB-8D0525D89955}" type="presOf" srcId="{1987B0F9-645A-4154-A1D3-C1A966F24848}" destId="{172FB540-4BAD-4A9A-90DF-215D5547AC15}" srcOrd="0" destOrd="0" presId="urn:microsoft.com/office/officeart/2018/2/layout/IconVerticalSolidList"/>
    <dgm:cxn modelId="{87DB6958-54BE-4F78-81C5-1225E0C35951}" type="presParOf" srcId="{1B818191-00C4-44FD-A2D7-FA35B7DF7342}" destId="{0227117E-79AF-43EA-9693-7AB3ABF1361D}" srcOrd="0" destOrd="0" presId="urn:microsoft.com/office/officeart/2018/2/layout/IconVerticalSolidList"/>
    <dgm:cxn modelId="{AFBBB1C5-1FC4-4932-9504-305B8715EDFB}" type="presParOf" srcId="{0227117E-79AF-43EA-9693-7AB3ABF1361D}" destId="{C6ABAE49-124A-4554-BA18-3F792AD53A02}" srcOrd="0" destOrd="0" presId="urn:microsoft.com/office/officeart/2018/2/layout/IconVerticalSolidList"/>
    <dgm:cxn modelId="{FF10C40D-EFAB-438B-AF85-3EB0F0D5ED56}" type="presParOf" srcId="{0227117E-79AF-43EA-9693-7AB3ABF1361D}" destId="{41C0F695-7DB2-4A7A-AA79-CFBCDD8621AF}" srcOrd="1" destOrd="0" presId="urn:microsoft.com/office/officeart/2018/2/layout/IconVerticalSolidList"/>
    <dgm:cxn modelId="{B20D5B6B-BCB5-4EAB-8C22-FF908E25BD65}" type="presParOf" srcId="{0227117E-79AF-43EA-9693-7AB3ABF1361D}" destId="{8CEAA741-933B-4889-83D4-24AA531378D1}" srcOrd="2" destOrd="0" presId="urn:microsoft.com/office/officeart/2018/2/layout/IconVerticalSolidList"/>
    <dgm:cxn modelId="{CD33990F-1B5C-49CC-AE59-460C97AF944A}" type="presParOf" srcId="{0227117E-79AF-43EA-9693-7AB3ABF1361D}" destId="{41E42D3F-4675-4402-B1AA-BD90FD62C10E}" srcOrd="3" destOrd="0" presId="urn:microsoft.com/office/officeart/2018/2/layout/IconVerticalSolidList"/>
    <dgm:cxn modelId="{9097772A-F365-4D46-AD6F-3FB77E1AA644}" type="presParOf" srcId="{1B818191-00C4-44FD-A2D7-FA35B7DF7342}" destId="{80599372-615D-41BE-8A0B-65FED1153706}" srcOrd="1" destOrd="0" presId="urn:microsoft.com/office/officeart/2018/2/layout/IconVerticalSolidList"/>
    <dgm:cxn modelId="{F84AD21B-AD51-4137-9153-B0F82D7DB2AD}" type="presParOf" srcId="{1B818191-00C4-44FD-A2D7-FA35B7DF7342}" destId="{49A4BD5A-1CC1-4E54-B6E7-9D1E9AE76592}" srcOrd="2" destOrd="0" presId="urn:microsoft.com/office/officeart/2018/2/layout/IconVerticalSolidList"/>
    <dgm:cxn modelId="{F6E5D85A-F799-4D78-82D9-0FF23A0C0B9D}" type="presParOf" srcId="{49A4BD5A-1CC1-4E54-B6E7-9D1E9AE76592}" destId="{ACBDB8A3-D5E5-4E09-A799-94947279463B}" srcOrd="0" destOrd="0" presId="urn:microsoft.com/office/officeart/2018/2/layout/IconVerticalSolidList"/>
    <dgm:cxn modelId="{965272DF-9614-4BB2-B59C-290409FAA475}" type="presParOf" srcId="{49A4BD5A-1CC1-4E54-B6E7-9D1E9AE76592}" destId="{C05D4D27-8C9F-4D52-A0A3-496D4FBB1853}" srcOrd="1" destOrd="0" presId="urn:microsoft.com/office/officeart/2018/2/layout/IconVerticalSolidList"/>
    <dgm:cxn modelId="{BDC3A36F-D1B0-45C7-91A3-991AAEC99DFA}" type="presParOf" srcId="{49A4BD5A-1CC1-4E54-B6E7-9D1E9AE76592}" destId="{C9377CB5-9183-4494-9D44-039D0D58335E}" srcOrd="2" destOrd="0" presId="urn:microsoft.com/office/officeart/2018/2/layout/IconVerticalSolidList"/>
    <dgm:cxn modelId="{F1724CDA-A320-464D-80D8-8E99A80ACE39}" type="presParOf" srcId="{49A4BD5A-1CC1-4E54-B6E7-9D1E9AE76592}" destId="{172FB540-4BAD-4A9A-90DF-215D5547AC15}" srcOrd="3" destOrd="0" presId="urn:microsoft.com/office/officeart/2018/2/layout/IconVerticalSolidList"/>
    <dgm:cxn modelId="{59BF4076-1B54-4F5C-8104-155899EFA578}" type="presParOf" srcId="{1B818191-00C4-44FD-A2D7-FA35B7DF7342}" destId="{1F662406-5DA8-461B-AB60-201E8EA73597}" srcOrd="3" destOrd="0" presId="urn:microsoft.com/office/officeart/2018/2/layout/IconVerticalSolidList"/>
    <dgm:cxn modelId="{FC9D2562-DCA3-4505-AC7D-A0D79EDAE8A7}" type="presParOf" srcId="{1B818191-00C4-44FD-A2D7-FA35B7DF7342}" destId="{EAACA330-1868-44D0-803B-9402F8793187}" srcOrd="4" destOrd="0" presId="urn:microsoft.com/office/officeart/2018/2/layout/IconVerticalSolidList"/>
    <dgm:cxn modelId="{70856FE7-8E0A-41CD-A3AB-AB9045AD974D}" type="presParOf" srcId="{EAACA330-1868-44D0-803B-9402F8793187}" destId="{80E64C9C-1583-4D34-A0FF-360B34DB2E78}" srcOrd="0" destOrd="0" presId="urn:microsoft.com/office/officeart/2018/2/layout/IconVerticalSolidList"/>
    <dgm:cxn modelId="{CFD0F4D6-D16B-4E9C-B40A-18EFB2C2A693}" type="presParOf" srcId="{EAACA330-1868-44D0-803B-9402F8793187}" destId="{C8FA6349-B12C-4787-BEFC-6F41C4C51FB3}" srcOrd="1" destOrd="0" presId="urn:microsoft.com/office/officeart/2018/2/layout/IconVerticalSolidList"/>
    <dgm:cxn modelId="{F470F562-FDF5-4928-AD0F-54143A372273}" type="presParOf" srcId="{EAACA330-1868-44D0-803B-9402F8793187}" destId="{F6F0B33E-31BD-4158-807F-937B33A1E2FA}" srcOrd="2" destOrd="0" presId="urn:microsoft.com/office/officeart/2018/2/layout/IconVerticalSolidList"/>
    <dgm:cxn modelId="{D895AF47-2CE4-4F93-96BA-E1C040E11790}" type="presParOf" srcId="{EAACA330-1868-44D0-803B-9402F8793187}" destId="{C997E4F0-ED8C-49C5-9182-8EE0978A38F6}" srcOrd="3" destOrd="0" presId="urn:microsoft.com/office/officeart/2018/2/layout/IconVerticalSolidList"/>
    <dgm:cxn modelId="{CADC6D7B-62B5-42D8-B1AD-D6632CDB6886}" type="presParOf" srcId="{1B818191-00C4-44FD-A2D7-FA35B7DF7342}" destId="{38AB1AA2-A419-48DD-A3CB-F283E31E8460}" srcOrd="5" destOrd="0" presId="urn:microsoft.com/office/officeart/2018/2/layout/IconVerticalSolidList"/>
    <dgm:cxn modelId="{7D668331-DB40-473A-8ED1-A7282AD0CEAF}" type="presParOf" srcId="{1B818191-00C4-44FD-A2D7-FA35B7DF7342}" destId="{45D79C03-BE4B-4BF5-B554-C6DE3C26E2C1}" srcOrd="6" destOrd="0" presId="urn:microsoft.com/office/officeart/2018/2/layout/IconVerticalSolidList"/>
    <dgm:cxn modelId="{4236F3E6-FE0A-4FA9-B545-6699BA1DA9E8}" type="presParOf" srcId="{45D79C03-BE4B-4BF5-B554-C6DE3C26E2C1}" destId="{82635CFE-27FB-4A25-A9B1-BB1A56C168C0}" srcOrd="0" destOrd="0" presId="urn:microsoft.com/office/officeart/2018/2/layout/IconVerticalSolidList"/>
    <dgm:cxn modelId="{285542D1-8E24-4BE1-8E8E-CD4A66BE33BD}" type="presParOf" srcId="{45D79C03-BE4B-4BF5-B554-C6DE3C26E2C1}" destId="{3A36F834-39C2-4E38-9BF2-8FDADC66FC52}" srcOrd="1" destOrd="0" presId="urn:microsoft.com/office/officeart/2018/2/layout/IconVerticalSolidList"/>
    <dgm:cxn modelId="{086ADBF1-2F4A-4271-90F8-3DBF8ECBA25D}" type="presParOf" srcId="{45D79C03-BE4B-4BF5-B554-C6DE3C26E2C1}" destId="{397786D5-734B-4065-B964-311A7F4D563A}" srcOrd="2" destOrd="0" presId="urn:microsoft.com/office/officeart/2018/2/layout/IconVerticalSolidList"/>
    <dgm:cxn modelId="{A7BEFE3A-07B6-4A6A-A2C1-127060AFBB92}" type="presParOf" srcId="{45D79C03-BE4B-4BF5-B554-C6DE3C26E2C1}" destId="{565EA537-855A-4FDA-B09E-C6166140E087}" srcOrd="3" destOrd="0" presId="urn:microsoft.com/office/officeart/2018/2/layout/IconVerticalSolidList"/>
    <dgm:cxn modelId="{456C4758-762E-45B3-9EB8-C73A53A9181A}" type="presParOf" srcId="{1B818191-00C4-44FD-A2D7-FA35B7DF7342}" destId="{70A61673-A1F7-430E-A668-7CCD1B52C591}" srcOrd="7" destOrd="0" presId="urn:microsoft.com/office/officeart/2018/2/layout/IconVerticalSolidList"/>
    <dgm:cxn modelId="{955C0DC5-600A-44F3-ABC3-0A4388CFEF83}" type="presParOf" srcId="{1B818191-00C4-44FD-A2D7-FA35B7DF7342}" destId="{088F3C1C-BA12-413E-ADB6-67CC0E5DBE5F}" srcOrd="8" destOrd="0" presId="urn:microsoft.com/office/officeart/2018/2/layout/IconVerticalSolidList"/>
    <dgm:cxn modelId="{43A9DC91-74E0-4BA9-BC47-01649632D208}" type="presParOf" srcId="{088F3C1C-BA12-413E-ADB6-67CC0E5DBE5F}" destId="{FEACEA16-8BBB-4647-A43D-5FC289B37C0D}" srcOrd="0" destOrd="0" presId="urn:microsoft.com/office/officeart/2018/2/layout/IconVerticalSolidList"/>
    <dgm:cxn modelId="{61CF10C7-3DCA-4FC6-94A6-90E1AC0C775D}" type="presParOf" srcId="{088F3C1C-BA12-413E-ADB6-67CC0E5DBE5F}" destId="{B1D9635E-C1E6-400C-BF92-9DB8C8067C8F}" srcOrd="1" destOrd="0" presId="urn:microsoft.com/office/officeart/2018/2/layout/IconVerticalSolidList"/>
    <dgm:cxn modelId="{8B69D510-6162-4206-BB9D-04747236E2B3}" type="presParOf" srcId="{088F3C1C-BA12-413E-ADB6-67CC0E5DBE5F}" destId="{CFCFBB7C-3777-4293-9F0B-E07CE67EE0D8}" srcOrd="2" destOrd="0" presId="urn:microsoft.com/office/officeart/2018/2/layout/IconVerticalSolidList"/>
    <dgm:cxn modelId="{665A3855-CEFB-418C-896E-EDBB534FD965}" type="presParOf" srcId="{088F3C1C-BA12-413E-ADB6-67CC0E5DBE5F}" destId="{1887C172-1B23-4B4C-B7A9-969F8B4ECE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CD44FD-72CB-421E-905B-4604902A257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BB589D8D-D7CD-4FBA-8868-03603DA8BBF6}">
      <dgm:prSet custT="1"/>
      <dgm:spPr/>
      <dgm:t>
        <a:bodyPr/>
        <a:lstStyle/>
        <a:p>
          <a:r>
            <a:rPr kumimoji="1" lang="ja-JP" sz="2400" dirty="0"/>
            <a:t>メリット</a:t>
          </a:r>
          <a:endParaRPr lang="en-US" sz="2400" dirty="0"/>
        </a:p>
      </dgm:t>
    </dgm:pt>
    <dgm:pt modelId="{901C398A-DBDF-4C33-9CD1-EAC7CD711E0B}" type="parTrans" cxnId="{A4DA9BB0-D962-4DC1-A862-5C4A59B3223B}">
      <dgm:prSet/>
      <dgm:spPr/>
      <dgm:t>
        <a:bodyPr/>
        <a:lstStyle/>
        <a:p>
          <a:endParaRPr lang="en-US"/>
        </a:p>
      </dgm:t>
    </dgm:pt>
    <dgm:pt modelId="{813BFDE5-6A1D-43D1-B7D2-02583181F8A4}" type="sibTrans" cxnId="{A4DA9BB0-D962-4DC1-A862-5C4A59B3223B}">
      <dgm:prSet/>
      <dgm:spPr/>
      <dgm:t>
        <a:bodyPr/>
        <a:lstStyle/>
        <a:p>
          <a:endParaRPr lang="en-US"/>
        </a:p>
      </dgm:t>
    </dgm:pt>
    <dgm:pt modelId="{4DDB7FD0-8752-4C06-98AD-ADC8E0B3A717}">
      <dgm:prSet custT="1"/>
      <dgm:spPr/>
      <dgm:t>
        <a:bodyPr/>
        <a:lstStyle/>
        <a:p>
          <a:r>
            <a:rPr lang="ja-JP" sz="2000" dirty="0"/>
            <a:t>魚を獲りすぎない</a:t>
          </a:r>
          <a:endParaRPr lang="en-US" sz="2000" dirty="0"/>
        </a:p>
      </dgm:t>
    </dgm:pt>
    <dgm:pt modelId="{0D4B2249-4639-4BE0-AB4E-F19832FF2510}" type="parTrans" cxnId="{EA37794C-61D1-49F8-B003-77303E09D5B8}">
      <dgm:prSet/>
      <dgm:spPr/>
      <dgm:t>
        <a:bodyPr/>
        <a:lstStyle/>
        <a:p>
          <a:endParaRPr lang="en-US"/>
        </a:p>
      </dgm:t>
    </dgm:pt>
    <dgm:pt modelId="{95823ECF-118C-47EA-8C65-769F573C6F14}" type="sibTrans" cxnId="{EA37794C-61D1-49F8-B003-77303E09D5B8}">
      <dgm:prSet/>
      <dgm:spPr/>
      <dgm:t>
        <a:bodyPr/>
        <a:lstStyle/>
        <a:p>
          <a:endParaRPr lang="en-US"/>
        </a:p>
      </dgm:t>
    </dgm:pt>
    <dgm:pt modelId="{16D101BD-C67A-46BB-955D-604CC24A285D}">
      <dgm:prSet custT="1"/>
      <dgm:spPr/>
      <dgm:t>
        <a:bodyPr/>
        <a:lstStyle/>
        <a:p>
          <a:r>
            <a:rPr kumimoji="1" lang="ja-JP" sz="2000" dirty="0"/>
            <a:t>一回の出航が短時間</a:t>
          </a:r>
          <a:endParaRPr lang="en-US" sz="2000" dirty="0"/>
        </a:p>
      </dgm:t>
    </dgm:pt>
    <dgm:pt modelId="{E7B60324-B4EB-407F-8680-FA20E227C5C2}" type="parTrans" cxnId="{45FA24F2-CC70-4D20-AE16-60FA0F5467B2}">
      <dgm:prSet/>
      <dgm:spPr/>
      <dgm:t>
        <a:bodyPr/>
        <a:lstStyle/>
        <a:p>
          <a:endParaRPr lang="en-US"/>
        </a:p>
      </dgm:t>
    </dgm:pt>
    <dgm:pt modelId="{5AD95CAE-63F4-4EE3-BD1D-9DE838B3773F}" type="sibTrans" cxnId="{45FA24F2-CC70-4D20-AE16-60FA0F5467B2}">
      <dgm:prSet/>
      <dgm:spPr/>
      <dgm:t>
        <a:bodyPr/>
        <a:lstStyle/>
        <a:p>
          <a:endParaRPr lang="en-US"/>
        </a:p>
      </dgm:t>
    </dgm:pt>
    <dgm:pt modelId="{F6963E40-D8CF-4EBC-8A59-48EF081F9704}">
      <dgm:prSet/>
      <dgm:spPr/>
      <dgm:t>
        <a:bodyPr/>
        <a:lstStyle/>
        <a:p>
          <a:r>
            <a:rPr kumimoji="1" lang="ja-JP" dirty="0"/>
            <a:t>デメリット</a:t>
          </a:r>
          <a:endParaRPr lang="en-US" dirty="0"/>
        </a:p>
      </dgm:t>
    </dgm:pt>
    <dgm:pt modelId="{D1949FFE-0D72-4317-9366-CA017D801E7D}" type="parTrans" cxnId="{999E76B7-55EB-49CA-A615-C6C3051F8B37}">
      <dgm:prSet/>
      <dgm:spPr/>
      <dgm:t>
        <a:bodyPr/>
        <a:lstStyle/>
        <a:p>
          <a:endParaRPr lang="en-US"/>
        </a:p>
      </dgm:t>
    </dgm:pt>
    <dgm:pt modelId="{C0548FD2-83A6-43CE-91F1-2ABD58328264}" type="sibTrans" cxnId="{999E76B7-55EB-49CA-A615-C6C3051F8B37}">
      <dgm:prSet/>
      <dgm:spPr/>
      <dgm:t>
        <a:bodyPr/>
        <a:lstStyle/>
        <a:p>
          <a:endParaRPr lang="en-US"/>
        </a:p>
      </dgm:t>
    </dgm:pt>
    <dgm:pt modelId="{E707C5E5-63A6-42C6-97FF-C40AE0862632}">
      <dgm:prSet/>
      <dgm:spPr/>
      <dgm:t>
        <a:bodyPr/>
        <a:lstStyle/>
        <a:p>
          <a:r>
            <a:rPr lang="ja-JP"/>
            <a:t>魚の種類や数がわからない</a:t>
          </a:r>
          <a:endParaRPr lang="en-US"/>
        </a:p>
      </dgm:t>
    </dgm:pt>
    <dgm:pt modelId="{8DFDC2D2-3915-4B79-A107-F9B42595AB8A}" type="parTrans" cxnId="{F8FB0B6F-42F5-4F50-BD5F-71FF46BD3BAC}">
      <dgm:prSet/>
      <dgm:spPr/>
      <dgm:t>
        <a:bodyPr/>
        <a:lstStyle/>
        <a:p>
          <a:endParaRPr lang="en-US"/>
        </a:p>
      </dgm:t>
    </dgm:pt>
    <dgm:pt modelId="{E9CE4141-B462-451F-9C2D-861F2085144C}" type="sibTrans" cxnId="{F8FB0B6F-42F5-4F50-BD5F-71FF46BD3BAC}">
      <dgm:prSet/>
      <dgm:spPr/>
      <dgm:t>
        <a:bodyPr/>
        <a:lstStyle/>
        <a:p>
          <a:endParaRPr lang="en-US"/>
        </a:p>
      </dgm:t>
    </dgm:pt>
    <dgm:pt modelId="{B46F4449-2E84-494A-8F22-9E83868E0969}">
      <dgm:prSet/>
      <dgm:spPr/>
      <dgm:t>
        <a:bodyPr/>
        <a:lstStyle/>
        <a:p>
          <a:r>
            <a:rPr kumimoji="1" lang="ja-JP"/>
            <a:t>長時間の訓練が必要</a:t>
          </a:r>
          <a:endParaRPr lang="en-US"/>
        </a:p>
      </dgm:t>
    </dgm:pt>
    <dgm:pt modelId="{EE2A0EDA-7FE7-4B40-9F17-0FAFC54FC6C3}" type="parTrans" cxnId="{5B33B736-2B85-4852-81E1-4DBAEC583B53}">
      <dgm:prSet/>
      <dgm:spPr/>
      <dgm:t>
        <a:bodyPr/>
        <a:lstStyle/>
        <a:p>
          <a:endParaRPr lang="en-US"/>
        </a:p>
      </dgm:t>
    </dgm:pt>
    <dgm:pt modelId="{650F39F9-60E6-41EE-A22A-AD26A2DF0BF2}" type="sibTrans" cxnId="{5B33B736-2B85-4852-81E1-4DBAEC583B53}">
      <dgm:prSet/>
      <dgm:spPr/>
      <dgm:t>
        <a:bodyPr/>
        <a:lstStyle/>
        <a:p>
          <a:endParaRPr lang="en-US"/>
        </a:p>
      </dgm:t>
    </dgm:pt>
    <dgm:pt modelId="{9E13E458-97E7-42B6-BAE7-3B7EBCFF7551}">
      <dgm:prSet phldrT="[テキスト]" custT="1"/>
      <dgm:spPr/>
      <dgm:t>
        <a:bodyPr/>
        <a:lstStyle/>
        <a:p>
          <a:r>
            <a:rPr lang="ja-JP" altLang="en-US" sz="2000" dirty="0"/>
            <a:t>持続可能</a:t>
          </a:r>
          <a:endParaRPr lang="en-US" sz="2000" dirty="0"/>
        </a:p>
      </dgm:t>
    </dgm:pt>
    <dgm:pt modelId="{F938B055-508B-4132-9D01-12F1037E8DE6}" type="parTrans" cxnId="{38AFB52A-099C-4767-8DD7-BD3A33FD3E3B}">
      <dgm:prSet/>
      <dgm:spPr/>
      <dgm:t>
        <a:bodyPr/>
        <a:lstStyle/>
        <a:p>
          <a:endParaRPr kumimoji="1" lang="ja-JP" altLang="en-US"/>
        </a:p>
      </dgm:t>
    </dgm:pt>
    <dgm:pt modelId="{B0422DEE-E902-42C0-93AF-3F7F6F675753}" type="sibTrans" cxnId="{38AFB52A-099C-4767-8DD7-BD3A33FD3E3B}">
      <dgm:prSet/>
      <dgm:spPr/>
      <dgm:t>
        <a:bodyPr/>
        <a:lstStyle/>
        <a:p>
          <a:endParaRPr kumimoji="1" lang="ja-JP" altLang="en-US"/>
        </a:p>
      </dgm:t>
    </dgm:pt>
    <dgm:pt modelId="{D0F77A95-A251-41DD-91FC-4FC661CC0104}" type="pres">
      <dgm:prSet presAssocID="{60CD44FD-72CB-421E-905B-4604902A2573}" presName="cycle" presStyleCnt="0">
        <dgm:presLayoutVars>
          <dgm:dir/>
          <dgm:resizeHandles val="exact"/>
        </dgm:presLayoutVars>
      </dgm:prSet>
      <dgm:spPr/>
    </dgm:pt>
    <dgm:pt modelId="{DD6D37A1-E210-4045-B378-D4081D4D35C8}" type="pres">
      <dgm:prSet presAssocID="{BB589D8D-D7CD-4FBA-8868-03603DA8BBF6}" presName="node" presStyleLbl="node1" presStyleIdx="0" presStyleCnt="2" custScaleY="106892">
        <dgm:presLayoutVars>
          <dgm:bulletEnabled val="1"/>
        </dgm:presLayoutVars>
      </dgm:prSet>
      <dgm:spPr/>
    </dgm:pt>
    <dgm:pt modelId="{56A006E9-6C76-4469-99CA-69A2CFDEAEAE}" type="pres">
      <dgm:prSet presAssocID="{BB589D8D-D7CD-4FBA-8868-03603DA8BBF6}" presName="spNode" presStyleCnt="0"/>
      <dgm:spPr/>
    </dgm:pt>
    <dgm:pt modelId="{C4BF0AB2-C671-4C63-BF25-57C7B91B02F9}" type="pres">
      <dgm:prSet presAssocID="{813BFDE5-6A1D-43D1-B7D2-02583181F8A4}" presName="sibTrans" presStyleLbl="sibTrans1D1" presStyleIdx="0" presStyleCnt="2"/>
      <dgm:spPr/>
    </dgm:pt>
    <dgm:pt modelId="{BF60976F-22F2-4AB9-9CB4-BFCFBF2CF268}" type="pres">
      <dgm:prSet presAssocID="{F6963E40-D8CF-4EBC-8A59-48EF081F9704}" presName="node" presStyleLbl="node1" presStyleIdx="1" presStyleCnt="2">
        <dgm:presLayoutVars>
          <dgm:bulletEnabled val="1"/>
        </dgm:presLayoutVars>
      </dgm:prSet>
      <dgm:spPr/>
    </dgm:pt>
    <dgm:pt modelId="{018001EA-A7C9-43C4-BF90-E69520BCD9CF}" type="pres">
      <dgm:prSet presAssocID="{F6963E40-D8CF-4EBC-8A59-48EF081F9704}" presName="spNode" presStyleCnt="0"/>
      <dgm:spPr/>
    </dgm:pt>
    <dgm:pt modelId="{810C7574-0FC9-4DF7-9137-FEE79DEEEDCC}" type="pres">
      <dgm:prSet presAssocID="{C0548FD2-83A6-43CE-91F1-2ABD58328264}" presName="sibTrans" presStyleLbl="sibTrans1D1" presStyleIdx="1" presStyleCnt="2"/>
      <dgm:spPr/>
    </dgm:pt>
  </dgm:ptLst>
  <dgm:cxnLst>
    <dgm:cxn modelId="{70093B10-2A4E-4D4D-8D07-51CE40794445}" type="presOf" srcId="{4DDB7FD0-8752-4C06-98AD-ADC8E0B3A717}" destId="{DD6D37A1-E210-4045-B378-D4081D4D35C8}" srcOrd="0" destOrd="1" presId="urn:microsoft.com/office/officeart/2005/8/layout/cycle6"/>
    <dgm:cxn modelId="{38AFB52A-099C-4767-8DD7-BD3A33FD3E3B}" srcId="{BB589D8D-D7CD-4FBA-8868-03603DA8BBF6}" destId="{9E13E458-97E7-42B6-BAE7-3B7EBCFF7551}" srcOrd="1" destOrd="0" parTransId="{F938B055-508B-4132-9D01-12F1037E8DE6}" sibTransId="{B0422DEE-E902-42C0-93AF-3F7F6F675753}"/>
    <dgm:cxn modelId="{99212F2D-0A61-4D24-A016-93EBAEBA9AB9}" type="presOf" srcId="{B46F4449-2E84-494A-8F22-9E83868E0969}" destId="{BF60976F-22F2-4AB9-9CB4-BFCFBF2CF268}" srcOrd="0" destOrd="2" presId="urn:microsoft.com/office/officeart/2005/8/layout/cycle6"/>
    <dgm:cxn modelId="{5B33B736-2B85-4852-81E1-4DBAEC583B53}" srcId="{F6963E40-D8CF-4EBC-8A59-48EF081F9704}" destId="{B46F4449-2E84-494A-8F22-9E83868E0969}" srcOrd="1" destOrd="0" parTransId="{EE2A0EDA-7FE7-4B40-9F17-0FAFC54FC6C3}" sibTransId="{650F39F9-60E6-41EE-A22A-AD26A2DF0BF2}"/>
    <dgm:cxn modelId="{3D224039-DD9D-4F09-8C7D-5132EDCDD776}" type="presOf" srcId="{60CD44FD-72CB-421E-905B-4604902A2573}" destId="{D0F77A95-A251-41DD-91FC-4FC661CC0104}" srcOrd="0" destOrd="0" presId="urn:microsoft.com/office/officeart/2005/8/layout/cycle6"/>
    <dgm:cxn modelId="{606A2C67-1DE0-4D64-96B5-7C1A7E63C46D}" type="presOf" srcId="{16D101BD-C67A-46BB-955D-604CC24A285D}" destId="{DD6D37A1-E210-4045-B378-D4081D4D35C8}" srcOrd="0" destOrd="3" presId="urn:microsoft.com/office/officeart/2005/8/layout/cycle6"/>
    <dgm:cxn modelId="{02660648-F4B4-4661-A61E-7ADF8E79A6A8}" type="presOf" srcId="{813BFDE5-6A1D-43D1-B7D2-02583181F8A4}" destId="{C4BF0AB2-C671-4C63-BF25-57C7B91B02F9}" srcOrd="0" destOrd="0" presId="urn:microsoft.com/office/officeart/2005/8/layout/cycle6"/>
    <dgm:cxn modelId="{EA37794C-61D1-49F8-B003-77303E09D5B8}" srcId="{BB589D8D-D7CD-4FBA-8868-03603DA8BBF6}" destId="{4DDB7FD0-8752-4C06-98AD-ADC8E0B3A717}" srcOrd="0" destOrd="0" parTransId="{0D4B2249-4639-4BE0-AB4E-F19832FF2510}" sibTransId="{95823ECF-118C-47EA-8C65-769F573C6F14}"/>
    <dgm:cxn modelId="{F8FB0B6F-42F5-4F50-BD5F-71FF46BD3BAC}" srcId="{F6963E40-D8CF-4EBC-8A59-48EF081F9704}" destId="{E707C5E5-63A6-42C6-97FF-C40AE0862632}" srcOrd="0" destOrd="0" parTransId="{8DFDC2D2-3915-4B79-A107-F9B42595AB8A}" sibTransId="{E9CE4141-B462-451F-9C2D-861F2085144C}"/>
    <dgm:cxn modelId="{83CE4198-8C67-4BBF-8A93-FE2B936C45C8}" type="presOf" srcId="{C0548FD2-83A6-43CE-91F1-2ABD58328264}" destId="{810C7574-0FC9-4DF7-9137-FEE79DEEEDCC}" srcOrd="0" destOrd="0" presId="urn:microsoft.com/office/officeart/2005/8/layout/cycle6"/>
    <dgm:cxn modelId="{FDCA23AD-9636-491B-A9C6-BDA82B7CDC16}" type="presOf" srcId="{E707C5E5-63A6-42C6-97FF-C40AE0862632}" destId="{BF60976F-22F2-4AB9-9CB4-BFCFBF2CF268}" srcOrd="0" destOrd="1" presId="urn:microsoft.com/office/officeart/2005/8/layout/cycle6"/>
    <dgm:cxn modelId="{A4DA9BB0-D962-4DC1-A862-5C4A59B3223B}" srcId="{60CD44FD-72CB-421E-905B-4604902A2573}" destId="{BB589D8D-D7CD-4FBA-8868-03603DA8BBF6}" srcOrd="0" destOrd="0" parTransId="{901C398A-DBDF-4C33-9CD1-EAC7CD711E0B}" sibTransId="{813BFDE5-6A1D-43D1-B7D2-02583181F8A4}"/>
    <dgm:cxn modelId="{999E76B7-55EB-49CA-A615-C6C3051F8B37}" srcId="{60CD44FD-72CB-421E-905B-4604902A2573}" destId="{F6963E40-D8CF-4EBC-8A59-48EF081F9704}" srcOrd="1" destOrd="0" parTransId="{D1949FFE-0D72-4317-9366-CA017D801E7D}" sibTransId="{C0548FD2-83A6-43CE-91F1-2ABD58328264}"/>
    <dgm:cxn modelId="{46EA0BC4-D09F-4439-BC61-CF49F2F86345}" type="presOf" srcId="{BB589D8D-D7CD-4FBA-8868-03603DA8BBF6}" destId="{DD6D37A1-E210-4045-B378-D4081D4D35C8}" srcOrd="0" destOrd="0" presId="urn:microsoft.com/office/officeart/2005/8/layout/cycle6"/>
    <dgm:cxn modelId="{2BDA4CEE-D77F-4EE6-A516-7C7B3C8A0F00}" type="presOf" srcId="{9E13E458-97E7-42B6-BAE7-3B7EBCFF7551}" destId="{DD6D37A1-E210-4045-B378-D4081D4D35C8}" srcOrd="0" destOrd="2" presId="urn:microsoft.com/office/officeart/2005/8/layout/cycle6"/>
    <dgm:cxn modelId="{3A2B55EF-61F7-4A4A-85A3-5B883D97CB93}" type="presOf" srcId="{F6963E40-D8CF-4EBC-8A59-48EF081F9704}" destId="{BF60976F-22F2-4AB9-9CB4-BFCFBF2CF268}" srcOrd="0" destOrd="0" presId="urn:microsoft.com/office/officeart/2005/8/layout/cycle6"/>
    <dgm:cxn modelId="{45FA24F2-CC70-4D20-AE16-60FA0F5467B2}" srcId="{BB589D8D-D7CD-4FBA-8868-03603DA8BBF6}" destId="{16D101BD-C67A-46BB-955D-604CC24A285D}" srcOrd="2" destOrd="0" parTransId="{E7B60324-B4EB-407F-8680-FA20E227C5C2}" sibTransId="{5AD95CAE-63F4-4EE3-BD1D-9DE838B3773F}"/>
    <dgm:cxn modelId="{A0EA69A9-1CF0-40CB-9342-416F24361C06}" type="presParOf" srcId="{D0F77A95-A251-41DD-91FC-4FC661CC0104}" destId="{DD6D37A1-E210-4045-B378-D4081D4D35C8}" srcOrd="0" destOrd="0" presId="urn:microsoft.com/office/officeart/2005/8/layout/cycle6"/>
    <dgm:cxn modelId="{4C45461B-EE82-4302-B50B-33641DD8AFAD}" type="presParOf" srcId="{D0F77A95-A251-41DD-91FC-4FC661CC0104}" destId="{56A006E9-6C76-4469-99CA-69A2CFDEAEAE}" srcOrd="1" destOrd="0" presId="urn:microsoft.com/office/officeart/2005/8/layout/cycle6"/>
    <dgm:cxn modelId="{A9B8DE4E-4180-46E1-BA52-389351D65650}" type="presParOf" srcId="{D0F77A95-A251-41DD-91FC-4FC661CC0104}" destId="{C4BF0AB2-C671-4C63-BF25-57C7B91B02F9}" srcOrd="2" destOrd="0" presId="urn:microsoft.com/office/officeart/2005/8/layout/cycle6"/>
    <dgm:cxn modelId="{694838B3-E09A-41B2-A672-DB06B1C21B72}" type="presParOf" srcId="{D0F77A95-A251-41DD-91FC-4FC661CC0104}" destId="{BF60976F-22F2-4AB9-9CB4-BFCFBF2CF268}" srcOrd="3" destOrd="0" presId="urn:microsoft.com/office/officeart/2005/8/layout/cycle6"/>
    <dgm:cxn modelId="{0BF05AA7-E5FD-4DF0-A221-33B805F0FF83}" type="presParOf" srcId="{D0F77A95-A251-41DD-91FC-4FC661CC0104}" destId="{018001EA-A7C9-43C4-BF90-E69520BCD9CF}" srcOrd="4" destOrd="0" presId="urn:microsoft.com/office/officeart/2005/8/layout/cycle6"/>
    <dgm:cxn modelId="{D03CAC88-479C-42F0-A40D-97476EC2BF27}" type="presParOf" srcId="{D0F77A95-A251-41DD-91FC-4FC661CC0104}" destId="{810C7574-0FC9-4DF7-9137-FEE79DEEEDCC}" srcOrd="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5B3C8C-4EBE-47E2-8A0C-4DBC72B74137}"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61DB649C-CF25-4428-BE53-EB25A9FA09F2}">
      <dgm:prSet custT="1"/>
      <dgm:spPr/>
      <dgm:t>
        <a:bodyPr/>
        <a:lstStyle/>
        <a:p>
          <a:r>
            <a:rPr kumimoji="1" lang="ja-JP" sz="2800" dirty="0">
              <a:solidFill>
                <a:schemeClr val="tx1"/>
              </a:solidFill>
            </a:rPr>
            <a:t>定置網の見える化</a:t>
          </a:r>
          <a:endParaRPr lang="en-US" sz="2800" dirty="0">
            <a:solidFill>
              <a:schemeClr val="tx1"/>
            </a:solidFill>
          </a:endParaRPr>
        </a:p>
      </dgm:t>
    </dgm:pt>
    <dgm:pt modelId="{4CE2FE36-A938-4315-8F01-A10DBFD5593E}" type="parTrans" cxnId="{9EB56A5F-0F3F-475B-BF2F-F40AC2BC5B9A}">
      <dgm:prSet/>
      <dgm:spPr/>
      <dgm:t>
        <a:bodyPr/>
        <a:lstStyle/>
        <a:p>
          <a:endParaRPr lang="en-US"/>
        </a:p>
      </dgm:t>
    </dgm:pt>
    <dgm:pt modelId="{799B6907-483D-4969-B5F7-341972F7DF11}" type="sibTrans" cxnId="{9EB56A5F-0F3F-475B-BF2F-F40AC2BC5B9A}">
      <dgm:prSet/>
      <dgm:spPr/>
      <dgm:t>
        <a:bodyPr/>
        <a:lstStyle/>
        <a:p>
          <a:endParaRPr lang="en-US"/>
        </a:p>
      </dgm:t>
    </dgm:pt>
    <dgm:pt modelId="{26A24908-1759-4936-90EA-25EBAE7C4AC4}">
      <dgm:prSet custT="1"/>
      <dgm:spPr/>
      <dgm:t>
        <a:bodyPr/>
        <a:lstStyle/>
        <a:p>
          <a:r>
            <a:rPr lang="ja-JP" sz="2400" dirty="0"/>
            <a:t>陸上から海上の定置網を確認可</a:t>
          </a:r>
          <a:endParaRPr lang="en-US" sz="2400" dirty="0"/>
        </a:p>
      </dgm:t>
    </dgm:pt>
    <dgm:pt modelId="{CA657ACB-9216-4203-BFA9-93F8121F03E4}" type="parTrans" cxnId="{39D632B5-E58D-4F1A-AD18-E898742995D8}">
      <dgm:prSet/>
      <dgm:spPr/>
      <dgm:t>
        <a:bodyPr/>
        <a:lstStyle/>
        <a:p>
          <a:endParaRPr lang="en-US"/>
        </a:p>
      </dgm:t>
    </dgm:pt>
    <dgm:pt modelId="{14C8EA54-B823-4B2A-A8E0-F41968862B3F}" type="sibTrans" cxnId="{39D632B5-E58D-4F1A-AD18-E898742995D8}">
      <dgm:prSet/>
      <dgm:spPr/>
      <dgm:t>
        <a:bodyPr/>
        <a:lstStyle/>
        <a:p>
          <a:endParaRPr lang="en-US"/>
        </a:p>
      </dgm:t>
    </dgm:pt>
    <dgm:pt modelId="{5AD09C6B-C90A-45F9-9657-4882721EF13A}">
      <dgm:prSet/>
      <dgm:spPr/>
      <dgm:t>
        <a:bodyPr/>
        <a:lstStyle/>
        <a:p>
          <a:r>
            <a:rPr kumimoji="1" lang="ja-JP" dirty="0">
              <a:solidFill>
                <a:schemeClr val="tx1"/>
              </a:solidFill>
            </a:rPr>
            <a:t>定置網漁</a:t>
          </a:r>
          <a:r>
            <a:rPr kumimoji="1" lang="ja-JP" altLang="en-US" dirty="0">
              <a:solidFill>
                <a:schemeClr val="tx1"/>
              </a:solidFill>
            </a:rPr>
            <a:t>業</a:t>
          </a:r>
          <a:r>
            <a:rPr kumimoji="1" lang="ja-JP" dirty="0">
              <a:solidFill>
                <a:schemeClr val="tx1"/>
              </a:solidFill>
            </a:rPr>
            <a:t>をより効率化する！</a:t>
          </a:r>
          <a:endParaRPr lang="en-US" dirty="0">
            <a:solidFill>
              <a:schemeClr val="tx1"/>
            </a:solidFill>
          </a:endParaRPr>
        </a:p>
      </dgm:t>
    </dgm:pt>
    <dgm:pt modelId="{EB0560FD-2681-49CE-8BEA-DA78C1ADA6B6}" type="parTrans" cxnId="{335F69AE-7DFA-4F77-ABF7-975B0DCC725C}">
      <dgm:prSet/>
      <dgm:spPr/>
      <dgm:t>
        <a:bodyPr/>
        <a:lstStyle/>
        <a:p>
          <a:endParaRPr lang="en-US"/>
        </a:p>
      </dgm:t>
    </dgm:pt>
    <dgm:pt modelId="{DC09B1F3-654B-420E-BEA2-C017A69CADC6}" type="sibTrans" cxnId="{335F69AE-7DFA-4F77-ABF7-975B0DCC725C}">
      <dgm:prSet/>
      <dgm:spPr/>
      <dgm:t>
        <a:bodyPr/>
        <a:lstStyle/>
        <a:p>
          <a:endParaRPr lang="en-US"/>
        </a:p>
      </dgm:t>
    </dgm:pt>
    <dgm:pt modelId="{67D8BA31-ED47-4F86-8979-0087D2701481}" type="pres">
      <dgm:prSet presAssocID="{D45B3C8C-4EBE-47E2-8A0C-4DBC72B74137}" presName="Name0" presStyleCnt="0">
        <dgm:presLayoutVars>
          <dgm:dir/>
          <dgm:animLvl val="lvl"/>
          <dgm:resizeHandles val="exact"/>
        </dgm:presLayoutVars>
      </dgm:prSet>
      <dgm:spPr/>
    </dgm:pt>
    <dgm:pt modelId="{D4582FF8-5E7F-4ADC-93D9-7642D54291AA}" type="pres">
      <dgm:prSet presAssocID="{5AD09C6B-C90A-45F9-9657-4882721EF13A}" presName="boxAndChildren" presStyleCnt="0"/>
      <dgm:spPr/>
    </dgm:pt>
    <dgm:pt modelId="{4AFA86D2-D606-4D1A-9B22-15DB7C87F0F0}" type="pres">
      <dgm:prSet presAssocID="{5AD09C6B-C90A-45F9-9657-4882721EF13A}" presName="parentTextBox" presStyleLbl="node1" presStyleIdx="0" presStyleCnt="2"/>
      <dgm:spPr/>
    </dgm:pt>
    <dgm:pt modelId="{6ACF7D94-E575-4A7A-994B-314043EEE477}" type="pres">
      <dgm:prSet presAssocID="{799B6907-483D-4969-B5F7-341972F7DF11}" presName="sp" presStyleCnt="0"/>
      <dgm:spPr/>
    </dgm:pt>
    <dgm:pt modelId="{0CC4EE26-5E43-4BDC-8776-2B054CE47594}" type="pres">
      <dgm:prSet presAssocID="{61DB649C-CF25-4428-BE53-EB25A9FA09F2}" presName="arrowAndChildren" presStyleCnt="0"/>
      <dgm:spPr/>
    </dgm:pt>
    <dgm:pt modelId="{8CD8B087-1842-4D36-BA79-545626DEE335}" type="pres">
      <dgm:prSet presAssocID="{61DB649C-CF25-4428-BE53-EB25A9FA09F2}" presName="parentTextArrow" presStyleLbl="node1" presStyleIdx="0" presStyleCnt="2"/>
      <dgm:spPr/>
    </dgm:pt>
    <dgm:pt modelId="{A8FB9A2E-3C73-4414-8458-2DB0C485AEC7}" type="pres">
      <dgm:prSet presAssocID="{61DB649C-CF25-4428-BE53-EB25A9FA09F2}" presName="arrow" presStyleLbl="node1" presStyleIdx="1" presStyleCnt="2"/>
      <dgm:spPr/>
    </dgm:pt>
    <dgm:pt modelId="{A4516E49-45E1-4514-B5DE-F3D917E51F3E}" type="pres">
      <dgm:prSet presAssocID="{61DB649C-CF25-4428-BE53-EB25A9FA09F2}" presName="descendantArrow" presStyleCnt="0"/>
      <dgm:spPr/>
    </dgm:pt>
    <dgm:pt modelId="{AAFBA2B8-0005-4383-B631-8451C3776369}" type="pres">
      <dgm:prSet presAssocID="{26A24908-1759-4936-90EA-25EBAE7C4AC4}" presName="childTextArrow" presStyleLbl="fgAccFollowNode1" presStyleIdx="0" presStyleCnt="1">
        <dgm:presLayoutVars>
          <dgm:bulletEnabled val="1"/>
        </dgm:presLayoutVars>
      </dgm:prSet>
      <dgm:spPr/>
    </dgm:pt>
  </dgm:ptLst>
  <dgm:cxnLst>
    <dgm:cxn modelId="{9EB56A5F-0F3F-475B-BF2F-F40AC2BC5B9A}" srcId="{D45B3C8C-4EBE-47E2-8A0C-4DBC72B74137}" destId="{61DB649C-CF25-4428-BE53-EB25A9FA09F2}" srcOrd="0" destOrd="0" parTransId="{4CE2FE36-A938-4315-8F01-A10DBFD5593E}" sibTransId="{799B6907-483D-4969-B5F7-341972F7DF11}"/>
    <dgm:cxn modelId="{AF1E904C-9535-4F20-AAA4-2738AE9BA6C8}" type="presOf" srcId="{D45B3C8C-4EBE-47E2-8A0C-4DBC72B74137}" destId="{67D8BA31-ED47-4F86-8979-0087D2701481}" srcOrd="0" destOrd="0" presId="urn:microsoft.com/office/officeart/2005/8/layout/process4"/>
    <dgm:cxn modelId="{9EA4A092-61C1-4A77-899F-4C5AD3C32ADF}" type="presOf" srcId="{26A24908-1759-4936-90EA-25EBAE7C4AC4}" destId="{AAFBA2B8-0005-4383-B631-8451C3776369}" srcOrd="0" destOrd="0" presId="urn:microsoft.com/office/officeart/2005/8/layout/process4"/>
    <dgm:cxn modelId="{335F69AE-7DFA-4F77-ABF7-975B0DCC725C}" srcId="{D45B3C8C-4EBE-47E2-8A0C-4DBC72B74137}" destId="{5AD09C6B-C90A-45F9-9657-4882721EF13A}" srcOrd="1" destOrd="0" parTransId="{EB0560FD-2681-49CE-8BEA-DA78C1ADA6B6}" sibTransId="{DC09B1F3-654B-420E-BEA2-C017A69CADC6}"/>
    <dgm:cxn modelId="{39D632B5-E58D-4F1A-AD18-E898742995D8}" srcId="{61DB649C-CF25-4428-BE53-EB25A9FA09F2}" destId="{26A24908-1759-4936-90EA-25EBAE7C4AC4}" srcOrd="0" destOrd="0" parTransId="{CA657ACB-9216-4203-BFA9-93F8121F03E4}" sibTransId="{14C8EA54-B823-4B2A-A8E0-F41968862B3F}"/>
    <dgm:cxn modelId="{2A387DBA-783A-48E0-A167-1F2EDDA25380}" type="presOf" srcId="{61DB649C-CF25-4428-BE53-EB25A9FA09F2}" destId="{8CD8B087-1842-4D36-BA79-545626DEE335}" srcOrd="0" destOrd="0" presId="urn:microsoft.com/office/officeart/2005/8/layout/process4"/>
    <dgm:cxn modelId="{D6C999FE-8F06-495E-8B34-6958727398C8}" type="presOf" srcId="{61DB649C-CF25-4428-BE53-EB25A9FA09F2}" destId="{A8FB9A2E-3C73-4414-8458-2DB0C485AEC7}" srcOrd="1" destOrd="0" presId="urn:microsoft.com/office/officeart/2005/8/layout/process4"/>
    <dgm:cxn modelId="{8A448FFF-7F06-4B39-BC1D-918066DFEC17}" type="presOf" srcId="{5AD09C6B-C90A-45F9-9657-4882721EF13A}" destId="{4AFA86D2-D606-4D1A-9B22-15DB7C87F0F0}" srcOrd="0" destOrd="0" presId="urn:microsoft.com/office/officeart/2005/8/layout/process4"/>
    <dgm:cxn modelId="{FA1659DF-92AC-437A-8CB0-645ECE11C29B}" type="presParOf" srcId="{67D8BA31-ED47-4F86-8979-0087D2701481}" destId="{D4582FF8-5E7F-4ADC-93D9-7642D54291AA}" srcOrd="0" destOrd="0" presId="urn:microsoft.com/office/officeart/2005/8/layout/process4"/>
    <dgm:cxn modelId="{CCE8C4A1-C30E-4576-B6ED-3ECC1781AFA7}" type="presParOf" srcId="{D4582FF8-5E7F-4ADC-93D9-7642D54291AA}" destId="{4AFA86D2-D606-4D1A-9B22-15DB7C87F0F0}" srcOrd="0" destOrd="0" presId="urn:microsoft.com/office/officeart/2005/8/layout/process4"/>
    <dgm:cxn modelId="{1F9A2357-4312-4130-B982-BEF381D43E41}" type="presParOf" srcId="{67D8BA31-ED47-4F86-8979-0087D2701481}" destId="{6ACF7D94-E575-4A7A-994B-314043EEE477}" srcOrd="1" destOrd="0" presId="urn:microsoft.com/office/officeart/2005/8/layout/process4"/>
    <dgm:cxn modelId="{EE3CAEC0-709D-4EE3-98BD-79EAE67A4FAB}" type="presParOf" srcId="{67D8BA31-ED47-4F86-8979-0087D2701481}" destId="{0CC4EE26-5E43-4BDC-8776-2B054CE47594}" srcOrd="2" destOrd="0" presId="urn:microsoft.com/office/officeart/2005/8/layout/process4"/>
    <dgm:cxn modelId="{9042C3DE-8262-4178-81D4-37E0BD631079}" type="presParOf" srcId="{0CC4EE26-5E43-4BDC-8776-2B054CE47594}" destId="{8CD8B087-1842-4D36-BA79-545626DEE335}" srcOrd="0" destOrd="0" presId="urn:microsoft.com/office/officeart/2005/8/layout/process4"/>
    <dgm:cxn modelId="{69D82A3B-31D2-4D2E-8C19-0051F4DA5106}" type="presParOf" srcId="{0CC4EE26-5E43-4BDC-8776-2B054CE47594}" destId="{A8FB9A2E-3C73-4414-8458-2DB0C485AEC7}" srcOrd="1" destOrd="0" presId="urn:microsoft.com/office/officeart/2005/8/layout/process4"/>
    <dgm:cxn modelId="{C00473CD-C1BA-435B-BF85-ED92225AAF66}" type="presParOf" srcId="{0CC4EE26-5E43-4BDC-8776-2B054CE47594}" destId="{A4516E49-45E1-4514-B5DE-F3D917E51F3E}" srcOrd="2" destOrd="0" presId="urn:microsoft.com/office/officeart/2005/8/layout/process4"/>
    <dgm:cxn modelId="{5791F9C4-5E7C-49C2-8F26-70D3AF06807C}" type="presParOf" srcId="{A4516E49-45E1-4514-B5DE-F3D917E51F3E}" destId="{AAFBA2B8-0005-4383-B631-8451C377636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D00E7C-DA49-4655-AE9C-4636BC14A3E0}"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CF33580B-1776-4812-8E84-CA0EC65FC6AE}">
      <dgm:prSet custT="1"/>
      <dgm:spPr/>
      <dgm:t>
        <a:bodyPr/>
        <a:lstStyle/>
        <a:p>
          <a:r>
            <a:rPr kumimoji="1" lang="ja-JP" sz="2800" dirty="0">
              <a:solidFill>
                <a:schemeClr val="tx1"/>
              </a:solidFill>
            </a:rPr>
            <a:t>無線</a:t>
          </a:r>
          <a:r>
            <a:rPr kumimoji="1" lang="en-US" sz="2800" dirty="0">
              <a:solidFill>
                <a:schemeClr val="tx1"/>
              </a:solidFill>
            </a:rPr>
            <a:t>LAN</a:t>
          </a:r>
          <a:r>
            <a:rPr kumimoji="1" lang="ja-JP" sz="2800" dirty="0">
              <a:solidFill>
                <a:schemeClr val="tx1"/>
              </a:solidFill>
            </a:rPr>
            <a:t>の設定</a:t>
          </a:r>
          <a:endParaRPr lang="en-US" sz="2800" dirty="0">
            <a:solidFill>
              <a:schemeClr val="tx1"/>
            </a:solidFill>
          </a:endParaRPr>
        </a:p>
      </dgm:t>
    </dgm:pt>
    <dgm:pt modelId="{4B2D6A1E-04AF-4F49-9BE0-980268CCF37C}" type="parTrans" cxnId="{64230AE3-490B-4244-9C1C-E6CDDCD75514}">
      <dgm:prSet/>
      <dgm:spPr/>
      <dgm:t>
        <a:bodyPr/>
        <a:lstStyle/>
        <a:p>
          <a:endParaRPr lang="en-US"/>
        </a:p>
      </dgm:t>
    </dgm:pt>
    <dgm:pt modelId="{4435B9FE-AC8D-4D70-AFCA-19C507A38A9E}" type="sibTrans" cxnId="{64230AE3-490B-4244-9C1C-E6CDDCD75514}">
      <dgm:prSet/>
      <dgm:spPr/>
      <dgm:t>
        <a:bodyPr/>
        <a:lstStyle/>
        <a:p>
          <a:endParaRPr lang="en-US"/>
        </a:p>
      </dgm:t>
    </dgm:pt>
    <dgm:pt modelId="{014F354F-5191-44B7-89F2-42AAE9FAC2D5}">
      <dgm:prSet custT="1"/>
      <dgm:spPr/>
      <dgm:t>
        <a:bodyPr/>
        <a:lstStyle/>
        <a:p>
          <a:r>
            <a:rPr kumimoji="1" lang="ja-JP" sz="2400" dirty="0">
              <a:solidFill>
                <a:schemeClr val="tx1"/>
              </a:solidFill>
            </a:rPr>
            <a:t>機器の接続</a:t>
          </a:r>
          <a:endParaRPr lang="en-US" sz="2400" dirty="0">
            <a:solidFill>
              <a:schemeClr val="tx1"/>
            </a:solidFill>
          </a:endParaRPr>
        </a:p>
      </dgm:t>
    </dgm:pt>
    <dgm:pt modelId="{63C8F145-6016-40B5-9929-4E029C49008E}" type="parTrans" cxnId="{1BB3AE31-A442-4330-9E5C-4586E6EBB392}">
      <dgm:prSet/>
      <dgm:spPr/>
      <dgm:t>
        <a:bodyPr/>
        <a:lstStyle/>
        <a:p>
          <a:endParaRPr lang="en-US"/>
        </a:p>
      </dgm:t>
    </dgm:pt>
    <dgm:pt modelId="{AFB497DA-C1F1-4859-A34E-3FB14B60C976}" type="sibTrans" cxnId="{1BB3AE31-A442-4330-9E5C-4586E6EBB392}">
      <dgm:prSet/>
      <dgm:spPr/>
      <dgm:t>
        <a:bodyPr/>
        <a:lstStyle/>
        <a:p>
          <a:endParaRPr lang="en-US"/>
        </a:p>
      </dgm:t>
    </dgm:pt>
    <dgm:pt modelId="{ADA0A1C1-C977-4B07-8F1A-6ABB3EE72D89}">
      <dgm:prSet custT="1"/>
      <dgm:spPr/>
      <dgm:t>
        <a:bodyPr/>
        <a:lstStyle/>
        <a:p>
          <a:r>
            <a:rPr kumimoji="1" lang="ja-JP" sz="2000" dirty="0"/>
            <a:t>魚群探知機と無線</a:t>
          </a:r>
          <a:r>
            <a:rPr kumimoji="1" lang="en-US" sz="2000" dirty="0"/>
            <a:t>LAN</a:t>
          </a:r>
          <a:endParaRPr lang="en-US" sz="2000" dirty="0"/>
        </a:p>
      </dgm:t>
    </dgm:pt>
    <dgm:pt modelId="{D2AE26AA-F6F4-4052-8C1A-18A69CC4B296}" type="parTrans" cxnId="{3060C3C6-58CB-4E8C-A542-B721DBF30230}">
      <dgm:prSet/>
      <dgm:spPr/>
      <dgm:t>
        <a:bodyPr/>
        <a:lstStyle/>
        <a:p>
          <a:endParaRPr lang="en-US"/>
        </a:p>
      </dgm:t>
    </dgm:pt>
    <dgm:pt modelId="{7588FCE2-697F-4118-8B84-F53C15712B25}" type="sibTrans" cxnId="{3060C3C6-58CB-4E8C-A542-B721DBF30230}">
      <dgm:prSet/>
      <dgm:spPr/>
      <dgm:t>
        <a:bodyPr/>
        <a:lstStyle/>
        <a:p>
          <a:endParaRPr lang="en-US"/>
        </a:p>
      </dgm:t>
    </dgm:pt>
    <dgm:pt modelId="{7C950F3D-6C85-45E3-B268-449D801D2A0E}">
      <dgm:prSet custT="1"/>
      <dgm:spPr/>
      <dgm:t>
        <a:bodyPr/>
        <a:lstStyle/>
        <a:p>
          <a:r>
            <a:rPr kumimoji="1" lang="ja-JP" sz="2400" dirty="0"/>
            <a:t>測定機器</a:t>
          </a:r>
          <a:endParaRPr lang="en-US" sz="2400" dirty="0"/>
        </a:p>
      </dgm:t>
    </dgm:pt>
    <dgm:pt modelId="{A293CA5D-261D-4802-A295-337BC55532AC}" type="parTrans" cxnId="{6A203C70-879D-4CC3-9D51-8A8FFACDDC31}">
      <dgm:prSet/>
      <dgm:spPr/>
      <dgm:t>
        <a:bodyPr/>
        <a:lstStyle/>
        <a:p>
          <a:endParaRPr lang="en-US"/>
        </a:p>
      </dgm:t>
    </dgm:pt>
    <dgm:pt modelId="{7E8FCD74-06F9-4032-B4EA-8DE90C400BD7}" type="sibTrans" cxnId="{6A203C70-879D-4CC3-9D51-8A8FFACDDC31}">
      <dgm:prSet/>
      <dgm:spPr/>
      <dgm:t>
        <a:bodyPr/>
        <a:lstStyle/>
        <a:p>
          <a:endParaRPr lang="en-US"/>
        </a:p>
      </dgm:t>
    </dgm:pt>
    <dgm:pt modelId="{2B85650E-CDBB-41EE-91F8-48B912AB583F}">
      <dgm:prSet/>
      <dgm:spPr/>
      <dgm:t>
        <a:bodyPr/>
        <a:lstStyle/>
        <a:p>
          <a:r>
            <a:rPr kumimoji="1" lang="en-US" dirty="0">
              <a:solidFill>
                <a:schemeClr val="tx1"/>
              </a:solidFill>
            </a:rPr>
            <a:t>2</a:t>
          </a:r>
          <a:r>
            <a:rPr kumimoji="1" lang="ja-JP" dirty="0">
              <a:solidFill>
                <a:schemeClr val="tx1"/>
              </a:solidFill>
            </a:rPr>
            <a:t>台で同じデータを表示させる</a:t>
          </a:r>
          <a:endParaRPr lang="en-US" dirty="0">
            <a:solidFill>
              <a:schemeClr val="tx1"/>
            </a:solidFill>
          </a:endParaRPr>
        </a:p>
      </dgm:t>
    </dgm:pt>
    <dgm:pt modelId="{93501BD9-3F9B-491A-A7DB-36166B12D8B5}" type="parTrans" cxnId="{1364BA85-936E-4905-859E-BAEDAD33886B}">
      <dgm:prSet/>
      <dgm:spPr/>
      <dgm:t>
        <a:bodyPr/>
        <a:lstStyle/>
        <a:p>
          <a:endParaRPr lang="en-US"/>
        </a:p>
      </dgm:t>
    </dgm:pt>
    <dgm:pt modelId="{06D9BA66-D97C-425D-8D45-D7C34DC6BC21}" type="sibTrans" cxnId="{1364BA85-936E-4905-859E-BAEDAD33886B}">
      <dgm:prSet/>
      <dgm:spPr/>
      <dgm:t>
        <a:bodyPr/>
        <a:lstStyle/>
        <a:p>
          <a:endParaRPr lang="en-US"/>
        </a:p>
      </dgm:t>
    </dgm:pt>
    <dgm:pt modelId="{1EAED093-90D6-40B7-8A74-76C7861BC57C}" type="pres">
      <dgm:prSet presAssocID="{C9D00E7C-DA49-4655-AE9C-4636BC14A3E0}" presName="Name0" presStyleCnt="0">
        <dgm:presLayoutVars>
          <dgm:dir/>
          <dgm:animLvl val="lvl"/>
          <dgm:resizeHandles val="exact"/>
        </dgm:presLayoutVars>
      </dgm:prSet>
      <dgm:spPr/>
    </dgm:pt>
    <dgm:pt modelId="{A66D8121-BFC9-4107-B927-1B7ED2D5E29E}" type="pres">
      <dgm:prSet presAssocID="{2B85650E-CDBB-41EE-91F8-48B912AB583F}" presName="boxAndChildren" presStyleCnt="0"/>
      <dgm:spPr/>
    </dgm:pt>
    <dgm:pt modelId="{E53EDE80-A325-4DDA-9043-E1F31D4061D6}" type="pres">
      <dgm:prSet presAssocID="{2B85650E-CDBB-41EE-91F8-48B912AB583F}" presName="parentTextBox" presStyleLbl="node1" presStyleIdx="0" presStyleCnt="3"/>
      <dgm:spPr/>
    </dgm:pt>
    <dgm:pt modelId="{300F3A25-42C0-4A09-8A21-D1DCA64DBAFA}" type="pres">
      <dgm:prSet presAssocID="{AFB497DA-C1F1-4859-A34E-3FB14B60C976}" presName="sp" presStyleCnt="0"/>
      <dgm:spPr/>
    </dgm:pt>
    <dgm:pt modelId="{080D92FC-5965-4874-8923-462EA3F5D974}" type="pres">
      <dgm:prSet presAssocID="{014F354F-5191-44B7-89F2-42AAE9FAC2D5}" presName="arrowAndChildren" presStyleCnt="0"/>
      <dgm:spPr/>
    </dgm:pt>
    <dgm:pt modelId="{76DB2358-B130-4768-8BE4-3E0FCDDA4411}" type="pres">
      <dgm:prSet presAssocID="{014F354F-5191-44B7-89F2-42AAE9FAC2D5}" presName="parentTextArrow" presStyleLbl="node1" presStyleIdx="0" presStyleCnt="3"/>
      <dgm:spPr/>
    </dgm:pt>
    <dgm:pt modelId="{82CB19D1-9349-41B1-8E21-AEBFD2233FCB}" type="pres">
      <dgm:prSet presAssocID="{014F354F-5191-44B7-89F2-42AAE9FAC2D5}" presName="arrow" presStyleLbl="node1" presStyleIdx="1" presStyleCnt="3"/>
      <dgm:spPr/>
    </dgm:pt>
    <dgm:pt modelId="{D0E1F1DF-187D-4F11-BC81-CA46AE03EFC5}" type="pres">
      <dgm:prSet presAssocID="{014F354F-5191-44B7-89F2-42AAE9FAC2D5}" presName="descendantArrow" presStyleCnt="0"/>
      <dgm:spPr/>
    </dgm:pt>
    <dgm:pt modelId="{9F0F7C30-7976-498E-9734-EFF8CA55AEA1}" type="pres">
      <dgm:prSet presAssocID="{ADA0A1C1-C977-4B07-8F1A-6ABB3EE72D89}" presName="childTextArrow" presStyleLbl="fgAccFollowNode1" presStyleIdx="0" presStyleCnt="2">
        <dgm:presLayoutVars>
          <dgm:bulletEnabled val="1"/>
        </dgm:presLayoutVars>
      </dgm:prSet>
      <dgm:spPr/>
    </dgm:pt>
    <dgm:pt modelId="{40BF682B-2B1A-479D-B1A9-DA92A73428FB}" type="pres">
      <dgm:prSet presAssocID="{7C950F3D-6C85-45E3-B268-449D801D2A0E}" presName="childTextArrow" presStyleLbl="fgAccFollowNode1" presStyleIdx="1" presStyleCnt="2">
        <dgm:presLayoutVars>
          <dgm:bulletEnabled val="1"/>
        </dgm:presLayoutVars>
      </dgm:prSet>
      <dgm:spPr/>
    </dgm:pt>
    <dgm:pt modelId="{59F3335C-1122-45A9-8065-77C4F9510392}" type="pres">
      <dgm:prSet presAssocID="{4435B9FE-AC8D-4D70-AFCA-19C507A38A9E}" presName="sp" presStyleCnt="0"/>
      <dgm:spPr/>
    </dgm:pt>
    <dgm:pt modelId="{F5F14311-A79E-4271-8E33-94E721C001B6}" type="pres">
      <dgm:prSet presAssocID="{CF33580B-1776-4812-8E84-CA0EC65FC6AE}" presName="arrowAndChildren" presStyleCnt="0"/>
      <dgm:spPr/>
    </dgm:pt>
    <dgm:pt modelId="{44679D55-58B3-4B23-BA19-92851306866C}" type="pres">
      <dgm:prSet presAssocID="{CF33580B-1776-4812-8E84-CA0EC65FC6AE}" presName="parentTextArrow" presStyleLbl="node1" presStyleIdx="2" presStyleCnt="3"/>
      <dgm:spPr/>
    </dgm:pt>
  </dgm:ptLst>
  <dgm:cxnLst>
    <dgm:cxn modelId="{C61A2801-F1EC-4CCA-996C-3424B13ECFB8}" type="presOf" srcId="{ADA0A1C1-C977-4B07-8F1A-6ABB3EE72D89}" destId="{9F0F7C30-7976-498E-9734-EFF8CA55AEA1}" srcOrd="0" destOrd="0" presId="urn:microsoft.com/office/officeart/2005/8/layout/process4"/>
    <dgm:cxn modelId="{83E7F803-22B6-4B6D-9992-0CAF8A585F03}" type="presOf" srcId="{C9D00E7C-DA49-4655-AE9C-4636BC14A3E0}" destId="{1EAED093-90D6-40B7-8A74-76C7861BC57C}" srcOrd="0" destOrd="0" presId="urn:microsoft.com/office/officeart/2005/8/layout/process4"/>
    <dgm:cxn modelId="{F2D79523-4CB3-4275-ABA3-9D7F2DEB53ED}" type="presOf" srcId="{014F354F-5191-44B7-89F2-42AAE9FAC2D5}" destId="{82CB19D1-9349-41B1-8E21-AEBFD2233FCB}" srcOrd="1" destOrd="0" presId="urn:microsoft.com/office/officeart/2005/8/layout/process4"/>
    <dgm:cxn modelId="{79C2492C-54D8-497D-A8A0-075C6292E7E9}" type="presOf" srcId="{7C950F3D-6C85-45E3-B268-449D801D2A0E}" destId="{40BF682B-2B1A-479D-B1A9-DA92A73428FB}" srcOrd="0" destOrd="0" presId="urn:microsoft.com/office/officeart/2005/8/layout/process4"/>
    <dgm:cxn modelId="{1BB3AE31-A442-4330-9E5C-4586E6EBB392}" srcId="{C9D00E7C-DA49-4655-AE9C-4636BC14A3E0}" destId="{014F354F-5191-44B7-89F2-42AAE9FAC2D5}" srcOrd="1" destOrd="0" parTransId="{63C8F145-6016-40B5-9929-4E029C49008E}" sibTransId="{AFB497DA-C1F1-4859-A34E-3FB14B60C976}"/>
    <dgm:cxn modelId="{3E194833-5676-4720-B06F-2199F8DF75C9}" type="presOf" srcId="{014F354F-5191-44B7-89F2-42AAE9FAC2D5}" destId="{76DB2358-B130-4768-8BE4-3E0FCDDA4411}" srcOrd="0" destOrd="0" presId="urn:microsoft.com/office/officeart/2005/8/layout/process4"/>
    <dgm:cxn modelId="{F2A13434-446A-4D45-83FE-63CBC9F4EF43}" type="presOf" srcId="{CF33580B-1776-4812-8E84-CA0EC65FC6AE}" destId="{44679D55-58B3-4B23-BA19-92851306866C}" srcOrd="0" destOrd="0" presId="urn:microsoft.com/office/officeart/2005/8/layout/process4"/>
    <dgm:cxn modelId="{DBEB716A-CA29-4224-87BF-F737402A8B07}" type="presOf" srcId="{2B85650E-CDBB-41EE-91F8-48B912AB583F}" destId="{E53EDE80-A325-4DDA-9043-E1F31D4061D6}" srcOrd="0" destOrd="0" presId="urn:microsoft.com/office/officeart/2005/8/layout/process4"/>
    <dgm:cxn modelId="{6A203C70-879D-4CC3-9D51-8A8FFACDDC31}" srcId="{014F354F-5191-44B7-89F2-42AAE9FAC2D5}" destId="{7C950F3D-6C85-45E3-B268-449D801D2A0E}" srcOrd="1" destOrd="0" parTransId="{A293CA5D-261D-4802-A295-337BC55532AC}" sibTransId="{7E8FCD74-06F9-4032-B4EA-8DE90C400BD7}"/>
    <dgm:cxn modelId="{1364BA85-936E-4905-859E-BAEDAD33886B}" srcId="{C9D00E7C-DA49-4655-AE9C-4636BC14A3E0}" destId="{2B85650E-CDBB-41EE-91F8-48B912AB583F}" srcOrd="2" destOrd="0" parTransId="{93501BD9-3F9B-491A-A7DB-36166B12D8B5}" sibTransId="{06D9BA66-D97C-425D-8D45-D7C34DC6BC21}"/>
    <dgm:cxn modelId="{3060C3C6-58CB-4E8C-A542-B721DBF30230}" srcId="{014F354F-5191-44B7-89F2-42AAE9FAC2D5}" destId="{ADA0A1C1-C977-4B07-8F1A-6ABB3EE72D89}" srcOrd="0" destOrd="0" parTransId="{D2AE26AA-F6F4-4052-8C1A-18A69CC4B296}" sibTransId="{7588FCE2-697F-4118-8B84-F53C15712B25}"/>
    <dgm:cxn modelId="{64230AE3-490B-4244-9C1C-E6CDDCD75514}" srcId="{C9D00E7C-DA49-4655-AE9C-4636BC14A3E0}" destId="{CF33580B-1776-4812-8E84-CA0EC65FC6AE}" srcOrd="0" destOrd="0" parTransId="{4B2D6A1E-04AF-4F49-9BE0-980268CCF37C}" sibTransId="{4435B9FE-AC8D-4D70-AFCA-19C507A38A9E}"/>
    <dgm:cxn modelId="{5BBE3AD2-2882-463F-87CA-59C20FD0055A}" type="presParOf" srcId="{1EAED093-90D6-40B7-8A74-76C7861BC57C}" destId="{A66D8121-BFC9-4107-B927-1B7ED2D5E29E}" srcOrd="0" destOrd="0" presId="urn:microsoft.com/office/officeart/2005/8/layout/process4"/>
    <dgm:cxn modelId="{9FB17248-9F28-4601-BAFF-35595F67CE44}" type="presParOf" srcId="{A66D8121-BFC9-4107-B927-1B7ED2D5E29E}" destId="{E53EDE80-A325-4DDA-9043-E1F31D4061D6}" srcOrd="0" destOrd="0" presId="urn:microsoft.com/office/officeart/2005/8/layout/process4"/>
    <dgm:cxn modelId="{8D340EF2-B614-4775-9A87-6B76FB4CCDDB}" type="presParOf" srcId="{1EAED093-90D6-40B7-8A74-76C7861BC57C}" destId="{300F3A25-42C0-4A09-8A21-D1DCA64DBAFA}" srcOrd="1" destOrd="0" presId="urn:microsoft.com/office/officeart/2005/8/layout/process4"/>
    <dgm:cxn modelId="{09F437A1-7264-477D-A689-438EF5729967}" type="presParOf" srcId="{1EAED093-90D6-40B7-8A74-76C7861BC57C}" destId="{080D92FC-5965-4874-8923-462EA3F5D974}" srcOrd="2" destOrd="0" presId="urn:microsoft.com/office/officeart/2005/8/layout/process4"/>
    <dgm:cxn modelId="{3F9A6A0E-EFC2-4982-9256-D59D07D55A3A}" type="presParOf" srcId="{080D92FC-5965-4874-8923-462EA3F5D974}" destId="{76DB2358-B130-4768-8BE4-3E0FCDDA4411}" srcOrd="0" destOrd="0" presId="urn:microsoft.com/office/officeart/2005/8/layout/process4"/>
    <dgm:cxn modelId="{E0355A8A-F0B8-459F-92F1-97B4776AC025}" type="presParOf" srcId="{080D92FC-5965-4874-8923-462EA3F5D974}" destId="{82CB19D1-9349-41B1-8E21-AEBFD2233FCB}" srcOrd="1" destOrd="0" presId="urn:microsoft.com/office/officeart/2005/8/layout/process4"/>
    <dgm:cxn modelId="{07420478-53AB-4DB1-8615-9126BB09FBFB}" type="presParOf" srcId="{080D92FC-5965-4874-8923-462EA3F5D974}" destId="{D0E1F1DF-187D-4F11-BC81-CA46AE03EFC5}" srcOrd="2" destOrd="0" presId="urn:microsoft.com/office/officeart/2005/8/layout/process4"/>
    <dgm:cxn modelId="{D927962E-F157-4DA0-9118-960EF3E6242C}" type="presParOf" srcId="{D0E1F1DF-187D-4F11-BC81-CA46AE03EFC5}" destId="{9F0F7C30-7976-498E-9734-EFF8CA55AEA1}" srcOrd="0" destOrd="0" presId="urn:microsoft.com/office/officeart/2005/8/layout/process4"/>
    <dgm:cxn modelId="{CD72BF9E-401E-4332-9747-83DD246A96C2}" type="presParOf" srcId="{D0E1F1DF-187D-4F11-BC81-CA46AE03EFC5}" destId="{40BF682B-2B1A-479D-B1A9-DA92A73428FB}" srcOrd="1" destOrd="0" presId="urn:microsoft.com/office/officeart/2005/8/layout/process4"/>
    <dgm:cxn modelId="{0850C376-97D5-406F-B614-B9A00D0EF1B1}" type="presParOf" srcId="{1EAED093-90D6-40B7-8A74-76C7861BC57C}" destId="{59F3335C-1122-45A9-8065-77C4F9510392}" srcOrd="3" destOrd="0" presId="urn:microsoft.com/office/officeart/2005/8/layout/process4"/>
    <dgm:cxn modelId="{29154366-391C-4CCC-A2A8-5B6AC9B7C050}" type="presParOf" srcId="{1EAED093-90D6-40B7-8A74-76C7861BC57C}" destId="{F5F14311-A79E-4271-8E33-94E721C001B6}" srcOrd="4" destOrd="0" presId="urn:microsoft.com/office/officeart/2005/8/layout/process4"/>
    <dgm:cxn modelId="{B32D42BB-9ED8-4BFD-950B-09ABE39ECD2D}" type="presParOf" srcId="{F5F14311-A79E-4271-8E33-94E721C001B6}" destId="{44679D55-58B3-4B23-BA19-92851306866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32F393-9A70-477C-B15A-353E1085B32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6023218-CA00-4C88-8138-68A35D8AC8F7}">
      <dgm:prSet/>
      <dgm:spPr/>
      <dgm:t>
        <a:bodyPr/>
        <a:lstStyle/>
        <a:p>
          <a:r>
            <a:rPr lang="ja-JP" dirty="0">
              <a:solidFill>
                <a:schemeClr val="tx1"/>
              </a:solidFill>
            </a:rPr>
            <a:t>消費電力が大きい</a:t>
          </a:r>
          <a:endParaRPr lang="en-US" dirty="0">
            <a:solidFill>
              <a:schemeClr val="tx1"/>
            </a:solidFill>
          </a:endParaRPr>
        </a:p>
      </dgm:t>
    </dgm:pt>
    <dgm:pt modelId="{F5E36D4B-4975-40A3-AA3B-061539AE1242}" type="parTrans" cxnId="{AD413C42-0516-417A-BE15-3F6ECD9A3F4C}">
      <dgm:prSet/>
      <dgm:spPr/>
      <dgm:t>
        <a:bodyPr/>
        <a:lstStyle/>
        <a:p>
          <a:endParaRPr lang="en-US"/>
        </a:p>
      </dgm:t>
    </dgm:pt>
    <dgm:pt modelId="{6DDEF438-B889-425D-B6F4-747882E0AFB4}" type="sibTrans" cxnId="{AD413C42-0516-417A-BE15-3F6ECD9A3F4C}">
      <dgm:prSet/>
      <dgm:spPr/>
      <dgm:t>
        <a:bodyPr/>
        <a:lstStyle/>
        <a:p>
          <a:endParaRPr lang="en-US"/>
        </a:p>
      </dgm:t>
    </dgm:pt>
    <dgm:pt modelId="{2F6004C2-4161-4AB5-911F-7631E518C971}">
      <dgm:prSet/>
      <dgm:spPr/>
      <dgm:t>
        <a:bodyPr/>
        <a:lstStyle/>
        <a:p>
          <a:r>
            <a:rPr lang="ja-JP" dirty="0"/>
            <a:t>現在のバッテリー</a:t>
          </a:r>
          <a:r>
            <a:rPr lang="en-US" dirty="0"/>
            <a:t>(M24MF)</a:t>
          </a:r>
          <a:r>
            <a:rPr lang="ja-JP" altLang="en-US" dirty="0"/>
            <a:t>　</a:t>
          </a:r>
          <a:r>
            <a:rPr lang="en-US" dirty="0"/>
            <a:t>1</a:t>
          </a:r>
          <a:r>
            <a:rPr lang="ja-JP" altLang="en-US" dirty="0"/>
            <a:t>台</a:t>
          </a:r>
          <a:r>
            <a:rPr lang="ja-JP" dirty="0"/>
            <a:t>では</a:t>
          </a:r>
          <a:r>
            <a:rPr lang="en-US" dirty="0"/>
            <a:t>1</a:t>
          </a:r>
          <a:r>
            <a:rPr lang="ja-JP" dirty="0"/>
            <a:t>時間</a:t>
          </a:r>
          <a:endParaRPr lang="en-US" dirty="0"/>
        </a:p>
      </dgm:t>
    </dgm:pt>
    <dgm:pt modelId="{64FB8CAE-9AE1-41F1-A33C-EBBEEB24F801}" type="parTrans" cxnId="{56048591-C062-41E0-B452-44B54214A3BC}">
      <dgm:prSet/>
      <dgm:spPr/>
      <dgm:t>
        <a:bodyPr/>
        <a:lstStyle/>
        <a:p>
          <a:endParaRPr lang="en-US"/>
        </a:p>
      </dgm:t>
    </dgm:pt>
    <dgm:pt modelId="{5B20A306-A91F-460F-919E-BF91C87440EA}" type="sibTrans" cxnId="{56048591-C062-41E0-B452-44B54214A3BC}">
      <dgm:prSet/>
      <dgm:spPr/>
      <dgm:t>
        <a:bodyPr/>
        <a:lstStyle/>
        <a:p>
          <a:endParaRPr lang="en-US"/>
        </a:p>
      </dgm:t>
    </dgm:pt>
    <dgm:pt modelId="{4EFDAC4C-C8E8-43AF-BA4E-667C6D50843B}">
      <dgm:prSet/>
      <dgm:spPr/>
      <dgm:t>
        <a:bodyPr/>
        <a:lstStyle/>
        <a:p>
          <a:r>
            <a:rPr lang="en-US" dirty="0"/>
            <a:t>1</a:t>
          </a:r>
          <a:r>
            <a:rPr lang="ja-JP" altLang="en-US" dirty="0"/>
            <a:t>台では足りない</a:t>
          </a:r>
          <a:endParaRPr lang="en-US" dirty="0"/>
        </a:p>
      </dgm:t>
    </dgm:pt>
    <dgm:pt modelId="{3EE30E5D-EA51-4C68-8ED5-033B163ABD5D}" type="parTrans" cxnId="{F3CAB268-ED7C-4228-94DA-152C92256AFC}">
      <dgm:prSet/>
      <dgm:spPr/>
      <dgm:t>
        <a:bodyPr/>
        <a:lstStyle/>
        <a:p>
          <a:endParaRPr lang="en-US"/>
        </a:p>
      </dgm:t>
    </dgm:pt>
    <dgm:pt modelId="{CDC83D3A-1E61-4A16-A2B9-149E0018CEF5}" type="sibTrans" cxnId="{F3CAB268-ED7C-4228-94DA-152C92256AFC}">
      <dgm:prSet/>
      <dgm:spPr/>
      <dgm:t>
        <a:bodyPr/>
        <a:lstStyle/>
        <a:p>
          <a:endParaRPr lang="en-US"/>
        </a:p>
      </dgm:t>
    </dgm:pt>
    <dgm:pt modelId="{BDCF958B-5381-49EA-9451-10D31C558A52}">
      <dgm:prSet/>
      <dgm:spPr/>
      <dgm:t>
        <a:bodyPr/>
        <a:lstStyle/>
        <a:p>
          <a:r>
            <a:rPr lang="ja-JP" dirty="0">
              <a:solidFill>
                <a:schemeClr val="tx1"/>
              </a:solidFill>
            </a:rPr>
            <a:t>設備が大規模になってしまう</a:t>
          </a:r>
          <a:endParaRPr lang="en-US" dirty="0">
            <a:solidFill>
              <a:schemeClr val="tx1"/>
            </a:solidFill>
          </a:endParaRPr>
        </a:p>
      </dgm:t>
    </dgm:pt>
    <dgm:pt modelId="{03507CAF-0751-4752-B577-15F9EF3CB023}" type="parTrans" cxnId="{EA4B89B0-4406-489D-B674-99F1D40A028E}">
      <dgm:prSet/>
      <dgm:spPr/>
      <dgm:t>
        <a:bodyPr/>
        <a:lstStyle/>
        <a:p>
          <a:endParaRPr lang="en-US"/>
        </a:p>
      </dgm:t>
    </dgm:pt>
    <dgm:pt modelId="{6AA32E37-4F5D-48F3-9589-7E9F1C825930}" type="sibTrans" cxnId="{EA4B89B0-4406-489D-B674-99F1D40A028E}">
      <dgm:prSet/>
      <dgm:spPr/>
      <dgm:t>
        <a:bodyPr/>
        <a:lstStyle/>
        <a:p>
          <a:endParaRPr lang="en-US"/>
        </a:p>
      </dgm:t>
    </dgm:pt>
    <dgm:pt modelId="{B8157B5B-B32E-465B-B722-BB8B5192E2AF}">
      <dgm:prSet/>
      <dgm:spPr/>
      <dgm:t>
        <a:bodyPr/>
        <a:lstStyle/>
        <a:p>
          <a:r>
            <a:rPr lang="ja-JP"/>
            <a:t>充電用のソーラーパネル</a:t>
          </a:r>
          <a:endParaRPr lang="en-US"/>
        </a:p>
      </dgm:t>
    </dgm:pt>
    <dgm:pt modelId="{BF55359C-8C51-454F-AB56-7D6905394FC8}" type="parTrans" cxnId="{2AC8E323-BC31-4C6E-9CEB-233577BB2B4A}">
      <dgm:prSet/>
      <dgm:spPr/>
      <dgm:t>
        <a:bodyPr/>
        <a:lstStyle/>
        <a:p>
          <a:endParaRPr lang="en-US"/>
        </a:p>
      </dgm:t>
    </dgm:pt>
    <dgm:pt modelId="{1DE06D50-D7AC-4070-8390-1AC00AEE89B3}" type="sibTrans" cxnId="{2AC8E323-BC31-4C6E-9CEB-233577BB2B4A}">
      <dgm:prSet/>
      <dgm:spPr/>
      <dgm:t>
        <a:bodyPr/>
        <a:lstStyle/>
        <a:p>
          <a:endParaRPr lang="en-US"/>
        </a:p>
      </dgm:t>
    </dgm:pt>
    <dgm:pt modelId="{2C0AE016-BF5B-4ED8-8A47-4B6C186B1098}">
      <dgm:prSet/>
      <dgm:spPr/>
      <dgm:t>
        <a:bodyPr/>
        <a:lstStyle/>
        <a:p>
          <a:r>
            <a:rPr lang="ja-JP" dirty="0"/>
            <a:t>バッテリー</a:t>
          </a:r>
          <a:r>
            <a:rPr lang="en-US" dirty="0"/>
            <a:t>1</a:t>
          </a:r>
          <a:r>
            <a:rPr lang="ja-JP" dirty="0"/>
            <a:t>台につき</a:t>
          </a:r>
          <a:r>
            <a:rPr lang="en-US" dirty="0"/>
            <a:t>7</a:t>
          </a:r>
          <a:r>
            <a:rPr lang="ja-JP" dirty="0"/>
            <a:t>枚</a:t>
          </a:r>
          <a:endParaRPr lang="en-US" dirty="0"/>
        </a:p>
      </dgm:t>
    </dgm:pt>
    <dgm:pt modelId="{73A397A6-0AD6-47B4-893A-C96C1CFDF394}" type="parTrans" cxnId="{C9D668C7-B94C-420C-A374-C109B237C30C}">
      <dgm:prSet/>
      <dgm:spPr/>
      <dgm:t>
        <a:bodyPr/>
        <a:lstStyle/>
        <a:p>
          <a:endParaRPr lang="en-US"/>
        </a:p>
      </dgm:t>
    </dgm:pt>
    <dgm:pt modelId="{5D1DA524-1ACC-4331-8B79-8E654FCFEEB5}" type="sibTrans" cxnId="{C9D668C7-B94C-420C-A374-C109B237C30C}">
      <dgm:prSet/>
      <dgm:spPr/>
      <dgm:t>
        <a:bodyPr/>
        <a:lstStyle/>
        <a:p>
          <a:endParaRPr lang="en-US"/>
        </a:p>
      </dgm:t>
    </dgm:pt>
    <dgm:pt modelId="{CEEE5045-EEF5-4095-AE01-6186FE3A95F4}">
      <dgm:prSet/>
      <dgm:spPr/>
      <dgm:t>
        <a:bodyPr/>
        <a:lstStyle/>
        <a:p>
          <a:r>
            <a:rPr lang="ja-JP"/>
            <a:t>機器やバッテリーがあることも考える</a:t>
          </a:r>
          <a:endParaRPr lang="en-US"/>
        </a:p>
      </dgm:t>
    </dgm:pt>
    <dgm:pt modelId="{27501A0D-F934-4C52-973C-D5E38770AC6D}" type="parTrans" cxnId="{0DE2A23F-0576-4705-90AB-2921F218CB65}">
      <dgm:prSet/>
      <dgm:spPr/>
      <dgm:t>
        <a:bodyPr/>
        <a:lstStyle/>
        <a:p>
          <a:endParaRPr lang="en-US"/>
        </a:p>
      </dgm:t>
    </dgm:pt>
    <dgm:pt modelId="{83A4A3C5-386B-40B8-B918-06164D14B930}" type="sibTrans" cxnId="{0DE2A23F-0576-4705-90AB-2921F218CB65}">
      <dgm:prSet/>
      <dgm:spPr/>
      <dgm:t>
        <a:bodyPr/>
        <a:lstStyle/>
        <a:p>
          <a:endParaRPr lang="en-US"/>
        </a:p>
      </dgm:t>
    </dgm:pt>
    <dgm:pt modelId="{08569863-AB29-488B-BCDF-DA412B2393F1}">
      <dgm:prSet phldrT="[テキスト]"/>
      <dgm:spPr/>
      <dgm:t>
        <a:bodyPr/>
        <a:lstStyle/>
        <a:p>
          <a:r>
            <a:rPr lang="en-US" dirty="0"/>
            <a:t>700W</a:t>
          </a:r>
          <a:r>
            <a:rPr lang="ja-JP" altLang="en-US" dirty="0"/>
            <a:t>の電源が必要</a:t>
          </a:r>
          <a:endParaRPr lang="en-US" dirty="0"/>
        </a:p>
      </dgm:t>
    </dgm:pt>
    <dgm:pt modelId="{8F6C5F4B-D955-4EE2-8C82-CA68A3FA40C8}" type="parTrans" cxnId="{54E8CFE2-9108-470B-97C6-402E0DD3BBA8}">
      <dgm:prSet/>
      <dgm:spPr/>
      <dgm:t>
        <a:bodyPr/>
        <a:lstStyle/>
        <a:p>
          <a:endParaRPr kumimoji="1" lang="ja-JP" altLang="en-US"/>
        </a:p>
      </dgm:t>
    </dgm:pt>
    <dgm:pt modelId="{41F3AE3F-FA12-4D67-BE36-14FC2D7B7A21}" type="sibTrans" cxnId="{54E8CFE2-9108-470B-97C6-402E0DD3BBA8}">
      <dgm:prSet/>
      <dgm:spPr/>
      <dgm:t>
        <a:bodyPr/>
        <a:lstStyle/>
        <a:p>
          <a:endParaRPr kumimoji="1" lang="ja-JP" altLang="en-US"/>
        </a:p>
      </dgm:t>
    </dgm:pt>
    <dgm:pt modelId="{23D62CC7-38F3-403C-89BA-C1EE82B8E30F}" type="pres">
      <dgm:prSet presAssocID="{7832F393-9A70-477C-B15A-353E1085B321}" presName="Name0" presStyleCnt="0">
        <dgm:presLayoutVars>
          <dgm:dir/>
          <dgm:animLvl val="lvl"/>
          <dgm:resizeHandles val="exact"/>
        </dgm:presLayoutVars>
      </dgm:prSet>
      <dgm:spPr/>
    </dgm:pt>
    <dgm:pt modelId="{9D163F05-189E-4B88-8EF6-23CEE4EBE783}" type="pres">
      <dgm:prSet presAssocID="{96023218-CA00-4C88-8138-68A35D8AC8F7}" presName="composite" presStyleCnt="0"/>
      <dgm:spPr/>
    </dgm:pt>
    <dgm:pt modelId="{63FAEE3F-907A-4B80-9F70-6F8302AD0C61}" type="pres">
      <dgm:prSet presAssocID="{96023218-CA00-4C88-8138-68A35D8AC8F7}" presName="parTx" presStyleLbl="alignNode1" presStyleIdx="0" presStyleCnt="2">
        <dgm:presLayoutVars>
          <dgm:chMax val="0"/>
          <dgm:chPref val="0"/>
          <dgm:bulletEnabled val="1"/>
        </dgm:presLayoutVars>
      </dgm:prSet>
      <dgm:spPr/>
    </dgm:pt>
    <dgm:pt modelId="{6DEF3D61-8812-47E5-B45D-C6A4A168BD8D}" type="pres">
      <dgm:prSet presAssocID="{96023218-CA00-4C88-8138-68A35D8AC8F7}" presName="desTx" presStyleLbl="alignAccFollowNode1" presStyleIdx="0" presStyleCnt="2">
        <dgm:presLayoutVars>
          <dgm:bulletEnabled val="1"/>
        </dgm:presLayoutVars>
      </dgm:prSet>
      <dgm:spPr/>
    </dgm:pt>
    <dgm:pt modelId="{D7882AEA-B4CE-4309-8B81-F1008990CFF9}" type="pres">
      <dgm:prSet presAssocID="{6DDEF438-B889-425D-B6F4-747882E0AFB4}" presName="space" presStyleCnt="0"/>
      <dgm:spPr/>
    </dgm:pt>
    <dgm:pt modelId="{402AA7A6-69D2-44E9-9920-E683ADCDF880}" type="pres">
      <dgm:prSet presAssocID="{BDCF958B-5381-49EA-9451-10D31C558A52}" presName="composite" presStyleCnt="0"/>
      <dgm:spPr/>
    </dgm:pt>
    <dgm:pt modelId="{BC44B8E7-0F3C-47D9-953B-6F0B18A1EBEE}" type="pres">
      <dgm:prSet presAssocID="{BDCF958B-5381-49EA-9451-10D31C558A52}" presName="parTx" presStyleLbl="alignNode1" presStyleIdx="1" presStyleCnt="2">
        <dgm:presLayoutVars>
          <dgm:chMax val="0"/>
          <dgm:chPref val="0"/>
          <dgm:bulletEnabled val="1"/>
        </dgm:presLayoutVars>
      </dgm:prSet>
      <dgm:spPr/>
    </dgm:pt>
    <dgm:pt modelId="{92E36538-688E-4312-8B08-4429FE4EAE64}" type="pres">
      <dgm:prSet presAssocID="{BDCF958B-5381-49EA-9451-10D31C558A52}" presName="desTx" presStyleLbl="alignAccFollowNode1" presStyleIdx="1" presStyleCnt="2">
        <dgm:presLayoutVars>
          <dgm:bulletEnabled val="1"/>
        </dgm:presLayoutVars>
      </dgm:prSet>
      <dgm:spPr/>
    </dgm:pt>
  </dgm:ptLst>
  <dgm:cxnLst>
    <dgm:cxn modelId="{57C5D60C-54C4-47C5-915F-2E94E76FFE0E}" type="presOf" srcId="{96023218-CA00-4C88-8138-68A35D8AC8F7}" destId="{63FAEE3F-907A-4B80-9F70-6F8302AD0C61}" srcOrd="0" destOrd="0" presId="urn:microsoft.com/office/officeart/2005/8/layout/hList1"/>
    <dgm:cxn modelId="{2AC8E323-BC31-4C6E-9CEB-233577BB2B4A}" srcId="{BDCF958B-5381-49EA-9451-10D31C558A52}" destId="{B8157B5B-B32E-465B-B722-BB8B5192E2AF}" srcOrd="0" destOrd="0" parTransId="{BF55359C-8C51-454F-AB56-7D6905394FC8}" sibTransId="{1DE06D50-D7AC-4070-8390-1AC00AEE89B3}"/>
    <dgm:cxn modelId="{83949724-2616-40D4-AC25-1DE6FDFE2607}" type="presOf" srcId="{B8157B5B-B32E-465B-B722-BB8B5192E2AF}" destId="{92E36538-688E-4312-8B08-4429FE4EAE64}" srcOrd="0" destOrd="0" presId="urn:microsoft.com/office/officeart/2005/8/layout/hList1"/>
    <dgm:cxn modelId="{CB555431-DB8F-411B-9312-A82BAE0123B4}" type="presOf" srcId="{CEEE5045-EEF5-4095-AE01-6186FE3A95F4}" destId="{92E36538-688E-4312-8B08-4429FE4EAE64}" srcOrd="0" destOrd="2" presId="urn:microsoft.com/office/officeart/2005/8/layout/hList1"/>
    <dgm:cxn modelId="{0DE2A23F-0576-4705-90AB-2921F218CB65}" srcId="{BDCF958B-5381-49EA-9451-10D31C558A52}" destId="{CEEE5045-EEF5-4095-AE01-6186FE3A95F4}" srcOrd="1" destOrd="0" parTransId="{27501A0D-F934-4C52-973C-D5E38770AC6D}" sibTransId="{83A4A3C5-386B-40B8-B918-06164D14B930}"/>
    <dgm:cxn modelId="{AD413C42-0516-417A-BE15-3F6ECD9A3F4C}" srcId="{7832F393-9A70-477C-B15A-353E1085B321}" destId="{96023218-CA00-4C88-8138-68A35D8AC8F7}" srcOrd="0" destOrd="0" parTransId="{F5E36D4B-4975-40A3-AA3B-061539AE1242}" sibTransId="{6DDEF438-B889-425D-B6F4-747882E0AFB4}"/>
    <dgm:cxn modelId="{5A7C8066-FACE-4A39-A86C-ED771C930642}" type="presOf" srcId="{2C0AE016-BF5B-4ED8-8A47-4B6C186B1098}" destId="{92E36538-688E-4312-8B08-4429FE4EAE64}" srcOrd="0" destOrd="1" presId="urn:microsoft.com/office/officeart/2005/8/layout/hList1"/>
    <dgm:cxn modelId="{F3CAB268-ED7C-4228-94DA-152C92256AFC}" srcId="{96023218-CA00-4C88-8138-68A35D8AC8F7}" destId="{4EFDAC4C-C8E8-43AF-BA4E-667C6D50843B}" srcOrd="2" destOrd="0" parTransId="{3EE30E5D-EA51-4C68-8ED5-033B163ABD5D}" sibTransId="{CDC83D3A-1E61-4A16-A2B9-149E0018CEF5}"/>
    <dgm:cxn modelId="{DDA5F057-7381-4102-B0FB-A41513684663}" type="presOf" srcId="{08569863-AB29-488B-BCDF-DA412B2393F1}" destId="{6DEF3D61-8812-47E5-B45D-C6A4A168BD8D}" srcOrd="0" destOrd="0" presId="urn:microsoft.com/office/officeart/2005/8/layout/hList1"/>
    <dgm:cxn modelId="{56048591-C062-41E0-B452-44B54214A3BC}" srcId="{96023218-CA00-4C88-8138-68A35D8AC8F7}" destId="{2F6004C2-4161-4AB5-911F-7631E518C971}" srcOrd="1" destOrd="0" parTransId="{64FB8CAE-9AE1-41F1-A33C-EBBEEB24F801}" sibTransId="{5B20A306-A91F-460F-919E-BF91C87440EA}"/>
    <dgm:cxn modelId="{AD4BFF97-488D-43AD-986A-C2EF6D729F73}" type="presOf" srcId="{7832F393-9A70-477C-B15A-353E1085B321}" destId="{23D62CC7-38F3-403C-89BA-C1EE82B8E30F}" srcOrd="0" destOrd="0" presId="urn:microsoft.com/office/officeart/2005/8/layout/hList1"/>
    <dgm:cxn modelId="{AF68039E-7F60-47C1-BD7A-7533BA628E4B}" type="presOf" srcId="{BDCF958B-5381-49EA-9451-10D31C558A52}" destId="{BC44B8E7-0F3C-47D9-953B-6F0B18A1EBEE}" srcOrd="0" destOrd="0" presId="urn:microsoft.com/office/officeart/2005/8/layout/hList1"/>
    <dgm:cxn modelId="{F77C52A7-CE5F-4ABE-8784-E400C8F73E47}" type="presOf" srcId="{2F6004C2-4161-4AB5-911F-7631E518C971}" destId="{6DEF3D61-8812-47E5-B45D-C6A4A168BD8D}" srcOrd="0" destOrd="1" presId="urn:microsoft.com/office/officeart/2005/8/layout/hList1"/>
    <dgm:cxn modelId="{EA4B89B0-4406-489D-B674-99F1D40A028E}" srcId="{7832F393-9A70-477C-B15A-353E1085B321}" destId="{BDCF958B-5381-49EA-9451-10D31C558A52}" srcOrd="1" destOrd="0" parTransId="{03507CAF-0751-4752-B577-15F9EF3CB023}" sibTransId="{6AA32E37-4F5D-48F3-9589-7E9F1C825930}"/>
    <dgm:cxn modelId="{C9D668C7-B94C-420C-A374-C109B237C30C}" srcId="{B8157B5B-B32E-465B-B722-BB8B5192E2AF}" destId="{2C0AE016-BF5B-4ED8-8A47-4B6C186B1098}" srcOrd="0" destOrd="0" parTransId="{73A397A6-0AD6-47B4-893A-C96C1CFDF394}" sibTransId="{5D1DA524-1ACC-4331-8B79-8E654FCFEEB5}"/>
    <dgm:cxn modelId="{5EDEB7CE-08E1-4C51-9844-ABBAFAF2290F}" type="presOf" srcId="{4EFDAC4C-C8E8-43AF-BA4E-667C6D50843B}" destId="{6DEF3D61-8812-47E5-B45D-C6A4A168BD8D}" srcOrd="0" destOrd="2" presId="urn:microsoft.com/office/officeart/2005/8/layout/hList1"/>
    <dgm:cxn modelId="{54E8CFE2-9108-470B-97C6-402E0DD3BBA8}" srcId="{96023218-CA00-4C88-8138-68A35D8AC8F7}" destId="{08569863-AB29-488B-BCDF-DA412B2393F1}" srcOrd="0" destOrd="0" parTransId="{8F6C5F4B-D955-4EE2-8C82-CA68A3FA40C8}" sibTransId="{41F3AE3F-FA12-4D67-BE36-14FC2D7B7A21}"/>
    <dgm:cxn modelId="{BBC27335-24EA-4F94-8F48-6F62B4E9D159}" type="presParOf" srcId="{23D62CC7-38F3-403C-89BA-C1EE82B8E30F}" destId="{9D163F05-189E-4B88-8EF6-23CEE4EBE783}" srcOrd="0" destOrd="0" presId="urn:microsoft.com/office/officeart/2005/8/layout/hList1"/>
    <dgm:cxn modelId="{26C42294-3276-4D40-820F-FBADF65A0EC0}" type="presParOf" srcId="{9D163F05-189E-4B88-8EF6-23CEE4EBE783}" destId="{63FAEE3F-907A-4B80-9F70-6F8302AD0C61}" srcOrd="0" destOrd="0" presId="urn:microsoft.com/office/officeart/2005/8/layout/hList1"/>
    <dgm:cxn modelId="{672236B7-637A-4E66-9B9C-AC105B1C4D59}" type="presParOf" srcId="{9D163F05-189E-4B88-8EF6-23CEE4EBE783}" destId="{6DEF3D61-8812-47E5-B45D-C6A4A168BD8D}" srcOrd="1" destOrd="0" presId="urn:microsoft.com/office/officeart/2005/8/layout/hList1"/>
    <dgm:cxn modelId="{146BB2EA-D1B0-414B-949E-C359EE88F8B3}" type="presParOf" srcId="{23D62CC7-38F3-403C-89BA-C1EE82B8E30F}" destId="{D7882AEA-B4CE-4309-8B81-F1008990CFF9}" srcOrd="1" destOrd="0" presId="urn:microsoft.com/office/officeart/2005/8/layout/hList1"/>
    <dgm:cxn modelId="{4A5DEA1C-0CED-4E55-9FFA-4FAFDA333F9F}" type="presParOf" srcId="{23D62CC7-38F3-403C-89BA-C1EE82B8E30F}" destId="{402AA7A6-69D2-44E9-9920-E683ADCDF880}" srcOrd="2" destOrd="0" presId="urn:microsoft.com/office/officeart/2005/8/layout/hList1"/>
    <dgm:cxn modelId="{66BE07B7-659A-4B1E-9CC7-543B1016C83C}" type="presParOf" srcId="{402AA7A6-69D2-44E9-9920-E683ADCDF880}" destId="{BC44B8E7-0F3C-47D9-953B-6F0B18A1EBEE}" srcOrd="0" destOrd="0" presId="urn:microsoft.com/office/officeart/2005/8/layout/hList1"/>
    <dgm:cxn modelId="{421EE8A5-8E7C-43F7-AC12-DB056B5A1D5E}" type="presParOf" srcId="{402AA7A6-69D2-44E9-9920-E683ADCDF880}" destId="{92E36538-688E-4312-8B08-4429FE4EAE6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3A1064-FE98-418E-95B3-9CFDE3EE0E5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6538539C-7862-467C-9CCA-CE84ED4EF40B}">
      <dgm:prSet phldrT="[テキスト]" custT="1"/>
      <dgm:spPr/>
      <dgm:t>
        <a:bodyPr/>
        <a:lstStyle/>
        <a:p>
          <a:r>
            <a:rPr kumimoji="1" lang="ja-JP" altLang="en-US" sz="2800" dirty="0">
              <a:solidFill>
                <a:schemeClr val="tx1"/>
              </a:solidFill>
            </a:rPr>
            <a:t>ポータブル魚群探知機</a:t>
          </a:r>
        </a:p>
      </dgm:t>
    </dgm:pt>
    <dgm:pt modelId="{F0D56262-9ABC-4786-9B0B-84CE18D3CACB}" type="parTrans" cxnId="{06EFC981-F73F-46A3-BBEB-84FF28F80460}">
      <dgm:prSet/>
      <dgm:spPr/>
      <dgm:t>
        <a:bodyPr/>
        <a:lstStyle/>
        <a:p>
          <a:endParaRPr kumimoji="1" lang="ja-JP" altLang="en-US"/>
        </a:p>
      </dgm:t>
    </dgm:pt>
    <dgm:pt modelId="{8684A01C-A345-4D7D-8AE7-6AD57836E1DE}" type="sibTrans" cxnId="{06EFC981-F73F-46A3-BBEB-84FF28F80460}">
      <dgm:prSet/>
      <dgm:spPr/>
      <dgm:t>
        <a:bodyPr/>
        <a:lstStyle/>
        <a:p>
          <a:endParaRPr kumimoji="1" lang="ja-JP" altLang="en-US"/>
        </a:p>
      </dgm:t>
    </dgm:pt>
    <dgm:pt modelId="{3653803A-427C-41FA-BCF2-17480DE2C942}">
      <dgm:prSet phldrT="[テキスト]" custT="1"/>
      <dgm:spPr/>
      <dgm:t>
        <a:bodyPr/>
        <a:lstStyle/>
        <a:p>
          <a:r>
            <a:rPr kumimoji="1" lang="en-US" altLang="ja-JP" sz="2800" dirty="0">
              <a:solidFill>
                <a:schemeClr val="tx1"/>
              </a:solidFill>
            </a:rPr>
            <a:t>ZigBee-</a:t>
          </a:r>
          <a:r>
            <a:rPr kumimoji="1" lang="en-US" altLang="ja-JP" sz="2800" dirty="0" err="1">
              <a:solidFill>
                <a:schemeClr val="tx1"/>
              </a:solidFill>
            </a:rPr>
            <a:t>Wifi</a:t>
          </a:r>
          <a:endParaRPr kumimoji="1" lang="ja-JP" altLang="en-US" sz="2800" dirty="0">
            <a:solidFill>
              <a:schemeClr val="tx1"/>
            </a:solidFill>
          </a:endParaRPr>
        </a:p>
      </dgm:t>
    </dgm:pt>
    <dgm:pt modelId="{4E6C5425-CAFE-4887-9CB7-D89EA0DB164B}" type="parTrans" cxnId="{53DA2839-7517-4850-9DF1-F0BD406BCB46}">
      <dgm:prSet/>
      <dgm:spPr/>
      <dgm:t>
        <a:bodyPr/>
        <a:lstStyle/>
        <a:p>
          <a:endParaRPr kumimoji="1" lang="ja-JP" altLang="en-US"/>
        </a:p>
      </dgm:t>
    </dgm:pt>
    <dgm:pt modelId="{B64C0A9E-6D9E-4197-AF55-5DCE54F241B7}" type="sibTrans" cxnId="{53DA2839-7517-4850-9DF1-F0BD406BCB46}">
      <dgm:prSet/>
      <dgm:spPr/>
      <dgm:t>
        <a:bodyPr/>
        <a:lstStyle/>
        <a:p>
          <a:endParaRPr kumimoji="1" lang="ja-JP" altLang="en-US"/>
        </a:p>
      </dgm:t>
    </dgm:pt>
    <dgm:pt modelId="{CD9695E5-BC0C-4044-A473-DB02DBEB568F}">
      <dgm:prSet phldrT="[テキスト]"/>
      <dgm:spPr/>
      <dgm:t>
        <a:bodyPr/>
        <a:lstStyle/>
        <a:p>
          <a:r>
            <a:rPr kumimoji="1" lang="en-US" altLang="ja-JP" dirty="0"/>
            <a:t>1</a:t>
          </a:r>
          <a:r>
            <a:rPr kumimoji="1" lang="ja-JP" altLang="en-US" dirty="0"/>
            <a:t>回の充電で</a:t>
          </a:r>
          <a:r>
            <a:rPr kumimoji="1" lang="en-US" altLang="ja-JP" dirty="0"/>
            <a:t>5</a:t>
          </a:r>
          <a:r>
            <a:rPr kumimoji="1" lang="ja-JP" altLang="en-US" dirty="0"/>
            <a:t>時間使える</a:t>
          </a:r>
        </a:p>
      </dgm:t>
    </dgm:pt>
    <dgm:pt modelId="{F964E38A-E589-464E-93F1-C713AB3FF718}" type="parTrans" cxnId="{A75EB40D-3857-4A85-BD26-8D41E2DDBB56}">
      <dgm:prSet/>
      <dgm:spPr/>
      <dgm:t>
        <a:bodyPr/>
        <a:lstStyle/>
        <a:p>
          <a:endParaRPr kumimoji="1" lang="ja-JP" altLang="en-US"/>
        </a:p>
      </dgm:t>
    </dgm:pt>
    <dgm:pt modelId="{FB32B607-47D0-473C-9B6B-C9BA2B6CDB59}" type="sibTrans" cxnId="{A75EB40D-3857-4A85-BD26-8D41E2DDBB56}">
      <dgm:prSet/>
      <dgm:spPr/>
      <dgm:t>
        <a:bodyPr/>
        <a:lstStyle/>
        <a:p>
          <a:endParaRPr kumimoji="1" lang="ja-JP" altLang="en-US"/>
        </a:p>
      </dgm:t>
    </dgm:pt>
    <dgm:pt modelId="{C24A8DCA-37F3-4F7B-9A8D-E340DCC75A6F}">
      <dgm:prSet phldrT="[テキスト]"/>
      <dgm:spPr/>
      <dgm:t>
        <a:bodyPr/>
        <a:lstStyle/>
        <a:p>
          <a:r>
            <a:rPr kumimoji="1" lang="ja-JP" altLang="en-US" dirty="0"/>
            <a:t>水につかると自動で</a:t>
          </a:r>
          <a:r>
            <a:rPr kumimoji="1" lang="en-US" altLang="ja-JP" dirty="0"/>
            <a:t>ON/OFF</a:t>
          </a:r>
          <a:endParaRPr kumimoji="1" lang="ja-JP" altLang="en-US" dirty="0"/>
        </a:p>
      </dgm:t>
    </dgm:pt>
    <dgm:pt modelId="{81B3B3DD-559C-422F-A145-C275DEB100F0}" type="parTrans" cxnId="{B435556C-6B5A-41F5-8367-BDC358667D1A}">
      <dgm:prSet/>
      <dgm:spPr/>
      <dgm:t>
        <a:bodyPr/>
        <a:lstStyle/>
        <a:p>
          <a:endParaRPr kumimoji="1" lang="ja-JP" altLang="en-US"/>
        </a:p>
      </dgm:t>
    </dgm:pt>
    <dgm:pt modelId="{226923D6-B238-46E8-8BC1-E086E175B28A}" type="sibTrans" cxnId="{B435556C-6B5A-41F5-8367-BDC358667D1A}">
      <dgm:prSet/>
      <dgm:spPr/>
      <dgm:t>
        <a:bodyPr/>
        <a:lstStyle/>
        <a:p>
          <a:endParaRPr kumimoji="1" lang="ja-JP" altLang="en-US"/>
        </a:p>
      </dgm:t>
    </dgm:pt>
    <dgm:pt modelId="{1B63024B-0CA4-471C-AE26-8AB056DE0277}">
      <dgm:prSet phldrT="[テキスト]"/>
      <dgm:spPr/>
      <dgm:t>
        <a:bodyPr/>
        <a:lstStyle/>
        <a:p>
          <a:r>
            <a:rPr kumimoji="1" lang="ja-JP" altLang="en-US" dirty="0"/>
            <a:t>現在の魚群探知機より安い</a:t>
          </a:r>
        </a:p>
      </dgm:t>
    </dgm:pt>
    <dgm:pt modelId="{7C48B32B-0D94-48CE-8F4A-BBFF0528B12A}" type="parTrans" cxnId="{8D4D4AAF-25BC-4A0C-B6F3-5BC9EE858C96}">
      <dgm:prSet/>
      <dgm:spPr/>
      <dgm:t>
        <a:bodyPr/>
        <a:lstStyle/>
        <a:p>
          <a:endParaRPr kumimoji="1" lang="ja-JP" altLang="en-US"/>
        </a:p>
      </dgm:t>
    </dgm:pt>
    <dgm:pt modelId="{AA8BFA1F-66F0-40CF-A848-28101C0B20CD}" type="sibTrans" cxnId="{8D4D4AAF-25BC-4A0C-B6F3-5BC9EE858C96}">
      <dgm:prSet/>
      <dgm:spPr/>
      <dgm:t>
        <a:bodyPr/>
        <a:lstStyle/>
        <a:p>
          <a:endParaRPr kumimoji="1" lang="ja-JP" altLang="en-US"/>
        </a:p>
      </dgm:t>
    </dgm:pt>
    <dgm:pt modelId="{6990933F-1EA2-49F1-9195-7DF4A50AA644}">
      <dgm:prSet phldrT="[テキスト]"/>
      <dgm:spPr/>
      <dgm:t>
        <a:bodyPr/>
        <a:lstStyle/>
        <a:p>
          <a:r>
            <a:rPr kumimoji="1" lang="ja-JP" altLang="en-US" dirty="0"/>
            <a:t>乾電池</a:t>
          </a:r>
          <a:r>
            <a:rPr kumimoji="1" lang="en-US" altLang="ja-JP" dirty="0"/>
            <a:t>1</a:t>
          </a:r>
          <a:r>
            <a:rPr kumimoji="1" lang="ja-JP" altLang="en-US" dirty="0"/>
            <a:t>個で長時間動く</a:t>
          </a:r>
        </a:p>
      </dgm:t>
    </dgm:pt>
    <dgm:pt modelId="{DA041FE9-960A-427D-AA74-198F6EF17454}" type="parTrans" cxnId="{3EC544C4-15B2-43EB-B5A4-3DE3F373CD19}">
      <dgm:prSet/>
      <dgm:spPr/>
      <dgm:t>
        <a:bodyPr/>
        <a:lstStyle/>
        <a:p>
          <a:endParaRPr kumimoji="1" lang="ja-JP" altLang="en-US"/>
        </a:p>
      </dgm:t>
    </dgm:pt>
    <dgm:pt modelId="{67B52AF4-4389-4363-9E3D-D21B0FAF0E80}" type="sibTrans" cxnId="{3EC544C4-15B2-43EB-B5A4-3DE3F373CD19}">
      <dgm:prSet/>
      <dgm:spPr/>
      <dgm:t>
        <a:bodyPr/>
        <a:lstStyle/>
        <a:p>
          <a:endParaRPr kumimoji="1" lang="ja-JP" altLang="en-US"/>
        </a:p>
      </dgm:t>
    </dgm:pt>
    <dgm:pt modelId="{F86E8BB8-9AA9-4DE4-845E-9083D8C3A904}">
      <dgm:prSet phldrT="[テキスト]"/>
      <dgm:spPr/>
      <dgm:t>
        <a:bodyPr/>
        <a:lstStyle/>
        <a:p>
          <a:r>
            <a:rPr kumimoji="1" lang="ja-JP" altLang="en-US" dirty="0"/>
            <a:t>短時間の使用に向いている</a:t>
          </a:r>
        </a:p>
      </dgm:t>
    </dgm:pt>
    <dgm:pt modelId="{C17121ED-4FB3-4CD5-A023-D3C378CB65B7}" type="parTrans" cxnId="{7299E1AD-70DF-49B7-B1B7-765FF2767C2A}">
      <dgm:prSet/>
      <dgm:spPr/>
      <dgm:t>
        <a:bodyPr/>
        <a:lstStyle/>
        <a:p>
          <a:endParaRPr kumimoji="1" lang="ja-JP" altLang="en-US"/>
        </a:p>
      </dgm:t>
    </dgm:pt>
    <dgm:pt modelId="{93E22C35-D554-4EE1-8119-62457B8ABF4F}" type="sibTrans" cxnId="{7299E1AD-70DF-49B7-B1B7-765FF2767C2A}">
      <dgm:prSet/>
      <dgm:spPr/>
      <dgm:t>
        <a:bodyPr/>
        <a:lstStyle/>
        <a:p>
          <a:endParaRPr kumimoji="1" lang="ja-JP" altLang="en-US"/>
        </a:p>
      </dgm:t>
    </dgm:pt>
    <dgm:pt modelId="{20D9403C-1D5F-4A1A-A2FE-A49248F1C530}" type="pres">
      <dgm:prSet presAssocID="{973A1064-FE98-418E-95B3-9CFDE3EE0E5C}" presName="linear" presStyleCnt="0">
        <dgm:presLayoutVars>
          <dgm:dir/>
          <dgm:animLvl val="lvl"/>
          <dgm:resizeHandles val="exact"/>
        </dgm:presLayoutVars>
      </dgm:prSet>
      <dgm:spPr/>
    </dgm:pt>
    <dgm:pt modelId="{2638D7D4-86AF-4D23-8E6D-DAFDAAF5EAAD}" type="pres">
      <dgm:prSet presAssocID="{6538539C-7862-467C-9CCA-CE84ED4EF40B}" presName="parentLin" presStyleCnt="0"/>
      <dgm:spPr/>
    </dgm:pt>
    <dgm:pt modelId="{E5FDAD4E-E134-4598-8737-4DD2F8E0B805}" type="pres">
      <dgm:prSet presAssocID="{6538539C-7862-467C-9CCA-CE84ED4EF40B}" presName="parentLeftMargin" presStyleLbl="node1" presStyleIdx="0" presStyleCnt="2"/>
      <dgm:spPr/>
    </dgm:pt>
    <dgm:pt modelId="{DC3AC0B5-D784-4963-904D-6266154329CD}" type="pres">
      <dgm:prSet presAssocID="{6538539C-7862-467C-9CCA-CE84ED4EF40B}" presName="parentText" presStyleLbl="node1" presStyleIdx="0" presStyleCnt="2">
        <dgm:presLayoutVars>
          <dgm:chMax val="0"/>
          <dgm:bulletEnabled val="1"/>
        </dgm:presLayoutVars>
      </dgm:prSet>
      <dgm:spPr/>
    </dgm:pt>
    <dgm:pt modelId="{67DDA115-7BDF-4343-9E47-6C153B16C6B2}" type="pres">
      <dgm:prSet presAssocID="{6538539C-7862-467C-9CCA-CE84ED4EF40B}" presName="negativeSpace" presStyleCnt="0"/>
      <dgm:spPr/>
    </dgm:pt>
    <dgm:pt modelId="{2ACDCFD3-0709-4921-831C-224083EA684B}" type="pres">
      <dgm:prSet presAssocID="{6538539C-7862-467C-9CCA-CE84ED4EF40B}" presName="childText" presStyleLbl="conFgAcc1" presStyleIdx="0" presStyleCnt="2">
        <dgm:presLayoutVars>
          <dgm:bulletEnabled val="1"/>
        </dgm:presLayoutVars>
      </dgm:prSet>
      <dgm:spPr/>
    </dgm:pt>
    <dgm:pt modelId="{4D8F1E2C-10C4-4571-B949-BBB014BE0552}" type="pres">
      <dgm:prSet presAssocID="{8684A01C-A345-4D7D-8AE7-6AD57836E1DE}" presName="spaceBetweenRectangles" presStyleCnt="0"/>
      <dgm:spPr/>
    </dgm:pt>
    <dgm:pt modelId="{BBBBAA60-0D2A-4DD3-A036-BC586CACEC5B}" type="pres">
      <dgm:prSet presAssocID="{3653803A-427C-41FA-BCF2-17480DE2C942}" presName="parentLin" presStyleCnt="0"/>
      <dgm:spPr/>
    </dgm:pt>
    <dgm:pt modelId="{C6970930-B6F0-4FEA-8B14-F2157B22CD4B}" type="pres">
      <dgm:prSet presAssocID="{3653803A-427C-41FA-BCF2-17480DE2C942}" presName="parentLeftMargin" presStyleLbl="node1" presStyleIdx="0" presStyleCnt="2"/>
      <dgm:spPr/>
    </dgm:pt>
    <dgm:pt modelId="{BE93B429-FFFF-4A03-9A9F-770A5D3C3E33}" type="pres">
      <dgm:prSet presAssocID="{3653803A-427C-41FA-BCF2-17480DE2C942}" presName="parentText" presStyleLbl="node1" presStyleIdx="1" presStyleCnt="2">
        <dgm:presLayoutVars>
          <dgm:chMax val="0"/>
          <dgm:bulletEnabled val="1"/>
        </dgm:presLayoutVars>
      </dgm:prSet>
      <dgm:spPr/>
    </dgm:pt>
    <dgm:pt modelId="{FF33D5D4-E119-4BB8-A0BA-A4AAA13863BB}" type="pres">
      <dgm:prSet presAssocID="{3653803A-427C-41FA-BCF2-17480DE2C942}" presName="negativeSpace" presStyleCnt="0"/>
      <dgm:spPr/>
    </dgm:pt>
    <dgm:pt modelId="{3DBE5FE5-A35D-4BFA-A21E-E2E29D688D16}" type="pres">
      <dgm:prSet presAssocID="{3653803A-427C-41FA-BCF2-17480DE2C942}" presName="childText" presStyleLbl="conFgAcc1" presStyleIdx="1" presStyleCnt="2">
        <dgm:presLayoutVars>
          <dgm:bulletEnabled val="1"/>
        </dgm:presLayoutVars>
      </dgm:prSet>
      <dgm:spPr/>
    </dgm:pt>
  </dgm:ptLst>
  <dgm:cxnLst>
    <dgm:cxn modelId="{632E4802-807B-459A-900A-AC8C5977557F}" type="presOf" srcId="{6538539C-7862-467C-9CCA-CE84ED4EF40B}" destId="{DC3AC0B5-D784-4963-904D-6266154329CD}" srcOrd="1" destOrd="0" presId="urn:microsoft.com/office/officeart/2005/8/layout/list1"/>
    <dgm:cxn modelId="{A75EB40D-3857-4A85-BD26-8D41E2DDBB56}" srcId="{6538539C-7862-467C-9CCA-CE84ED4EF40B}" destId="{CD9695E5-BC0C-4044-A473-DB02DBEB568F}" srcOrd="0" destOrd="0" parTransId="{F964E38A-E589-464E-93F1-C713AB3FF718}" sibTransId="{FB32B607-47D0-473C-9B6B-C9BA2B6CDB59}"/>
    <dgm:cxn modelId="{53DA2839-7517-4850-9DF1-F0BD406BCB46}" srcId="{973A1064-FE98-418E-95B3-9CFDE3EE0E5C}" destId="{3653803A-427C-41FA-BCF2-17480DE2C942}" srcOrd="1" destOrd="0" parTransId="{4E6C5425-CAFE-4887-9CB7-D89EA0DB164B}" sibTransId="{B64C0A9E-6D9E-4197-AF55-5DCE54F241B7}"/>
    <dgm:cxn modelId="{18D9E749-9EB8-47F9-B7C7-4EF43E42147A}" type="presOf" srcId="{973A1064-FE98-418E-95B3-9CFDE3EE0E5C}" destId="{20D9403C-1D5F-4A1A-A2FE-A49248F1C530}" srcOrd="0" destOrd="0" presId="urn:microsoft.com/office/officeart/2005/8/layout/list1"/>
    <dgm:cxn modelId="{B435556C-6B5A-41F5-8367-BDC358667D1A}" srcId="{6538539C-7862-467C-9CCA-CE84ED4EF40B}" destId="{C24A8DCA-37F3-4F7B-9A8D-E340DCC75A6F}" srcOrd="1" destOrd="0" parTransId="{81B3B3DD-559C-422F-A145-C275DEB100F0}" sibTransId="{226923D6-B238-46E8-8BC1-E086E175B28A}"/>
    <dgm:cxn modelId="{BB451776-5901-4685-A290-FBCBA3A9543E}" type="presOf" srcId="{6538539C-7862-467C-9CCA-CE84ED4EF40B}" destId="{E5FDAD4E-E134-4598-8737-4DD2F8E0B805}" srcOrd="0" destOrd="0" presId="urn:microsoft.com/office/officeart/2005/8/layout/list1"/>
    <dgm:cxn modelId="{4003DE79-CB79-4AAC-BB98-2C71F592FA12}" type="presOf" srcId="{3653803A-427C-41FA-BCF2-17480DE2C942}" destId="{C6970930-B6F0-4FEA-8B14-F2157B22CD4B}" srcOrd="0" destOrd="0" presId="urn:microsoft.com/office/officeart/2005/8/layout/list1"/>
    <dgm:cxn modelId="{06EFC981-F73F-46A3-BBEB-84FF28F80460}" srcId="{973A1064-FE98-418E-95B3-9CFDE3EE0E5C}" destId="{6538539C-7862-467C-9CCA-CE84ED4EF40B}" srcOrd="0" destOrd="0" parTransId="{F0D56262-9ABC-4786-9B0B-84CE18D3CACB}" sibTransId="{8684A01C-A345-4D7D-8AE7-6AD57836E1DE}"/>
    <dgm:cxn modelId="{4114C89B-7BB3-4BB9-B5EC-197FA5635F3E}" type="presOf" srcId="{CD9695E5-BC0C-4044-A473-DB02DBEB568F}" destId="{2ACDCFD3-0709-4921-831C-224083EA684B}" srcOrd="0" destOrd="0" presId="urn:microsoft.com/office/officeart/2005/8/layout/list1"/>
    <dgm:cxn modelId="{678297A2-994B-4857-8AAD-15AC45BACCFF}" type="presOf" srcId="{F86E8BB8-9AA9-4DE4-845E-9083D8C3A904}" destId="{3DBE5FE5-A35D-4BFA-A21E-E2E29D688D16}" srcOrd="0" destOrd="1" presId="urn:microsoft.com/office/officeart/2005/8/layout/list1"/>
    <dgm:cxn modelId="{7299E1AD-70DF-49B7-B1B7-765FF2767C2A}" srcId="{3653803A-427C-41FA-BCF2-17480DE2C942}" destId="{F86E8BB8-9AA9-4DE4-845E-9083D8C3A904}" srcOrd="1" destOrd="0" parTransId="{C17121ED-4FB3-4CD5-A023-D3C378CB65B7}" sibTransId="{93E22C35-D554-4EE1-8119-62457B8ABF4F}"/>
    <dgm:cxn modelId="{8D4D4AAF-25BC-4A0C-B6F3-5BC9EE858C96}" srcId="{6538539C-7862-467C-9CCA-CE84ED4EF40B}" destId="{1B63024B-0CA4-471C-AE26-8AB056DE0277}" srcOrd="2" destOrd="0" parTransId="{7C48B32B-0D94-48CE-8F4A-BBFF0528B12A}" sibTransId="{AA8BFA1F-66F0-40CF-A848-28101C0B20CD}"/>
    <dgm:cxn modelId="{51E232B7-84DC-4DD0-9F1D-EDE459D2CBB7}" type="presOf" srcId="{1B63024B-0CA4-471C-AE26-8AB056DE0277}" destId="{2ACDCFD3-0709-4921-831C-224083EA684B}" srcOrd="0" destOrd="2" presId="urn:microsoft.com/office/officeart/2005/8/layout/list1"/>
    <dgm:cxn modelId="{3EC544C4-15B2-43EB-B5A4-3DE3F373CD19}" srcId="{3653803A-427C-41FA-BCF2-17480DE2C942}" destId="{6990933F-1EA2-49F1-9195-7DF4A50AA644}" srcOrd="0" destOrd="0" parTransId="{DA041FE9-960A-427D-AA74-198F6EF17454}" sibTransId="{67B52AF4-4389-4363-9E3D-D21B0FAF0E80}"/>
    <dgm:cxn modelId="{4D4153E1-E448-4298-BF06-171276FF1406}" type="presOf" srcId="{6990933F-1EA2-49F1-9195-7DF4A50AA644}" destId="{3DBE5FE5-A35D-4BFA-A21E-E2E29D688D16}" srcOrd="0" destOrd="0" presId="urn:microsoft.com/office/officeart/2005/8/layout/list1"/>
    <dgm:cxn modelId="{BF4D37E6-9DA0-4865-87A1-6D6A9AD6CC25}" type="presOf" srcId="{3653803A-427C-41FA-BCF2-17480DE2C942}" destId="{BE93B429-FFFF-4A03-9A9F-770A5D3C3E33}" srcOrd="1" destOrd="0" presId="urn:microsoft.com/office/officeart/2005/8/layout/list1"/>
    <dgm:cxn modelId="{F82CA1FE-A5F6-4C95-A4DC-A895C52D0DA3}" type="presOf" srcId="{C24A8DCA-37F3-4F7B-9A8D-E340DCC75A6F}" destId="{2ACDCFD3-0709-4921-831C-224083EA684B}" srcOrd="0" destOrd="1" presId="urn:microsoft.com/office/officeart/2005/8/layout/list1"/>
    <dgm:cxn modelId="{EC19D0F8-ED51-4340-AC6A-DBF270605D20}" type="presParOf" srcId="{20D9403C-1D5F-4A1A-A2FE-A49248F1C530}" destId="{2638D7D4-86AF-4D23-8E6D-DAFDAAF5EAAD}" srcOrd="0" destOrd="0" presId="urn:microsoft.com/office/officeart/2005/8/layout/list1"/>
    <dgm:cxn modelId="{E4DA4BB6-831A-417F-8F9C-931401C78244}" type="presParOf" srcId="{2638D7D4-86AF-4D23-8E6D-DAFDAAF5EAAD}" destId="{E5FDAD4E-E134-4598-8737-4DD2F8E0B805}" srcOrd="0" destOrd="0" presId="urn:microsoft.com/office/officeart/2005/8/layout/list1"/>
    <dgm:cxn modelId="{DDED2081-F6FE-499B-B71D-72D1991A6205}" type="presParOf" srcId="{2638D7D4-86AF-4D23-8E6D-DAFDAAF5EAAD}" destId="{DC3AC0B5-D784-4963-904D-6266154329CD}" srcOrd="1" destOrd="0" presId="urn:microsoft.com/office/officeart/2005/8/layout/list1"/>
    <dgm:cxn modelId="{46B7AED3-F7E1-40F8-AC6F-089DD6593DFF}" type="presParOf" srcId="{20D9403C-1D5F-4A1A-A2FE-A49248F1C530}" destId="{67DDA115-7BDF-4343-9E47-6C153B16C6B2}" srcOrd="1" destOrd="0" presId="urn:microsoft.com/office/officeart/2005/8/layout/list1"/>
    <dgm:cxn modelId="{E108559F-F5E8-48E2-BFA5-076A06FE560D}" type="presParOf" srcId="{20D9403C-1D5F-4A1A-A2FE-A49248F1C530}" destId="{2ACDCFD3-0709-4921-831C-224083EA684B}" srcOrd="2" destOrd="0" presId="urn:microsoft.com/office/officeart/2005/8/layout/list1"/>
    <dgm:cxn modelId="{6BF54F94-CBF7-43B4-923E-C92683790691}" type="presParOf" srcId="{20D9403C-1D5F-4A1A-A2FE-A49248F1C530}" destId="{4D8F1E2C-10C4-4571-B949-BBB014BE0552}" srcOrd="3" destOrd="0" presId="urn:microsoft.com/office/officeart/2005/8/layout/list1"/>
    <dgm:cxn modelId="{1B85A66A-AB83-4730-B1BB-4BF648A5D698}" type="presParOf" srcId="{20D9403C-1D5F-4A1A-A2FE-A49248F1C530}" destId="{BBBBAA60-0D2A-4DD3-A036-BC586CACEC5B}" srcOrd="4" destOrd="0" presId="urn:microsoft.com/office/officeart/2005/8/layout/list1"/>
    <dgm:cxn modelId="{BF3414CB-66B6-46AE-851A-F3B7496A8F08}" type="presParOf" srcId="{BBBBAA60-0D2A-4DD3-A036-BC586CACEC5B}" destId="{C6970930-B6F0-4FEA-8B14-F2157B22CD4B}" srcOrd="0" destOrd="0" presId="urn:microsoft.com/office/officeart/2005/8/layout/list1"/>
    <dgm:cxn modelId="{202695C7-8139-4D88-83CF-9E9E3991697D}" type="presParOf" srcId="{BBBBAA60-0D2A-4DD3-A036-BC586CACEC5B}" destId="{BE93B429-FFFF-4A03-9A9F-770A5D3C3E33}" srcOrd="1" destOrd="0" presId="urn:microsoft.com/office/officeart/2005/8/layout/list1"/>
    <dgm:cxn modelId="{5705151C-04C3-40CF-9EF7-83F8BB9E534A}" type="presParOf" srcId="{20D9403C-1D5F-4A1A-A2FE-A49248F1C530}" destId="{FF33D5D4-E119-4BB8-A0BA-A4AAA13863BB}" srcOrd="5" destOrd="0" presId="urn:microsoft.com/office/officeart/2005/8/layout/list1"/>
    <dgm:cxn modelId="{7FD503E2-2140-4D09-A7B6-16843FB9F6BB}" type="presParOf" srcId="{20D9403C-1D5F-4A1A-A2FE-A49248F1C530}" destId="{3DBE5FE5-A35D-4BFA-A21E-E2E29D688D1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BAE49-124A-4554-BA18-3F792AD53A02}">
      <dsp:nvSpPr>
        <dsp:cNvPr id="0" name=""/>
        <dsp:cNvSpPr/>
      </dsp:nvSpPr>
      <dsp:spPr>
        <a:xfrm>
          <a:off x="0" y="0"/>
          <a:ext cx="5115717" cy="981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F695-7DB2-4A7A-AA79-CFBCDD8621AF}">
      <dsp:nvSpPr>
        <dsp:cNvPr id="0" name=""/>
        <dsp:cNvSpPr/>
      </dsp:nvSpPr>
      <dsp:spPr>
        <a:xfrm>
          <a:off x="296886" y="225432"/>
          <a:ext cx="539794" cy="539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42D3F-4675-4402-B1AA-BD90FD62C10E}">
      <dsp:nvSpPr>
        <dsp:cNvPr id="0" name=""/>
        <dsp:cNvSpPr/>
      </dsp:nvSpPr>
      <dsp:spPr>
        <a:xfrm>
          <a:off x="1133567" y="4607"/>
          <a:ext cx="3982149" cy="98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69" tIns="103869" rIns="103869" bIns="103869" numCol="1" spcCol="1270" anchor="ctr" anchorCtr="0">
          <a:noAutofit/>
        </a:bodyPr>
        <a:lstStyle/>
        <a:p>
          <a:pPr marL="0" lvl="0" indent="0" algn="l" defTabSz="1244600">
            <a:lnSpc>
              <a:spcPct val="100000"/>
            </a:lnSpc>
            <a:spcBef>
              <a:spcPct val="0"/>
            </a:spcBef>
            <a:spcAft>
              <a:spcPct val="35000"/>
            </a:spcAft>
            <a:buNone/>
          </a:pPr>
          <a:r>
            <a:rPr lang="ja-JP" altLang="en-US" sz="2800" kern="1200" dirty="0"/>
            <a:t>研究背景</a:t>
          </a:r>
          <a:endParaRPr lang="en-US" sz="2800" kern="1200" dirty="0"/>
        </a:p>
      </dsp:txBody>
      <dsp:txXfrm>
        <a:off x="1133567" y="4607"/>
        <a:ext cx="3982149" cy="981444"/>
      </dsp:txXfrm>
    </dsp:sp>
    <dsp:sp modelId="{ACBDB8A3-D5E5-4E09-A799-94947279463B}">
      <dsp:nvSpPr>
        <dsp:cNvPr id="0" name=""/>
        <dsp:cNvSpPr/>
      </dsp:nvSpPr>
      <dsp:spPr>
        <a:xfrm>
          <a:off x="0" y="1231412"/>
          <a:ext cx="5115717" cy="981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5D4D27-8C9F-4D52-A0A3-496D4FBB1853}">
      <dsp:nvSpPr>
        <dsp:cNvPr id="0" name=""/>
        <dsp:cNvSpPr/>
      </dsp:nvSpPr>
      <dsp:spPr>
        <a:xfrm>
          <a:off x="296886" y="1452237"/>
          <a:ext cx="539794" cy="539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FB540-4BAD-4A9A-90DF-215D5547AC15}">
      <dsp:nvSpPr>
        <dsp:cNvPr id="0" name=""/>
        <dsp:cNvSpPr/>
      </dsp:nvSpPr>
      <dsp:spPr>
        <a:xfrm>
          <a:off x="1133567" y="1231412"/>
          <a:ext cx="3982149" cy="98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69" tIns="103869" rIns="103869" bIns="103869" numCol="1" spcCol="1270" anchor="ctr" anchorCtr="0">
          <a:noAutofit/>
        </a:bodyPr>
        <a:lstStyle/>
        <a:p>
          <a:pPr marL="0" lvl="0" indent="0" algn="l" defTabSz="1244600">
            <a:lnSpc>
              <a:spcPct val="100000"/>
            </a:lnSpc>
            <a:spcBef>
              <a:spcPct val="0"/>
            </a:spcBef>
            <a:spcAft>
              <a:spcPct val="35000"/>
            </a:spcAft>
            <a:buNone/>
          </a:pPr>
          <a:r>
            <a:rPr lang="ja-JP" sz="2800" kern="1200" dirty="0"/>
            <a:t>概要</a:t>
          </a:r>
          <a:endParaRPr lang="en-US" sz="2800" kern="1200" dirty="0"/>
        </a:p>
      </dsp:txBody>
      <dsp:txXfrm>
        <a:off x="1133567" y="1231412"/>
        <a:ext cx="3982149" cy="981444"/>
      </dsp:txXfrm>
    </dsp:sp>
    <dsp:sp modelId="{80E64C9C-1583-4D34-A0FF-360B34DB2E78}">
      <dsp:nvSpPr>
        <dsp:cNvPr id="0" name=""/>
        <dsp:cNvSpPr/>
      </dsp:nvSpPr>
      <dsp:spPr>
        <a:xfrm>
          <a:off x="0" y="2458217"/>
          <a:ext cx="5115717" cy="981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A6349-B12C-4787-BEFC-6F41C4C51FB3}">
      <dsp:nvSpPr>
        <dsp:cNvPr id="0" name=""/>
        <dsp:cNvSpPr/>
      </dsp:nvSpPr>
      <dsp:spPr>
        <a:xfrm>
          <a:off x="296886" y="2679042"/>
          <a:ext cx="539794" cy="539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97E4F0-ED8C-49C5-9182-8EE0978A38F6}">
      <dsp:nvSpPr>
        <dsp:cNvPr id="0" name=""/>
        <dsp:cNvSpPr/>
      </dsp:nvSpPr>
      <dsp:spPr>
        <a:xfrm>
          <a:off x="1133567" y="2458217"/>
          <a:ext cx="3982149" cy="98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69" tIns="103869" rIns="103869" bIns="103869" numCol="1" spcCol="1270" anchor="ctr" anchorCtr="0">
          <a:noAutofit/>
        </a:bodyPr>
        <a:lstStyle/>
        <a:p>
          <a:pPr marL="0" lvl="0" indent="0" algn="l" defTabSz="1244600">
            <a:lnSpc>
              <a:spcPct val="100000"/>
            </a:lnSpc>
            <a:spcBef>
              <a:spcPct val="0"/>
            </a:spcBef>
            <a:spcAft>
              <a:spcPct val="35000"/>
            </a:spcAft>
            <a:buNone/>
          </a:pPr>
          <a:r>
            <a:rPr lang="ja-JP" sz="2800" kern="1200" dirty="0"/>
            <a:t>現在までの成果</a:t>
          </a:r>
          <a:endParaRPr lang="en-US" sz="2800" kern="1200" dirty="0"/>
        </a:p>
      </dsp:txBody>
      <dsp:txXfrm>
        <a:off x="1133567" y="2458217"/>
        <a:ext cx="3982149" cy="981444"/>
      </dsp:txXfrm>
    </dsp:sp>
    <dsp:sp modelId="{82635CFE-27FB-4A25-A9B1-BB1A56C168C0}">
      <dsp:nvSpPr>
        <dsp:cNvPr id="0" name=""/>
        <dsp:cNvSpPr/>
      </dsp:nvSpPr>
      <dsp:spPr>
        <a:xfrm>
          <a:off x="0" y="3685023"/>
          <a:ext cx="5115717" cy="981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36F834-39C2-4E38-9BF2-8FDADC66FC52}">
      <dsp:nvSpPr>
        <dsp:cNvPr id="0" name=""/>
        <dsp:cNvSpPr/>
      </dsp:nvSpPr>
      <dsp:spPr>
        <a:xfrm>
          <a:off x="296886" y="3905847"/>
          <a:ext cx="539794" cy="5397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5EA537-855A-4FDA-B09E-C6166140E087}">
      <dsp:nvSpPr>
        <dsp:cNvPr id="0" name=""/>
        <dsp:cNvSpPr/>
      </dsp:nvSpPr>
      <dsp:spPr>
        <a:xfrm>
          <a:off x="1133567" y="3685023"/>
          <a:ext cx="3982149" cy="98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69" tIns="103869" rIns="103869" bIns="103869" numCol="1" spcCol="1270" anchor="ctr" anchorCtr="0">
          <a:noAutofit/>
        </a:bodyPr>
        <a:lstStyle/>
        <a:p>
          <a:pPr marL="0" lvl="0" indent="0" algn="l" defTabSz="1244600">
            <a:lnSpc>
              <a:spcPct val="100000"/>
            </a:lnSpc>
            <a:spcBef>
              <a:spcPct val="0"/>
            </a:spcBef>
            <a:spcAft>
              <a:spcPct val="35000"/>
            </a:spcAft>
            <a:buNone/>
          </a:pPr>
          <a:r>
            <a:rPr lang="ja-JP" sz="2800" kern="1200" dirty="0"/>
            <a:t>システムの問題点</a:t>
          </a:r>
          <a:endParaRPr lang="en-US" sz="2800" kern="1200" dirty="0"/>
        </a:p>
      </dsp:txBody>
      <dsp:txXfrm>
        <a:off x="1133567" y="3685023"/>
        <a:ext cx="3982149" cy="981444"/>
      </dsp:txXfrm>
    </dsp:sp>
    <dsp:sp modelId="{FEACEA16-8BBB-4647-A43D-5FC289B37C0D}">
      <dsp:nvSpPr>
        <dsp:cNvPr id="0" name=""/>
        <dsp:cNvSpPr/>
      </dsp:nvSpPr>
      <dsp:spPr>
        <a:xfrm>
          <a:off x="0" y="4911828"/>
          <a:ext cx="5115717" cy="981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D9635E-C1E6-400C-BF92-9DB8C8067C8F}">
      <dsp:nvSpPr>
        <dsp:cNvPr id="0" name=""/>
        <dsp:cNvSpPr/>
      </dsp:nvSpPr>
      <dsp:spPr>
        <a:xfrm>
          <a:off x="296886" y="5132653"/>
          <a:ext cx="539794" cy="5397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87C172-1B23-4B4C-B7A9-969F8B4ECED8}">
      <dsp:nvSpPr>
        <dsp:cNvPr id="0" name=""/>
        <dsp:cNvSpPr/>
      </dsp:nvSpPr>
      <dsp:spPr>
        <a:xfrm>
          <a:off x="1133567" y="4911828"/>
          <a:ext cx="3982149" cy="98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69" tIns="103869" rIns="103869" bIns="103869" numCol="1" spcCol="1270" anchor="ctr" anchorCtr="0">
          <a:noAutofit/>
        </a:bodyPr>
        <a:lstStyle/>
        <a:p>
          <a:pPr marL="0" lvl="0" indent="0" algn="l" defTabSz="1244600">
            <a:lnSpc>
              <a:spcPct val="100000"/>
            </a:lnSpc>
            <a:spcBef>
              <a:spcPct val="0"/>
            </a:spcBef>
            <a:spcAft>
              <a:spcPct val="35000"/>
            </a:spcAft>
            <a:buNone/>
          </a:pPr>
          <a:r>
            <a:rPr lang="ja-JP" altLang="en-US" sz="2800" kern="1200" dirty="0"/>
            <a:t>改善するには</a:t>
          </a:r>
          <a:endParaRPr lang="en-US" sz="2800" kern="1200" dirty="0"/>
        </a:p>
      </dsp:txBody>
      <dsp:txXfrm>
        <a:off x="1133567" y="4911828"/>
        <a:ext cx="3982149" cy="981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D37A1-E210-4045-B378-D4081D4D35C8}">
      <dsp:nvSpPr>
        <dsp:cNvPr id="0" name=""/>
        <dsp:cNvSpPr/>
      </dsp:nvSpPr>
      <dsp:spPr>
        <a:xfrm>
          <a:off x="359620" y="1157506"/>
          <a:ext cx="3560972" cy="2474156"/>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1" lang="ja-JP" sz="2400" kern="1200" dirty="0"/>
            <a:t>メリット</a:t>
          </a:r>
          <a:endParaRPr lang="en-US" sz="2400" kern="1200" dirty="0"/>
        </a:p>
        <a:p>
          <a:pPr marL="228600" lvl="1" indent="-228600" algn="l" defTabSz="889000">
            <a:lnSpc>
              <a:spcPct val="90000"/>
            </a:lnSpc>
            <a:spcBef>
              <a:spcPct val="0"/>
            </a:spcBef>
            <a:spcAft>
              <a:spcPct val="15000"/>
            </a:spcAft>
            <a:buChar char="•"/>
          </a:pPr>
          <a:r>
            <a:rPr lang="ja-JP" sz="2000" kern="1200" dirty="0"/>
            <a:t>魚を獲りすぎない</a:t>
          </a:r>
          <a:endParaRPr lang="en-US" sz="2000" kern="1200" dirty="0"/>
        </a:p>
        <a:p>
          <a:pPr marL="228600" lvl="1" indent="-228600" algn="l" defTabSz="889000">
            <a:lnSpc>
              <a:spcPct val="90000"/>
            </a:lnSpc>
            <a:spcBef>
              <a:spcPct val="0"/>
            </a:spcBef>
            <a:spcAft>
              <a:spcPct val="15000"/>
            </a:spcAft>
            <a:buChar char="•"/>
          </a:pPr>
          <a:r>
            <a:rPr lang="ja-JP" altLang="en-US" sz="2000" kern="1200" dirty="0"/>
            <a:t>持続可能</a:t>
          </a:r>
          <a:endParaRPr lang="en-US" sz="2000" kern="1200" dirty="0"/>
        </a:p>
        <a:p>
          <a:pPr marL="228600" lvl="1" indent="-228600" algn="l" defTabSz="889000">
            <a:lnSpc>
              <a:spcPct val="90000"/>
            </a:lnSpc>
            <a:spcBef>
              <a:spcPct val="0"/>
            </a:spcBef>
            <a:spcAft>
              <a:spcPct val="15000"/>
            </a:spcAft>
            <a:buChar char="•"/>
          </a:pPr>
          <a:r>
            <a:rPr kumimoji="1" lang="ja-JP" sz="2000" kern="1200" dirty="0"/>
            <a:t>一回の出航が短時間</a:t>
          </a:r>
          <a:endParaRPr lang="en-US" sz="2000" kern="1200" dirty="0"/>
        </a:p>
      </dsp:txBody>
      <dsp:txXfrm>
        <a:off x="480398" y="1278284"/>
        <a:ext cx="3319416" cy="2232600"/>
      </dsp:txXfrm>
    </dsp:sp>
    <dsp:sp modelId="{C4BF0AB2-C671-4C63-BF25-57C7B91B02F9}">
      <dsp:nvSpPr>
        <dsp:cNvPr id="0" name=""/>
        <dsp:cNvSpPr/>
      </dsp:nvSpPr>
      <dsp:spPr>
        <a:xfrm>
          <a:off x="2140107" y="428345"/>
          <a:ext cx="3932479" cy="3932479"/>
        </a:xfrm>
        <a:custGeom>
          <a:avLst/>
          <a:gdLst/>
          <a:ahLst/>
          <a:cxnLst/>
          <a:rect l="0" t="0" r="0" b="0"/>
          <a:pathLst>
            <a:path>
              <a:moveTo>
                <a:pt x="457742" y="705075"/>
              </a:moveTo>
              <a:arcTo wR="1966239" hR="1966239" stAng="13193819" swAng="6188215"/>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60976F-22F2-4AB9-9CB4-BFCFBF2CF268}">
      <dsp:nvSpPr>
        <dsp:cNvPr id="0" name=""/>
        <dsp:cNvSpPr/>
      </dsp:nvSpPr>
      <dsp:spPr>
        <a:xfrm>
          <a:off x="4292100" y="1237268"/>
          <a:ext cx="3560972" cy="2314632"/>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1" lang="ja-JP" sz="2400" kern="1200" dirty="0"/>
            <a:t>デメリット</a:t>
          </a:r>
          <a:endParaRPr lang="en-US" sz="2400" kern="1200" dirty="0"/>
        </a:p>
        <a:p>
          <a:pPr marL="171450" lvl="1" indent="-171450" algn="l" defTabSz="844550">
            <a:lnSpc>
              <a:spcPct val="90000"/>
            </a:lnSpc>
            <a:spcBef>
              <a:spcPct val="0"/>
            </a:spcBef>
            <a:spcAft>
              <a:spcPct val="15000"/>
            </a:spcAft>
            <a:buChar char="•"/>
          </a:pPr>
          <a:r>
            <a:rPr lang="ja-JP" sz="1900" kern="1200"/>
            <a:t>魚の種類や数がわからない</a:t>
          </a:r>
          <a:endParaRPr lang="en-US" sz="1900" kern="1200"/>
        </a:p>
        <a:p>
          <a:pPr marL="171450" lvl="1" indent="-171450" algn="l" defTabSz="844550">
            <a:lnSpc>
              <a:spcPct val="90000"/>
            </a:lnSpc>
            <a:spcBef>
              <a:spcPct val="0"/>
            </a:spcBef>
            <a:spcAft>
              <a:spcPct val="15000"/>
            </a:spcAft>
            <a:buChar char="•"/>
          </a:pPr>
          <a:r>
            <a:rPr kumimoji="1" lang="ja-JP" sz="1900" kern="1200"/>
            <a:t>長時間の訓練が必要</a:t>
          </a:r>
          <a:endParaRPr lang="en-US" sz="1900" kern="1200"/>
        </a:p>
      </dsp:txBody>
      <dsp:txXfrm>
        <a:off x="4405091" y="1350259"/>
        <a:ext cx="3334990" cy="2088650"/>
      </dsp:txXfrm>
    </dsp:sp>
    <dsp:sp modelId="{810C7574-0FC9-4DF7-9137-FEE79DEEEDCC}">
      <dsp:nvSpPr>
        <dsp:cNvPr id="0" name=""/>
        <dsp:cNvSpPr/>
      </dsp:nvSpPr>
      <dsp:spPr>
        <a:xfrm>
          <a:off x="2140107" y="428345"/>
          <a:ext cx="3932479" cy="3932479"/>
        </a:xfrm>
        <a:custGeom>
          <a:avLst/>
          <a:gdLst/>
          <a:ahLst/>
          <a:cxnLst/>
          <a:rect l="0" t="0" r="0" b="0"/>
          <a:pathLst>
            <a:path>
              <a:moveTo>
                <a:pt x="3537248" y="3148623"/>
              </a:moveTo>
              <a:arcTo wR="1966239" hR="1966239" stAng="2217967" swAng="6188215"/>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A86D2-D606-4D1A-9B22-15DB7C87F0F0}">
      <dsp:nvSpPr>
        <dsp:cNvPr id="0" name=""/>
        <dsp:cNvSpPr/>
      </dsp:nvSpPr>
      <dsp:spPr>
        <a:xfrm>
          <a:off x="0" y="2342652"/>
          <a:ext cx="6447234" cy="15370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kumimoji="1" lang="ja-JP" sz="3300" kern="1200" dirty="0">
              <a:solidFill>
                <a:schemeClr val="tx1"/>
              </a:solidFill>
            </a:rPr>
            <a:t>定置網漁</a:t>
          </a:r>
          <a:r>
            <a:rPr kumimoji="1" lang="ja-JP" altLang="en-US" sz="3300" kern="1200" dirty="0">
              <a:solidFill>
                <a:schemeClr val="tx1"/>
              </a:solidFill>
            </a:rPr>
            <a:t>業</a:t>
          </a:r>
          <a:r>
            <a:rPr kumimoji="1" lang="ja-JP" sz="3300" kern="1200" dirty="0">
              <a:solidFill>
                <a:schemeClr val="tx1"/>
              </a:solidFill>
            </a:rPr>
            <a:t>をより効率化する！</a:t>
          </a:r>
          <a:endParaRPr lang="en-US" sz="3300" kern="1200" dirty="0">
            <a:solidFill>
              <a:schemeClr val="tx1"/>
            </a:solidFill>
          </a:endParaRPr>
        </a:p>
      </dsp:txBody>
      <dsp:txXfrm>
        <a:off x="0" y="2342652"/>
        <a:ext cx="6447234" cy="1537033"/>
      </dsp:txXfrm>
    </dsp:sp>
    <dsp:sp modelId="{A8FB9A2E-3C73-4414-8458-2DB0C485AEC7}">
      <dsp:nvSpPr>
        <dsp:cNvPr id="0" name=""/>
        <dsp:cNvSpPr/>
      </dsp:nvSpPr>
      <dsp:spPr>
        <a:xfrm rot="10800000">
          <a:off x="0" y="1750"/>
          <a:ext cx="6447234" cy="236395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kumimoji="1" lang="ja-JP" sz="2800" kern="1200" dirty="0">
              <a:solidFill>
                <a:schemeClr val="tx1"/>
              </a:solidFill>
            </a:rPr>
            <a:t>定置網の見える化</a:t>
          </a:r>
          <a:endParaRPr lang="en-US" sz="2800" kern="1200" dirty="0">
            <a:solidFill>
              <a:schemeClr val="tx1"/>
            </a:solidFill>
          </a:endParaRPr>
        </a:p>
      </dsp:txBody>
      <dsp:txXfrm rot="-10800000">
        <a:off x="0" y="1750"/>
        <a:ext cx="6447234" cy="829749"/>
      </dsp:txXfrm>
    </dsp:sp>
    <dsp:sp modelId="{AAFBA2B8-0005-4383-B631-8451C3776369}">
      <dsp:nvSpPr>
        <dsp:cNvPr id="0" name=""/>
        <dsp:cNvSpPr/>
      </dsp:nvSpPr>
      <dsp:spPr>
        <a:xfrm>
          <a:off x="0" y="831499"/>
          <a:ext cx="6447234" cy="70682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ja-JP" sz="2400" kern="1200" dirty="0"/>
            <a:t>陸上から海上の定置網を確認可</a:t>
          </a:r>
          <a:endParaRPr lang="en-US" sz="2400" kern="1200" dirty="0"/>
        </a:p>
      </dsp:txBody>
      <dsp:txXfrm>
        <a:off x="0" y="831499"/>
        <a:ext cx="6447234" cy="7068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EDE80-A325-4DDA-9043-E1F31D4061D6}">
      <dsp:nvSpPr>
        <dsp:cNvPr id="0" name=""/>
        <dsp:cNvSpPr/>
      </dsp:nvSpPr>
      <dsp:spPr>
        <a:xfrm>
          <a:off x="0" y="2921763"/>
          <a:ext cx="6447234" cy="9589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kumimoji="1" lang="en-US" sz="2500" kern="1200" dirty="0">
              <a:solidFill>
                <a:schemeClr val="tx1"/>
              </a:solidFill>
            </a:rPr>
            <a:t>2</a:t>
          </a:r>
          <a:r>
            <a:rPr kumimoji="1" lang="ja-JP" sz="2500" kern="1200" dirty="0">
              <a:solidFill>
                <a:schemeClr val="tx1"/>
              </a:solidFill>
            </a:rPr>
            <a:t>台で同じデータを表示させる</a:t>
          </a:r>
          <a:endParaRPr lang="en-US" sz="2500" kern="1200" dirty="0">
            <a:solidFill>
              <a:schemeClr val="tx1"/>
            </a:solidFill>
          </a:endParaRPr>
        </a:p>
      </dsp:txBody>
      <dsp:txXfrm>
        <a:off x="0" y="2921763"/>
        <a:ext cx="6447234" cy="958987"/>
      </dsp:txXfrm>
    </dsp:sp>
    <dsp:sp modelId="{82CB19D1-9349-41B1-8E21-AEBFD2233FCB}">
      <dsp:nvSpPr>
        <dsp:cNvPr id="0" name=""/>
        <dsp:cNvSpPr/>
      </dsp:nvSpPr>
      <dsp:spPr>
        <a:xfrm rot="10800000">
          <a:off x="0" y="1461224"/>
          <a:ext cx="6447234" cy="1474923"/>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kumimoji="1" lang="ja-JP" sz="2400" kern="1200" dirty="0">
              <a:solidFill>
                <a:schemeClr val="tx1"/>
              </a:solidFill>
            </a:rPr>
            <a:t>機器の接続</a:t>
          </a:r>
          <a:endParaRPr lang="en-US" sz="2400" kern="1200" dirty="0">
            <a:solidFill>
              <a:schemeClr val="tx1"/>
            </a:solidFill>
          </a:endParaRPr>
        </a:p>
      </dsp:txBody>
      <dsp:txXfrm rot="-10800000">
        <a:off x="0" y="1461224"/>
        <a:ext cx="6447234" cy="517698"/>
      </dsp:txXfrm>
    </dsp:sp>
    <dsp:sp modelId="{9F0F7C30-7976-498E-9734-EFF8CA55AEA1}">
      <dsp:nvSpPr>
        <dsp:cNvPr id="0" name=""/>
        <dsp:cNvSpPr/>
      </dsp:nvSpPr>
      <dsp:spPr>
        <a:xfrm>
          <a:off x="0" y="1978922"/>
          <a:ext cx="3223616" cy="44100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魚群探知機と無線</a:t>
          </a:r>
          <a:r>
            <a:rPr kumimoji="1" lang="en-US" sz="2000" kern="1200" dirty="0"/>
            <a:t>LAN</a:t>
          </a:r>
          <a:endParaRPr lang="en-US" sz="2000" kern="1200" dirty="0"/>
        </a:p>
      </dsp:txBody>
      <dsp:txXfrm>
        <a:off x="0" y="1978922"/>
        <a:ext cx="3223616" cy="441002"/>
      </dsp:txXfrm>
    </dsp:sp>
    <dsp:sp modelId="{40BF682B-2B1A-479D-B1A9-DA92A73428FB}">
      <dsp:nvSpPr>
        <dsp:cNvPr id="0" name=""/>
        <dsp:cNvSpPr/>
      </dsp:nvSpPr>
      <dsp:spPr>
        <a:xfrm>
          <a:off x="3223617" y="1978922"/>
          <a:ext cx="3223616" cy="44100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kumimoji="1" lang="ja-JP" sz="2400" kern="1200" dirty="0"/>
            <a:t>測定機器</a:t>
          </a:r>
          <a:endParaRPr lang="en-US" sz="2400" kern="1200" dirty="0"/>
        </a:p>
      </dsp:txBody>
      <dsp:txXfrm>
        <a:off x="3223617" y="1978922"/>
        <a:ext cx="3223616" cy="441002"/>
      </dsp:txXfrm>
    </dsp:sp>
    <dsp:sp modelId="{44679D55-58B3-4B23-BA19-92851306866C}">
      <dsp:nvSpPr>
        <dsp:cNvPr id="0" name=""/>
        <dsp:cNvSpPr/>
      </dsp:nvSpPr>
      <dsp:spPr>
        <a:xfrm rot="10800000">
          <a:off x="0" y="686"/>
          <a:ext cx="6447234" cy="1474923"/>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kumimoji="1" lang="ja-JP" sz="2800" kern="1200" dirty="0">
              <a:solidFill>
                <a:schemeClr val="tx1"/>
              </a:solidFill>
            </a:rPr>
            <a:t>無線</a:t>
          </a:r>
          <a:r>
            <a:rPr kumimoji="1" lang="en-US" sz="2800" kern="1200" dirty="0">
              <a:solidFill>
                <a:schemeClr val="tx1"/>
              </a:solidFill>
            </a:rPr>
            <a:t>LAN</a:t>
          </a:r>
          <a:r>
            <a:rPr kumimoji="1" lang="ja-JP" sz="2800" kern="1200" dirty="0">
              <a:solidFill>
                <a:schemeClr val="tx1"/>
              </a:solidFill>
            </a:rPr>
            <a:t>の設定</a:t>
          </a:r>
          <a:endParaRPr lang="en-US" sz="2800" kern="1200" dirty="0">
            <a:solidFill>
              <a:schemeClr val="tx1"/>
            </a:solidFill>
          </a:endParaRPr>
        </a:p>
      </dsp:txBody>
      <dsp:txXfrm rot="10800000">
        <a:off x="0" y="686"/>
        <a:ext cx="6447234" cy="9583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AEE3F-907A-4B80-9F70-6F8302AD0C61}">
      <dsp:nvSpPr>
        <dsp:cNvPr id="0" name=""/>
        <dsp:cNvSpPr/>
      </dsp:nvSpPr>
      <dsp:spPr>
        <a:xfrm>
          <a:off x="41" y="462309"/>
          <a:ext cx="3954958" cy="69287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ja-JP" sz="2200" kern="1200" dirty="0">
              <a:solidFill>
                <a:schemeClr val="tx1"/>
              </a:solidFill>
            </a:rPr>
            <a:t>消費電力が大きい</a:t>
          </a:r>
          <a:endParaRPr lang="en-US" sz="2200" kern="1200" dirty="0">
            <a:solidFill>
              <a:schemeClr val="tx1"/>
            </a:solidFill>
          </a:endParaRPr>
        </a:p>
      </dsp:txBody>
      <dsp:txXfrm>
        <a:off x="41" y="462309"/>
        <a:ext cx="3954958" cy="692873"/>
      </dsp:txXfrm>
    </dsp:sp>
    <dsp:sp modelId="{6DEF3D61-8812-47E5-B45D-C6A4A168BD8D}">
      <dsp:nvSpPr>
        <dsp:cNvPr id="0" name=""/>
        <dsp:cNvSpPr/>
      </dsp:nvSpPr>
      <dsp:spPr>
        <a:xfrm>
          <a:off x="41" y="1155182"/>
          <a:ext cx="3954958" cy="247598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700W</a:t>
          </a:r>
          <a:r>
            <a:rPr lang="ja-JP" altLang="en-US" sz="2200" kern="1200" dirty="0"/>
            <a:t>の電源が必要</a:t>
          </a:r>
          <a:endParaRPr lang="en-US" sz="2200" kern="1200" dirty="0"/>
        </a:p>
        <a:p>
          <a:pPr marL="228600" lvl="1" indent="-228600" algn="l" defTabSz="977900">
            <a:lnSpc>
              <a:spcPct val="90000"/>
            </a:lnSpc>
            <a:spcBef>
              <a:spcPct val="0"/>
            </a:spcBef>
            <a:spcAft>
              <a:spcPct val="15000"/>
            </a:spcAft>
            <a:buChar char="•"/>
          </a:pPr>
          <a:r>
            <a:rPr lang="ja-JP" sz="2200" kern="1200" dirty="0"/>
            <a:t>現在のバッテリー</a:t>
          </a:r>
          <a:r>
            <a:rPr lang="en-US" sz="2200" kern="1200" dirty="0"/>
            <a:t>(M24MF)</a:t>
          </a:r>
          <a:r>
            <a:rPr lang="ja-JP" altLang="en-US" sz="2200" kern="1200" dirty="0"/>
            <a:t>　</a:t>
          </a:r>
          <a:r>
            <a:rPr lang="en-US" sz="2200" kern="1200" dirty="0"/>
            <a:t>1</a:t>
          </a:r>
          <a:r>
            <a:rPr lang="ja-JP" altLang="en-US" sz="2200" kern="1200" dirty="0"/>
            <a:t>台</a:t>
          </a:r>
          <a:r>
            <a:rPr lang="ja-JP" sz="2200" kern="1200" dirty="0"/>
            <a:t>では</a:t>
          </a:r>
          <a:r>
            <a:rPr lang="en-US" sz="2200" kern="1200" dirty="0"/>
            <a:t>1</a:t>
          </a:r>
          <a:r>
            <a:rPr lang="ja-JP" sz="2200" kern="1200" dirty="0"/>
            <a:t>時間</a:t>
          </a:r>
          <a:endParaRPr lang="en-US" sz="2200" kern="1200" dirty="0"/>
        </a:p>
        <a:p>
          <a:pPr marL="228600" lvl="1" indent="-228600" algn="l" defTabSz="977900">
            <a:lnSpc>
              <a:spcPct val="90000"/>
            </a:lnSpc>
            <a:spcBef>
              <a:spcPct val="0"/>
            </a:spcBef>
            <a:spcAft>
              <a:spcPct val="15000"/>
            </a:spcAft>
            <a:buChar char="•"/>
          </a:pPr>
          <a:r>
            <a:rPr lang="en-US" sz="2200" kern="1200" dirty="0"/>
            <a:t>1</a:t>
          </a:r>
          <a:r>
            <a:rPr lang="ja-JP" altLang="en-US" sz="2200" kern="1200" dirty="0"/>
            <a:t>台では足りない</a:t>
          </a:r>
          <a:endParaRPr lang="en-US" sz="2200" kern="1200" dirty="0"/>
        </a:p>
      </dsp:txBody>
      <dsp:txXfrm>
        <a:off x="41" y="1155182"/>
        <a:ext cx="3954958" cy="2475989"/>
      </dsp:txXfrm>
    </dsp:sp>
    <dsp:sp modelId="{BC44B8E7-0F3C-47D9-953B-6F0B18A1EBEE}">
      <dsp:nvSpPr>
        <dsp:cNvPr id="0" name=""/>
        <dsp:cNvSpPr/>
      </dsp:nvSpPr>
      <dsp:spPr>
        <a:xfrm>
          <a:off x="4508693" y="462309"/>
          <a:ext cx="3954958" cy="69287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ja-JP" sz="2200" kern="1200" dirty="0">
              <a:solidFill>
                <a:schemeClr val="tx1"/>
              </a:solidFill>
            </a:rPr>
            <a:t>設備が大規模になってしまう</a:t>
          </a:r>
          <a:endParaRPr lang="en-US" sz="2200" kern="1200" dirty="0">
            <a:solidFill>
              <a:schemeClr val="tx1"/>
            </a:solidFill>
          </a:endParaRPr>
        </a:p>
      </dsp:txBody>
      <dsp:txXfrm>
        <a:off x="4508693" y="462309"/>
        <a:ext cx="3954958" cy="692873"/>
      </dsp:txXfrm>
    </dsp:sp>
    <dsp:sp modelId="{92E36538-688E-4312-8B08-4429FE4EAE64}">
      <dsp:nvSpPr>
        <dsp:cNvPr id="0" name=""/>
        <dsp:cNvSpPr/>
      </dsp:nvSpPr>
      <dsp:spPr>
        <a:xfrm>
          <a:off x="4508693" y="1155182"/>
          <a:ext cx="3954958" cy="247598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ja-JP" sz="2200" kern="1200"/>
            <a:t>充電用のソーラーパネル</a:t>
          </a:r>
          <a:endParaRPr lang="en-US" sz="2200" kern="1200"/>
        </a:p>
        <a:p>
          <a:pPr marL="457200" lvl="2" indent="-228600" algn="l" defTabSz="977900">
            <a:lnSpc>
              <a:spcPct val="90000"/>
            </a:lnSpc>
            <a:spcBef>
              <a:spcPct val="0"/>
            </a:spcBef>
            <a:spcAft>
              <a:spcPct val="15000"/>
            </a:spcAft>
            <a:buChar char="•"/>
          </a:pPr>
          <a:r>
            <a:rPr lang="ja-JP" sz="2200" kern="1200" dirty="0"/>
            <a:t>バッテリー</a:t>
          </a:r>
          <a:r>
            <a:rPr lang="en-US" sz="2200" kern="1200" dirty="0"/>
            <a:t>1</a:t>
          </a:r>
          <a:r>
            <a:rPr lang="ja-JP" sz="2200" kern="1200" dirty="0"/>
            <a:t>台につき</a:t>
          </a:r>
          <a:r>
            <a:rPr lang="en-US" sz="2200" kern="1200" dirty="0"/>
            <a:t>7</a:t>
          </a:r>
          <a:r>
            <a:rPr lang="ja-JP" sz="2200" kern="1200" dirty="0"/>
            <a:t>枚</a:t>
          </a:r>
          <a:endParaRPr lang="en-US" sz="2200" kern="1200" dirty="0"/>
        </a:p>
        <a:p>
          <a:pPr marL="228600" lvl="1" indent="-228600" algn="l" defTabSz="977900">
            <a:lnSpc>
              <a:spcPct val="90000"/>
            </a:lnSpc>
            <a:spcBef>
              <a:spcPct val="0"/>
            </a:spcBef>
            <a:spcAft>
              <a:spcPct val="15000"/>
            </a:spcAft>
            <a:buChar char="•"/>
          </a:pPr>
          <a:r>
            <a:rPr lang="ja-JP" sz="2200" kern="1200"/>
            <a:t>機器やバッテリーがあることも考える</a:t>
          </a:r>
          <a:endParaRPr lang="en-US" sz="2200" kern="1200"/>
        </a:p>
      </dsp:txBody>
      <dsp:txXfrm>
        <a:off x="4508693" y="1155182"/>
        <a:ext cx="3954958" cy="24759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DCFD3-0709-4921-831C-224083EA684B}">
      <dsp:nvSpPr>
        <dsp:cNvPr id="0" name=""/>
        <dsp:cNvSpPr/>
      </dsp:nvSpPr>
      <dsp:spPr>
        <a:xfrm>
          <a:off x="0" y="391387"/>
          <a:ext cx="7466013" cy="22869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446" tIns="458216" rIns="579446" bIns="156464" numCol="1" spcCol="1270" anchor="t" anchorCtr="0">
          <a:noAutofit/>
        </a:bodyPr>
        <a:lstStyle/>
        <a:p>
          <a:pPr marL="228600" lvl="1" indent="-228600" algn="l" defTabSz="977900">
            <a:lnSpc>
              <a:spcPct val="90000"/>
            </a:lnSpc>
            <a:spcBef>
              <a:spcPct val="0"/>
            </a:spcBef>
            <a:spcAft>
              <a:spcPct val="15000"/>
            </a:spcAft>
            <a:buChar char="•"/>
          </a:pPr>
          <a:r>
            <a:rPr kumimoji="1" lang="en-US" altLang="ja-JP" sz="2200" kern="1200" dirty="0"/>
            <a:t>1</a:t>
          </a:r>
          <a:r>
            <a:rPr kumimoji="1" lang="ja-JP" altLang="en-US" sz="2200" kern="1200" dirty="0"/>
            <a:t>回の充電で</a:t>
          </a:r>
          <a:r>
            <a:rPr kumimoji="1" lang="en-US" altLang="ja-JP" sz="2200" kern="1200" dirty="0"/>
            <a:t>5</a:t>
          </a:r>
          <a:r>
            <a:rPr kumimoji="1" lang="ja-JP" altLang="en-US" sz="2200" kern="1200" dirty="0"/>
            <a:t>時間使える</a:t>
          </a:r>
        </a:p>
        <a:p>
          <a:pPr marL="228600" lvl="1" indent="-228600" algn="l" defTabSz="977900">
            <a:lnSpc>
              <a:spcPct val="90000"/>
            </a:lnSpc>
            <a:spcBef>
              <a:spcPct val="0"/>
            </a:spcBef>
            <a:spcAft>
              <a:spcPct val="15000"/>
            </a:spcAft>
            <a:buChar char="•"/>
          </a:pPr>
          <a:r>
            <a:rPr kumimoji="1" lang="ja-JP" altLang="en-US" sz="2200" kern="1200" dirty="0"/>
            <a:t>水につかると自動で</a:t>
          </a:r>
          <a:r>
            <a:rPr kumimoji="1" lang="en-US" altLang="ja-JP" sz="2200" kern="1200" dirty="0"/>
            <a:t>ON/OFF</a:t>
          </a:r>
          <a:endParaRPr kumimoji="1" lang="ja-JP" altLang="en-US" sz="2200" kern="1200" dirty="0"/>
        </a:p>
        <a:p>
          <a:pPr marL="228600" lvl="1" indent="-228600" algn="l" defTabSz="977900">
            <a:lnSpc>
              <a:spcPct val="90000"/>
            </a:lnSpc>
            <a:spcBef>
              <a:spcPct val="0"/>
            </a:spcBef>
            <a:spcAft>
              <a:spcPct val="15000"/>
            </a:spcAft>
            <a:buChar char="•"/>
          </a:pPr>
          <a:r>
            <a:rPr kumimoji="1" lang="ja-JP" altLang="en-US" sz="2200" kern="1200" dirty="0"/>
            <a:t>現在の魚群探知機より安い</a:t>
          </a:r>
        </a:p>
      </dsp:txBody>
      <dsp:txXfrm>
        <a:off x="0" y="391387"/>
        <a:ext cx="7466013" cy="2286900"/>
      </dsp:txXfrm>
    </dsp:sp>
    <dsp:sp modelId="{DC3AC0B5-D784-4963-904D-6266154329CD}">
      <dsp:nvSpPr>
        <dsp:cNvPr id="0" name=""/>
        <dsp:cNvSpPr/>
      </dsp:nvSpPr>
      <dsp:spPr>
        <a:xfrm>
          <a:off x="373300" y="66667"/>
          <a:ext cx="5226209"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38" tIns="0" rIns="197538" bIns="0" numCol="1" spcCol="1270" anchor="ctr" anchorCtr="0">
          <a:noAutofit/>
        </a:bodyPr>
        <a:lstStyle/>
        <a:p>
          <a:pPr marL="0" lvl="0" indent="0" algn="l" defTabSz="1244600">
            <a:lnSpc>
              <a:spcPct val="90000"/>
            </a:lnSpc>
            <a:spcBef>
              <a:spcPct val="0"/>
            </a:spcBef>
            <a:spcAft>
              <a:spcPct val="35000"/>
            </a:spcAft>
            <a:buNone/>
          </a:pPr>
          <a:r>
            <a:rPr kumimoji="1" lang="ja-JP" altLang="en-US" sz="2800" kern="1200" dirty="0">
              <a:solidFill>
                <a:schemeClr val="tx1"/>
              </a:solidFill>
            </a:rPr>
            <a:t>ポータブル魚群探知機</a:t>
          </a:r>
        </a:p>
      </dsp:txBody>
      <dsp:txXfrm>
        <a:off x="405003" y="98370"/>
        <a:ext cx="5162803" cy="586034"/>
      </dsp:txXfrm>
    </dsp:sp>
    <dsp:sp modelId="{3DBE5FE5-A35D-4BFA-A21E-E2E29D688D16}">
      <dsp:nvSpPr>
        <dsp:cNvPr id="0" name=""/>
        <dsp:cNvSpPr/>
      </dsp:nvSpPr>
      <dsp:spPr>
        <a:xfrm>
          <a:off x="0" y="3121807"/>
          <a:ext cx="7466013" cy="16978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446" tIns="458216" rIns="579446" bIns="156464" numCol="1" spcCol="1270" anchor="t" anchorCtr="0">
          <a:noAutofit/>
        </a:bodyPr>
        <a:lstStyle/>
        <a:p>
          <a:pPr marL="228600" lvl="1" indent="-228600" algn="l" defTabSz="977900">
            <a:lnSpc>
              <a:spcPct val="90000"/>
            </a:lnSpc>
            <a:spcBef>
              <a:spcPct val="0"/>
            </a:spcBef>
            <a:spcAft>
              <a:spcPct val="15000"/>
            </a:spcAft>
            <a:buChar char="•"/>
          </a:pPr>
          <a:r>
            <a:rPr kumimoji="1" lang="ja-JP" altLang="en-US" sz="2200" kern="1200" dirty="0"/>
            <a:t>乾電池</a:t>
          </a:r>
          <a:r>
            <a:rPr kumimoji="1" lang="en-US" altLang="ja-JP" sz="2200" kern="1200" dirty="0"/>
            <a:t>1</a:t>
          </a:r>
          <a:r>
            <a:rPr kumimoji="1" lang="ja-JP" altLang="en-US" sz="2200" kern="1200" dirty="0"/>
            <a:t>個で長時間動く</a:t>
          </a:r>
        </a:p>
        <a:p>
          <a:pPr marL="228600" lvl="1" indent="-228600" algn="l" defTabSz="977900">
            <a:lnSpc>
              <a:spcPct val="90000"/>
            </a:lnSpc>
            <a:spcBef>
              <a:spcPct val="0"/>
            </a:spcBef>
            <a:spcAft>
              <a:spcPct val="15000"/>
            </a:spcAft>
            <a:buChar char="•"/>
          </a:pPr>
          <a:r>
            <a:rPr kumimoji="1" lang="ja-JP" altLang="en-US" sz="2200" kern="1200" dirty="0"/>
            <a:t>短時間の使用に向いている</a:t>
          </a:r>
        </a:p>
      </dsp:txBody>
      <dsp:txXfrm>
        <a:off x="0" y="3121807"/>
        <a:ext cx="7466013" cy="1697850"/>
      </dsp:txXfrm>
    </dsp:sp>
    <dsp:sp modelId="{BE93B429-FFFF-4A03-9A9F-770A5D3C3E33}">
      <dsp:nvSpPr>
        <dsp:cNvPr id="0" name=""/>
        <dsp:cNvSpPr/>
      </dsp:nvSpPr>
      <dsp:spPr>
        <a:xfrm>
          <a:off x="373300" y="2797087"/>
          <a:ext cx="5226209"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38" tIns="0" rIns="197538" bIns="0" numCol="1" spcCol="1270" anchor="ctr" anchorCtr="0">
          <a:noAutofit/>
        </a:bodyPr>
        <a:lstStyle/>
        <a:p>
          <a:pPr marL="0" lvl="0" indent="0" algn="l" defTabSz="1244600">
            <a:lnSpc>
              <a:spcPct val="90000"/>
            </a:lnSpc>
            <a:spcBef>
              <a:spcPct val="0"/>
            </a:spcBef>
            <a:spcAft>
              <a:spcPct val="35000"/>
            </a:spcAft>
            <a:buNone/>
          </a:pPr>
          <a:r>
            <a:rPr kumimoji="1" lang="en-US" altLang="ja-JP" sz="2800" kern="1200" dirty="0">
              <a:solidFill>
                <a:schemeClr val="tx1"/>
              </a:solidFill>
            </a:rPr>
            <a:t>ZigBee-</a:t>
          </a:r>
          <a:r>
            <a:rPr kumimoji="1" lang="en-US" altLang="ja-JP" sz="2800" kern="1200" dirty="0" err="1">
              <a:solidFill>
                <a:schemeClr val="tx1"/>
              </a:solidFill>
            </a:rPr>
            <a:t>Wifi</a:t>
          </a:r>
          <a:endParaRPr kumimoji="1" lang="ja-JP" altLang="en-US" sz="2800" kern="1200" dirty="0">
            <a:solidFill>
              <a:schemeClr val="tx1"/>
            </a:solidFill>
          </a:endParaRPr>
        </a:p>
      </dsp:txBody>
      <dsp:txXfrm>
        <a:off x="405003" y="2828790"/>
        <a:ext cx="5162803" cy="5860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99954-E9FB-4A90-9E19-549C1D820B23}" type="datetimeFigureOut">
              <a:rPr kumimoji="1" lang="ja-JP" altLang="en-US" smtClean="0"/>
              <a:t>2019/10/29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D8CA4-7BE2-4BA8-920F-E6D5CCC96087}" type="slidenum">
              <a:rPr kumimoji="1" lang="ja-JP" altLang="en-US" smtClean="0"/>
              <a:t>‹#›</a:t>
            </a:fld>
            <a:endParaRPr kumimoji="1" lang="ja-JP" altLang="en-US"/>
          </a:p>
        </p:txBody>
      </p:sp>
    </p:spTree>
    <p:extLst>
      <p:ext uri="{BB962C8B-B14F-4D97-AF65-F5344CB8AC3E}">
        <p14:creationId xmlns:p14="http://schemas.microsoft.com/office/powerpoint/2010/main" val="11287576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魚群探知機と水域ネットワークを用いた定置網漁業の効率化について、田房研究室　榊原萌が発表します。</a:t>
            </a:r>
            <a:endParaRPr kumimoji="1" lang="ja-JP" altLang="en-US" dirty="0"/>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1</a:t>
            </a:fld>
            <a:endParaRPr kumimoji="1" lang="ja-JP" altLang="en-US"/>
          </a:p>
        </p:txBody>
      </p:sp>
    </p:spTree>
    <p:extLst>
      <p:ext uri="{BB962C8B-B14F-4D97-AF65-F5344CB8AC3E}">
        <p14:creationId xmlns:p14="http://schemas.microsoft.com/office/powerpoint/2010/main" val="3162631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a:t>
            </a:r>
            <a:r>
              <a:rPr lang="ja-JP" altLang="en-US" dirty="0"/>
              <a:t>つ目は、</a:t>
            </a:r>
            <a:r>
              <a:rPr kumimoji="1" lang="en-US" altLang="ja-JP" dirty="0"/>
              <a:t>ZigBee-</a:t>
            </a:r>
            <a:r>
              <a:rPr kumimoji="1" lang="en-US" altLang="ja-JP" dirty="0" err="1"/>
              <a:t>wifi</a:t>
            </a:r>
            <a:r>
              <a:rPr lang="ja-JP" altLang="en-US" dirty="0"/>
              <a:t>です</a:t>
            </a:r>
            <a:r>
              <a:rPr kumimoji="1" lang="ja-JP" altLang="en-US" dirty="0"/>
              <a:t>。</a:t>
            </a:r>
            <a:endParaRPr kumimoji="1" lang="en-US" altLang="ja-JP" dirty="0"/>
          </a:p>
          <a:p>
            <a:r>
              <a:rPr lang="en-US" altLang="ja-JP" dirty="0"/>
              <a:t>ZigBee-</a:t>
            </a:r>
            <a:r>
              <a:rPr lang="en-US" altLang="ja-JP" dirty="0" err="1"/>
              <a:t>wifi</a:t>
            </a:r>
            <a:r>
              <a:rPr lang="ja-JP" altLang="en-US" dirty="0"/>
              <a:t>は、</a:t>
            </a:r>
            <a:r>
              <a:rPr lang="en-US" altLang="ja-JP" dirty="0"/>
              <a:t>Bluetooth</a:t>
            </a:r>
            <a:r>
              <a:rPr lang="ja-JP" altLang="en-US" dirty="0" err="1"/>
              <a:t>のような</a:t>
            </a:r>
            <a:r>
              <a:rPr lang="ja-JP" altLang="en-US" dirty="0"/>
              <a:t>無線通信です。スリープ状態の時の消費電力が少なく、スリープ状態からの復帰も早いです。これらのことから、基本的にスリープ状態にし、データ送信の時だけ起動させるという使用方法が適していることがわかっ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10</a:t>
            </a:fld>
            <a:endParaRPr kumimoji="1" lang="ja-JP" altLang="en-US"/>
          </a:p>
        </p:txBody>
      </p:sp>
    </p:spTree>
    <p:extLst>
      <p:ext uri="{BB962C8B-B14F-4D97-AF65-F5344CB8AC3E}">
        <p14:creationId xmlns:p14="http://schemas.microsoft.com/office/powerpoint/2010/main" val="421007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以上のような機器を使い、測定時のみ魚群探知機を水につけ、データを送信するようなシステムを開発すれば、現在のシステムより格段に消費電力を減らすことができ、漁師の方も導入しやすいシステムを実現できるのではないかと考えました。以降は、具体的なシステムを提案できるよう、考案、構築を進めていきます。以上で発表を終わります。ありがとうございました。</a:t>
            </a:r>
            <a:endParaRPr lang="en-US" altLang="ja-JP" dirty="0"/>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11</a:t>
            </a:fld>
            <a:endParaRPr kumimoji="1" lang="ja-JP" altLang="en-US"/>
          </a:p>
        </p:txBody>
      </p:sp>
    </p:spTree>
    <p:extLst>
      <p:ext uri="{BB962C8B-B14F-4D97-AF65-F5344CB8AC3E}">
        <p14:creationId xmlns:p14="http://schemas.microsoft.com/office/powerpoint/2010/main" val="416713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a:t>
            </a:r>
            <a:r>
              <a:rPr lang="ja-JP" altLang="en-US" dirty="0"/>
              <a:t>発表はこのような流れで進めていきます。</a:t>
            </a:r>
            <a:endParaRPr kumimoji="1" lang="ja-JP" altLang="en-US" dirty="0"/>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2</a:t>
            </a:fld>
            <a:endParaRPr kumimoji="1" lang="ja-JP" altLang="en-US"/>
          </a:p>
        </p:txBody>
      </p:sp>
    </p:spTree>
    <p:extLst>
      <p:ext uri="{BB962C8B-B14F-4D97-AF65-F5344CB8AC3E}">
        <p14:creationId xmlns:p14="http://schemas.microsoft.com/office/powerpoint/2010/main" val="414978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まず、研究背景として定置網漁法について説明します</a:t>
            </a:r>
            <a:endParaRPr kumimoji="1" lang="en-US" altLang="ja-JP" dirty="0"/>
          </a:p>
          <a:p>
            <a:r>
              <a:rPr lang="ja-JP" altLang="en-US" dirty="0"/>
              <a:t>定置網漁法とは、海底の一定の場所にこのような網を設置し、定期的に網に滞留した魚を獲る方法です。</a:t>
            </a:r>
            <a:endParaRPr kumimoji="1" lang="ja-JP" altLang="en-US" dirty="0"/>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3</a:t>
            </a:fld>
            <a:endParaRPr kumimoji="1" lang="ja-JP" altLang="en-US"/>
          </a:p>
        </p:txBody>
      </p:sp>
    </p:spTree>
    <p:extLst>
      <p:ext uri="{BB962C8B-B14F-4D97-AF65-F5344CB8AC3E}">
        <p14:creationId xmlns:p14="http://schemas.microsoft.com/office/powerpoint/2010/main" val="116267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定置網漁法の特徴について説明します。メリットとして、魚を獲りすぎることがない持続可能な漁法であること、</a:t>
            </a:r>
            <a:r>
              <a:rPr kumimoji="1" lang="en-US" altLang="ja-JP" dirty="0"/>
              <a:t>1</a:t>
            </a:r>
            <a:r>
              <a:rPr kumimoji="1" lang="ja-JP" altLang="en-US" dirty="0"/>
              <a:t>回の出航が短時間というメリットがあります。しかし、デメリットとして、漁に出る前に滞留している魚の種類がわからないこと、また習得に長時間の訓練が</a:t>
            </a:r>
            <a:r>
              <a:rPr lang="ja-JP" altLang="en-US" dirty="0"/>
              <a:t>必要という点があります。</a:t>
            </a:r>
            <a:endParaRPr lang="en-US" altLang="ja-JP" dirty="0"/>
          </a:p>
          <a:p>
            <a:r>
              <a:rPr kumimoji="1" lang="ja-JP" altLang="en-US" dirty="0"/>
              <a:t>このことから、定置網漁法は「環境にいいが効率の悪い漁法」と言えます。</a:t>
            </a:r>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4</a:t>
            </a:fld>
            <a:endParaRPr kumimoji="1" lang="ja-JP" altLang="en-US"/>
          </a:p>
        </p:txBody>
      </p:sp>
    </p:spTree>
    <p:extLst>
      <p:ext uri="{BB962C8B-B14F-4D97-AF65-F5344CB8AC3E}">
        <p14:creationId xmlns:p14="http://schemas.microsoft.com/office/powerpoint/2010/main" val="2795212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a:t>
            </a:r>
            <a:r>
              <a:rPr kumimoji="1" lang="ja-JP" altLang="en-US" dirty="0"/>
              <a:t>研究概要について説明します。</a:t>
            </a:r>
            <a:endParaRPr kumimoji="1" lang="en-US" altLang="ja-JP" dirty="0"/>
          </a:p>
          <a:p>
            <a:r>
              <a:rPr kumimoji="1" lang="ja-JP" altLang="en-US" dirty="0"/>
              <a:t>本研究では、定置網の状態を陸上から確認できるようにし、定置網漁業をより効率化することを目的としています。</a:t>
            </a:r>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5</a:t>
            </a:fld>
            <a:endParaRPr kumimoji="1" lang="ja-JP" altLang="en-US"/>
          </a:p>
        </p:txBody>
      </p:sp>
    </p:spTree>
    <p:extLst>
      <p:ext uri="{BB962C8B-B14F-4D97-AF65-F5344CB8AC3E}">
        <p14:creationId xmlns:p14="http://schemas.microsoft.com/office/powerpoint/2010/main" val="2230959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私が現在行っているのは、定置網をモニタリングするための水域ネットワークの構築です。</a:t>
            </a:r>
            <a:endParaRPr lang="en-US" altLang="ja-JP" dirty="0"/>
          </a:p>
          <a:p>
            <a:r>
              <a:rPr kumimoji="1" lang="ja-JP" altLang="en-US" dirty="0"/>
              <a:t>魚群探知機</a:t>
            </a:r>
            <a:r>
              <a:rPr kumimoji="1" lang="en-US" altLang="ja-JP" dirty="0"/>
              <a:t>2</a:t>
            </a:r>
            <a:r>
              <a:rPr kumimoji="1" lang="ja-JP" altLang="en-US" dirty="0"/>
              <a:t>台にそれぞれ無線</a:t>
            </a:r>
            <a:r>
              <a:rPr kumimoji="1" lang="en-US" altLang="ja-JP" dirty="0"/>
              <a:t>LAN</a:t>
            </a:r>
            <a:r>
              <a:rPr kumimoji="1" lang="ja-JP" altLang="en-US" dirty="0"/>
              <a:t>を接続し、定置網に</a:t>
            </a:r>
            <a:r>
              <a:rPr kumimoji="1" lang="en-US" altLang="ja-JP" dirty="0"/>
              <a:t>1</a:t>
            </a:r>
            <a:r>
              <a:rPr kumimoji="1" lang="ja-JP" altLang="en-US" dirty="0"/>
              <a:t>台、陸上に</a:t>
            </a:r>
            <a:r>
              <a:rPr kumimoji="1" lang="en-US" altLang="ja-JP" dirty="0"/>
              <a:t>1</a:t>
            </a:r>
            <a:r>
              <a:rPr kumimoji="1" lang="ja-JP" altLang="en-US" dirty="0"/>
              <a:t>台を設置します。定置網上の魚群探知機</a:t>
            </a:r>
            <a:r>
              <a:rPr lang="ja-JP" altLang="en-US" dirty="0"/>
              <a:t>で測定した</a:t>
            </a:r>
            <a:r>
              <a:rPr kumimoji="1" lang="ja-JP" altLang="en-US" dirty="0"/>
              <a:t>データを、無線</a:t>
            </a:r>
            <a:r>
              <a:rPr kumimoji="1" lang="en-US" altLang="ja-JP" dirty="0"/>
              <a:t>LAN</a:t>
            </a:r>
            <a:r>
              <a:rPr kumimoji="1" lang="ja-JP" altLang="en-US" dirty="0"/>
              <a:t>を通じて陸上の魚群探知機に送信し、同じデータを表示させることを目標としています。</a:t>
            </a:r>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6</a:t>
            </a:fld>
            <a:endParaRPr kumimoji="1" lang="ja-JP" altLang="en-US"/>
          </a:p>
        </p:txBody>
      </p:sp>
    </p:spTree>
    <p:extLst>
      <p:ext uri="{BB962C8B-B14F-4D97-AF65-F5344CB8AC3E}">
        <p14:creationId xmlns:p14="http://schemas.microsoft.com/office/powerpoint/2010/main" val="393815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現在までに行った</a:t>
            </a:r>
            <a:r>
              <a:rPr lang="ja-JP" altLang="en-US" dirty="0"/>
              <a:t>ことについて説明します。</a:t>
            </a:r>
            <a:endParaRPr lang="en-US" altLang="ja-JP" dirty="0"/>
          </a:p>
          <a:p>
            <a:r>
              <a:rPr kumimoji="1" lang="ja-JP" altLang="en-US" dirty="0"/>
              <a:t>無線</a:t>
            </a:r>
            <a:r>
              <a:rPr kumimoji="1" lang="en-US" altLang="ja-JP" dirty="0"/>
              <a:t>LAN</a:t>
            </a:r>
            <a:r>
              <a:rPr kumimoji="1" lang="ja-JP" altLang="en-US" dirty="0"/>
              <a:t>の設定を行い、魚群探知機と無線</a:t>
            </a:r>
            <a:r>
              <a:rPr kumimoji="1" lang="en-US" altLang="ja-JP" dirty="0"/>
              <a:t>LAN</a:t>
            </a:r>
            <a:r>
              <a:rPr lang="ja-JP" altLang="en-US" dirty="0" err="1"/>
              <a:t>、</a:t>
            </a:r>
            <a:r>
              <a:rPr lang="en-US" altLang="ja-JP" dirty="0"/>
              <a:t>GPS</a:t>
            </a:r>
            <a:r>
              <a:rPr lang="ja-JP" altLang="en-US" dirty="0"/>
              <a:t>モジュールなどの測定機器を接続しました。また、</a:t>
            </a:r>
            <a:r>
              <a:rPr lang="en-US" altLang="ja-JP" dirty="0"/>
              <a:t>2</a:t>
            </a:r>
            <a:r>
              <a:rPr lang="ja-JP" altLang="en-US" dirty="0"/>
              <a:t>台の魚群探知機に同じソースを設定し、同じ情報を表示させることに成功しました。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7</a:t>
            </a:fld>
            <a:endParaRPr kumimoji="1" lang="ja-JP" altLang="en-US"/>
          </a:p>
        </p:txBody>
      </p:sp>
    </p:spTree>
    <p:extLst>
      <p:ext uri="{BB962C8B-B14F-4D97-AF65-F5344CB8AC3E}">
        <p14:creationId xmlns:p14="http://schemas.microsoft.com/office/powerpoint/2010/main" val="258586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85800" y="4400550"/>
            <a:ext cx="5486400" cy="3600450"/>
          </a:xfrm>
        </p:spPr>
        <p:txBody>
          <a:bodyPr/>
          <a:lstStyle/>
          <a:p>
            <a:r>
              <a:rPr lang="ja-JP" altLang="en-US" dirty="0"/>
              <a:t>現在のシステムの問題点について説明します。研究を進めていくと、問題点が出てきました。消費電力が大きいこと、設備が大規模になってしまう点の</a:t>
            </a:r>
            <a:r>
              <a:rPr lang="en-US" altLang="ja-JP" dirty="0"/>
              <a:t>2</a:t>
            </a:r>
            <a:r>
              <a:rPr lang="ja-JP" altLang="en-US" dirty="0"/>
              <a:t>点です。それぞれについて詳しく説明します。</a:t>
            </a:r>
            <a:endParaRPr lang="en-US" altLang="ja-JP" dirty="0"/>
          </a:p>
          <a:p>
            <a:r>
              <a:rPr lang="ja-JP" altLang="en-US" dirty="0"/>
              <a:t>まず、消費電力が大きいという点です。海上の設備には</a:t>
            </a:r>
            <a:r>
              <a:rPr lang="en-US" altLang="ja-JP" dirty="0"/>
              <a:t>700W</a:t>
            </a:r>
            <a:r>
              <a:rPr lang="ja-JP" altLang="en-US" dirty="0"/>
              <a:t>の電源が必要ですが、現在使用を想定しているバッテリー</a:t>
            </a:r>
            <a:r>
              <a:rPr lang="en-US" altLang="ja-JP" dirty="0"/>
              <a:t>1</a:t>
            </a:r>
            <a:r>
              <a:rPr lang="ja-JP" altLang="en-US" dirty="0"/>
              <a:t>台では</a:t>
            </a:r>
            <a:r>
              <a:rPr lang="en-US" altLang="ja-JP" dirty="0"/>
              <a:t>1</a:t>
            </a:r>
            <a:r>
              <a:rPr lang="ja-JP" altLang="en-US" dirty="0"/>
              <a:t>時間ほどしか持ちません。そのため、</a:t>
            </a:r>
            <a:r>
              <a:rPr lang="en-US" altLang="ja-JP" dirty="0"/>
              <a:t>1</a:t>
            </a:r>
            <a:r>
              <a:rPr lang="ja-JP" altLang="en-US" dirty="0"/>
              <a:t>台だけでの運用はできないことが判明しました。</a:t>
            </a:r>
            <a:endParaRPr lang="en-US" altLang="ja-JP" dirty="0"/>
          </a:p>
          <a:p>
            <a:r>
              <a:rPr lang="ja-JP" altLang="en-US" dirty="0"/>
              <a:t>次に、設備が大規模になってしまうという点です。バッテリーの充電にはソーラーパネルを使用します。しかし、バッテリー</a:t>
            </a:r>
            <a:r>
              <a:rPr lang="en-US" altLang="ja-JP" dirty="0"/>
              <a:t>1</a:t>
            </a:r>
            <a:r>
              <a:rPr lang="ja-JP" altLang="en-US" dirty="0"/>
              <a:t>台をフル充電するには</a:t>
            </a:r>
            <a:r>
              <a:rPr lang="en-US" altLang="ja-JP" dirty="0"/>
              <a:t>1</a:t>
            </a:r>
            <a:r>
              <a:rPr lang="ja-JP" altLang="en-US" dirty="0"/>
              <a:t>台につき</a:t>
            </a:r>
            <a:r>
              <a:rPr lang="en-US" altLang="ja-JP" dirty="0"/>
              <a:t>7</a:t>
            </a:r>
            <a:r>
              <a:rPr lang="ja-JP" altLang="en-US" dirty="0"/>
              <a:t>枚が必要ということが判明しました。また、パネルだけではなく、バッテリーや魚群探知機などの機器も加わることを考えると、設備がかなり大規模になってしまいます。</a:t>
            </a:r>
            <a:endParaRPr lang="en-US" altLang="ja-JP" dirty="0"/>
          </a:p>
          <a:p>
            <a:r>
              <a:rPr lang="ja-JP" altLang="en-US" dirty="0"/>
              <a:t>これらの問題点を考えると、現在の仕組みでは実現不可能なのではないか、と考えました。</a:t>
            </a:r>
            <a:endParaRPr lang="en-US" altLang="ja-JP" dirty="0"/>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8</a:t>
            </a:fld>
            <a:endParaRPr kumimoji="1" lang="ja-JP" altLang="en-US"/>
          </a:p>
        </p:txBody>
      </p:sp>
    </p:spTree>
    <p:extLst>
      <p:ext uri="{BB962C8B-B14F-4D97-AF65-F5344CB8AC3E}">
        <p14:creationId xmlns:p14="http://schemas.microsoft.com/office/powerpoint/2010/main" val="1403221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これらの問題点を</a:t>
            </a:r>
            <a:r>
              <a:rPr kumimoji="1" lang="ja-JP" altLang="en-US" dirty="0"/>
              <a:t>改善するために、以下の機器の導入を考えました。</a:t>
            </a:r>
            <a:endParaRPr kumimoji="1" lang="en-US" altLang="ja-JP" dirty="0"/>
          </a:p>
          <a:p>
            <a:r>
              <a:rPr lang="en-US" altLang="ja-JP" dirty="0"/>
              <a:t>1</a:t>
            </a:r>
            <a:r>
              <a:rPr lang="ja-JP" altLang="en-US" dirty="0"/>
              <a:t>つ目は</a:t>
            </a:r>
            <a:r>
              <a:rPr kumimoji="1" lang="ja-JP" altLang="en-US" dirty="0"/>
              <a:t>、このようなポータブル魚群探知機です</a:t>
            </a:r>
            <a:r>
              <a:rPr lang="ja-JP" altLang="en-US" dirty="0"/>
              <a:t>。</a:t>
            </a:r>
            <a:endParaRPr lang="en-US" altLang="ja-JP" dirty="0"/>
          </a:p>
          <a:p>
            <a:r>
              <a:rPr kumimoji="1" lang="ja-JP" altLang="en-US" dirty="0"/>
              <a:t>ポータブル魚群探知機には、このような特徴があります。</a:t>
            </a:r>
            <a:r>
              <a:rPr kumimoji="1" lang="en-US" altLang="ja-JP" dirty="0"/>
              <a:t>1</a:t>
            </a:r>
            <a:r>
              <a:rPr kumimoji="1" lang="ja-JP" altLang="en-US" dirty="0"/>
              <a:t>回の充電で</a:t>
            </a:r>
            <a:r>
              <a:rPr kumimoji="1" lang="en-US" altLang="ja-JP" dirty="0"/>
              <a:t>5</a:t>
            </a:r>
            <a:r>
              <a:rPr kumimoji="1" lang="ja-JP" altLang="en-US" dirty="0"/>
              <a:t>時間使うことができ、水につけることで自動で</a:t>
            </a:r>
            <a:r>
              <a:rPr kumimoji="1" lang="en-US" altLang="ja-JP" dirty="0"/>
              <a:t>ON/OFF</a:t>
            </a:r>
            <a:r>
              <a:rPr kumimoji="1" lang="ja-JP" altLang="en-US" dirty="0"/>
              <a:t>を切り替えることができます。また、アプリをインストールすればソナー装置などの機器を使わずに測定を行えます。価格も現在の魚群探知機よりはるかに安いです。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21D8CA4-7BE2-4BA8-920F-E6D5CCC96087}" type="slidenum">
              <a:rPr kumimoji="1" lang="ja-JP" altLang="en-US" smtClean="0"/>
              <a:t>9</a:t>
            </a:fld>
            <a:endParaRPr kumimoji="1" lang="ja-JP" altLang="en-US"/>
          </a:p>
        </p:txBody>
      </p:sp>
    </p:spTree>
    <p:extLst>
      <p:ext uri="{BB962C8B-B14F-4D97-AF65-F5344CB8AC3E}">
        <p14:creationId xmlns:p14="http://schemas.microsoft.com/office/powerpoint/2010/main" val="294446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390071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361828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925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105711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1563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2305767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4003238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341420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244596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276052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93370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46120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316077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278875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167907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65BCE8-310E-47F0-BA35-95A04005DDFD}" type="datetimeFigureOut">
              <a:rPr kumimoji="1" lang="ja-JP" altLang="en-US" smtClean="0"/>
              <a:t>2019/10/29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67588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65BCE8-310E-47F0-BA35-95A04005DDFD}" type="datetimeFigureOut">
              <a:rPr kumimoji="1" lang="ja-JP" altLang="en-US" smtClean="0"/>
              <a:t>2019/10/29</a:t>
            </a:fld>
            <a:endParaRPr kumimoji="1" lang="ja-JP"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7072F1A-2DBF-4C94-B2B3-AE077BC051E5}" type="slidenum">
              <a:rPr kumimoji="1" lang="ja-JP" altLang="en-US" smtClean="0"/>
              <a:t>‹#›</a:t>
            </a:fld>
            <a:endParaRPr kumimoji="1" lang="ja-JP" altLang="en-US"/>
          </a:p>
        </p:txBody>
      </p:sp>
    </p:spTree>
    <p:extLst>
      <p:ext uri="{BB962C8B-B14F-4D97-AF65-F5344CB8AC3E}">
        <p14:creationId xmlns:p14="http://schemas.microsoft.com/office/powerpoint/2010/main" val="355030630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0B5C8CE-0BF3-4015-AA94-54C723C2D1B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l="15018" t="8629" r="40454" b="1"/>
          <a:stretch/>
        </p:blipFill>
        <p:spPr>
          <a:xfrm>
            <a:off x="3202390" y="-1"/>
            <a:ext cx="5941610"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タイトル 1">
            <a:extLst>
              <a:ext uri="{FF2B5EF4-FFF2-40B4-BE49-F238E27FC236}">
                <a16:creationId xmlns:a16="http://schemas.microsoft.com/office/drawing/2014/main" id="{B345B496-51AD-4C02-BF96-4CC8B6B05BC6}"/>
              </a:ext>
            </a:extLst>
          </p:cNvPr>
          <p:cNvSpPr>
            <a:spLocks noGrp="1"/>
          </p:cNvSpPr>
          <p:nvPr>
            <p:ph type="ctrTitle"/>
          </p:nvPr>
        </p:nvSpPr>
        <p:spPr>
          <a:xfrm>
            <a:off x="176951" y="2405404"/>
            <a:ext cx="4070350" cy="2369093"/>
          </a:xfrm>
        </p:spPr>
        <p:txBody>
          <a:bodyPr>
            <a:normAutofit/>
          </a:bodyPr>
          <a:lstStyle/>
          <a:p>
            <a:pPr>
              <a:lnSpc>
                <a:spcPct val="90000"/>
              </a:lnSpc>
            </a:pPr>
            <a:r>
              <a:rPr lang="ja-JP" altLang="en-US" sz="3300" dirty="0">
                <a:solidFill>
                  <a:schemeClr val="accent1">
                    <a:lumMod val="50000"/>
                  </a:schemeClr>
                </a:solidFill>
              </a:rPr>
              <a:t>魚群探知機と</a:t>
            </a:r>
            <a:br>
              <a:rPr lang="en-US" altLang="ja-JP" sz="3300" dirty="0">
                <a:solidFill>
                  <a:schemeClr val="accent1">
                    <a:lumMod val="50000"/>
                  </a:schemeClr>
                </a:solidFill>
              </a:rPr>
            </a:br>
            <a:r>
              <a:rPr lang="ja-JP" altLang="en-US" sz="3300" dirty="0">
                <a:solidFill>
                  <a:schemeClr val="accent1">
                    <a:lumMod val="50000"/>
                  </a:schemeClr>
                </a:solidFill>
              </a:rPr>
              <a:t>水域ネットワークを</a:t>
            </a:r>
            <a:br>
              <a:rPr lang="en-US" altLang="ja-JP" sz="3300" dirty="0">
                <a:solidFill>
                  <a:schemeClr val="accent1">
                    <a:lumMod val="50000"/>
                  </a:schemeClr>
                </a:solidFill>
              </a:rPr>
            </a:br>
            <a:r>
              <a:rPr lang="ja-JP" altLang="en-US" sz="3300" dirty="0">
                <a:solidFill>
                  <a:schemeClr val="accent1">
                    <a:lumMod val="50000"/>
                  </a:schemeClr>
                </a:solidFill>
              </a:rPr>
              <a:t>用いた定置網漁業の効率化</a:t>
            </a:r>
          </a:p>
        </p:txBody>
      </p:sp>
      <p:sp>
        <p:nvSpPr>
          <p:cNvPr id="3" name="字幕 2">
            <a:extLst>
              <a:ext uri="{FF2B5EF4-FFF2-40B4-BE49-F238E27FC236}">
                <a16:creationId xmlns:a16="http://schemas.microsoft.com/office/drawing/2014/main" id="{EBB68136-CC9F-4510-91CD-79A8C326F682}"/>
              </a:ext>
            </a:extLst>
          </p:cNvPr>
          <p:cNvSpPr>
            <a:spLocks noGrp="1"/>
          </p:cNvSpPr>
          <p:nvPr>
            <p:ph type="subTitle" idx="1"/>
          </p:nvPr>
        </p:nvSpPr>
        <p:spPr>
          <a:xfrm>
            <a:off x="559091" y="4862142"/>
            <a:ext cx="3059791" cy="1096901"/>
          </a:xfrm>
        </p:spPr>
        <p:txBody>
          <a:bodyPr>
            <a:normAutofit/>
          </a:bodyPr>
          <a:lstStyle/>
          <a:p>
            <a:r>
              <a:rPr kumimoji="1" lang="ja-JP" altLang="en-US" sz="2800" dirty="0">
                <a:solidFill>
                  <a:schemeClr val="tx1"/>
                </a:solidFill>
              </a:rPr>
              <a:t>榊原 萌</a:t>
            </a:r>
          </a:p>
        </p:txBody>
      </p:sp>
      <p:cxnSp>
        <p:nvCxnSpPr>
          <p:cNvPr id="13" name="Straight Connector 1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6374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508000" y="609600"/>
            <a:ext cx="6447501" cy="1320800"/>
          </a:xfrm>
        </p:spPr>
        <p:txBody>
          <a:bodyPr anchor="t">
            <a:normAutofit/>
          </a:bodyPr>
          <a:lstStyle/>
          <a:p>
            <a:r>
              <a:rPr lang="ja-JP" altLang="en-US" sz="3600" dirty="0">
                <a:solidFill>
                  <a:schemeClr val="accent1">
                    <a:lumMod val="50000"/>
                  </a:schemeClr>
                </a:solidFill>
              </a:rPr>
              <a:t>改善するためには</a:t>
            </a:r>
            <a:endParaRPr kumimoji="1" lang="ja-JP" altLang="en-US" sz="3600" dirty="0">
              <a:solidFill>
                <a:schemeClr val="accent1">
                  <a:lumMod val="50000"/>
                </a:schemeClr>
              </a:solidFill>
            </a:endParaRPr>
          </a:p>
        </p:txBody>
      </p:sp>
      <p:sp>
        <p:nvSpPr>
          <p:cNvPr id="3" name="コンテンツ プレースホルダー 2">
            <a:extLst>
              <a:ext uri="{FF2B5EF4-FFF2-40B4-BE49-F238E27FC236}">
                <a16:creationId xmlns:a16="http://schemas.microsoft.com/office/drawing/2014/main" id="{E9F5CEEF-2F76-4972-82B8-FC023FEE18E6}"/>
              </a:ext>
            </a:extLst>
          </p:cNvPr>
          <p:cNvSpPr>
            <a:spLocks noGrp="1"/>
          </p:cNvSpPr>
          <p:nvPr>
            <p:ph idx="1"/>
          </p:nvPr>
        </p:nvSpPr>
        <p:spPr>
          <a:xfrm>
            <a:off x="508000" y="1930400"/>
            <a:ext cx="5149850" cy="3931460"/>
          </a:xfrm>
        </p:spPr>
        <p:txBody>
          <a:bodyPr>
            <a:normAutofit/>
          </a:bodyPr>
          <a:lstStyle/>
          <a:p>
            <a:r>
              <a:rPr lang="en-US" altLang="ja-JP" sz="2800" dirty="0"/>
              <a:t>ZigBee-</a:t>
            </a:r>
            <a:r>
              <a:rPr lang="en-US" altLang="ja-JP" sz="2800" dirty="0" err="1"/>
              <a:t>Wifi</a:t>
            </a:r>
            <a:endParaRPr lang="en-US" altLang="ja-JP" sz="2800" dirty="0"/>
          </a:p>
          <a:p>
            <a:pPr lvl="1"/>
            <a:r>
              <a:rPr lang="ja-JP" altLang="en-US" sz="2600" dirty="0"/>
              <a:t>省電力</a:t>
            </a:r>
            <a:endParaRPr lang="en-US" altLang="ja-JP" sz="2400" dirty="0"/>
          </a:p>
          <a:p>
            <a:pPr lvl="1"/>
            <a:r>
              <a:rPr lang="ja-JP" altLang="en-US" sz="2600" dirty="0"/>
              <a:t>スリープ状態からの復帰が早い</a:t>
            </a:r>
            <a:endParaRPr lang="en-US" altLang="ja-JP" sz="2600" dirty="0"/>
          </a:p>
          <a:p>
            <a:pPr lvl="1"/>
            <a:endParaRPr lang="en-US" altLang="ja-JP" sz="2600" dirty="0"/>
          </a:p>
          <a:p>
            <a:r>
              <a:rPr lang="ja-JP" altLang="en-US" sz="2800" dirty="0"/>
              <a:t>基本スリープ、データを送るときだけ復帰</a:t>
            </a:r>
            <a:endParaRPr lang="en-US" altLang="ja-JP" sz="2800" dirty="0"/>
          </a:p>
        </p:txBody>
      </p:sp>
      <p:pic>
        <p:nvPicPr>
          <p:cNvPr id="5" name="図 4">
            <a:extLst>
              <a:ext uri="{FF2B5EF4-FFF2-40B4-BE49-F238E27FC236}">
                <a16:creationId xmlns:a16="http://schemas.microsoft.com/office/drawing/2014/main" id="{C2B9F0A0-CA2A-49CF-842A-4BE0A0C07F9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333" b="90000" l="10000" r="90000">
                        <a14:foregroundMark x1="55467" y1="14000" x2="55333" y2="9333"/>
                        <a14:backgroundMark x1="13333" y1="36444" x2="16400" y2="47111"/>
                        <a14:backgroundMark x1="16400" y1="47111" x2="41867" y2="99111"/>
                      </a14:backgroundRemoval>
                    </a14:imgEffect>
                  </a14:imgLayer>
                </a14:imgProps>
              </a:ext>
              <a:ext uri="{28A0092B-C50C-407E-A947-70E740481C1C}">
                <a14:useLocalDpi xmlns:a14="http://schemas.microsoft.com/office/drawing/2010/main" val="0"/>
              </a:ext>
            </a:extLst>
          </a:blip>
          <a:stretch>
            <a:fillRect/>
          </a:stretch>
        </p:blipFill>
        <p:spPr>
          <a:xfrm>
            <a:off x="5090863" y="2346764"/>
            <a:ext cx="4765408" cy="2859245"/>
          </a:xfrm>
          <a:prstGeom prst="rect">
            <a:avLst/>
          </a:prstGeom>
        </p:spPr>
      </p:pic>
    </p:spTree>
    <p:extLst>
      <p:ext uri="{BB962C8B-B14F-4D97-AF65-F5344CB8AC3E}">
        <p14:creationId xmlns:p14="http://schemas.microsoft.com/office/powerpoint/2010/main" val="50680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609599" y="609600"/>
            <a:ext cx="6347713" cy="684810"/>
          </a:xfrm>
        </p:spPr>
        <p:txBody>
          <a:bodyPr/>
          <a:lstStyle/>
          <a:p>
            <a:r>
              <a:rPr lang="ja-JP" altLang="en-US" dirty="0">
                <a:solidFill>
                  <a:schemeClr val="accent1">
                    <a:lumMod val="50000"/>
                  </a:schemeClr>
                </a:solidFill>
              </a:rPr>
              <a:t>改善するためには</a:t>
            </a:r>
            <a:endParaRPr kumimoji="1" lang="ja-JP" altLang="en-US" dirty="0">
              <a:solidFill>
                <a:schemeClr val="accent1">
                  <a:lumMod val="50000"/>
                </a:schemeClr>
              </a:solidFill>
            </a:endParaRPr>
          </a:p>
        </p:txBody>
      </p:sp>
      <p:graphicFrame>
        <p:nvGraphicFramePr>
          <p:cNvPr id="5" name="コンテンツ プレースホルダー 4">
            <a:extLst>
              <a:ext uri="{FF2B5EF4-FFF2-40B4-BE49-F238E27FC236}">
                <a16:creationId xmlns:a16="http://schemas.microsoft.com/office/drawing/2014/main" id="{199C95CD-56D9-4A73-AAD7-CCB1F2489579}"/>
              </a:ext>
            </a:extLst>
          </p:cNvPr>
          <p:cNvGraphicFramePr>
            <a:graphicFrameLocks noGrp="1"/>
          </p:cNvGraphicFramePr>
          <p:nvPr>
            <p:ph idx="1"/>
            <p:extLst>
              <p:ext uri="{D42A27DB-BD31-4B8C-83A1-F6EECF244321}">
                <p14:modId xmlns:p14="http://schemas.microsoft.com/office/powerpoint/2010/main" val="967901643"/>
              </p:ext>
            </p:extLst>
          </p:nvPr>
        </p:nvGraphicFramePr>
        <p:xfrm>
          <a:off x="609600" y="1543050"/>
          <a:ext cx="7466013" cy="4886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四角形: 角を丸くする 6">
            <a:extLst>
              <a:ext uri="{FF2B5EF4-FFF2-40B4-BE49-F238E27FC236}">
                <a16:creationId xmlns:a16="http://schemas.microsoft.com/office/drawing/2014/main" id="{48D9A117-1455-455F-8831-C911C01572D9}"/>
              </a:ext>
            </a:extLst>
          </p:cNvPr>
          <p:cNvSpPr/>
          <p:nvPr/>
        </p:nvSpPr>
        <p:spPr>
          <a:xfrm>
            <a:off x="1419726" y="2588669"/>
            <a:ext cx="6304548" cy="27950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測定するときだけ</a:t>
            </a:r>
            <a:endParaRPr kumimoji="1" lang="en-US" altLang="ja-JP" sz="3200" dirty="0">
              <a:solidFill>
                <a:schemeClr val="tx1"/>
              </a:solidFill>
            </a:endParaRPr>
          </a:p>
          <a:p>
            <a:pPr algn="ctr"/>
            <a:r>
              <a:rPr kumimoji="1" lang="ja-JP" altLang="en-US" sz="3200" dirty="0">
                <a:solidFill>
                  <a:schemeClr val="tx1"/>
                </a:solidFill>
              </a:rPr>
              <a:t>水につけるようなシステムを</a:t>
            </a:r>
            <a:endParaRPr kumimoji="1" lang="en-US" altLang="ja-JP" sz="3200" dirty="0">
              <a:solidFill>
                <a:schemeClr val="tx1"/>
              </a:solidFill>
            </a:endParaRPr>
          </a:p>
          <a:p>
            <a:pPr algn="ctr"/>
            <a:r>
              <a:rPr kumimoji="1" lang="ja-JP" altLang="en-US" sz="3200" dirty="0">
                <a:solidFill>
                  <a:schemeClr val="tx1"/>
                </a:solidFill>
              </a:rPr>
              <a:t>構築</a:t>
            </a:r>
          </a:p>
        </p:txBody>
      </p:sp>
    </p:spTree>
    <p:extLst>
      <p:ext uri="{BB962C8B-B14F-4D97-AF65-F5344CB8AC3E}">
        <p14:creationId xmlns:p14="http://schemas.microsoft.com/office/powerpoint/2010/main" val="113822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489360" y="1382486"/>
            <a:ext cx="2660686" cy="4093028"/>
          </a:xfrm>
        </p:spPr>
        <p:txBody>
          <a:bodyPr anchor="ctr">
            <a:normAutofit/>
          </a:bodyPr>
          <a:lstStyle/>
          <a:p>
            <a:r>
              <a:rPr kumimoji="1" lang="ja-JP" altLang="en-US" sz="3800" dirty="0">
                <a:solidFill>
                  <a:schemeClr val="accent1">
                    <a:lumMod val="50000"/>
                  </a:schemeClr>
                </a:solidFill>
              </a:rPr>
              <a:t>目次</a:t>
            </a:r>
          </a:p>
        </p:txBody>
      </p:sp>
      <p:graphicFrame>
        <p:nvGraphicFramePr>
          <p:cNvPr id="5" name="コンテンツ プレースホルダー 2">
            <a:extLst>
              <a:ext uri="{FF2B5EF4-FFF2-40B4-BE49-F238E27FC236}">
                <a16:creationId xmlns:a16="http://schemas.microsoft.com/office/drawing/2014/main" id="{4986234F-77FA-445A-AC7F-14F7EE576F9A}"/>
              </a:ext>
            </a:extLst>
          </p:cNvPr>
          <p:cNvGraphicFramePr>
            <a:graphicFrameLocks noGrp="1"/>
          </p:cNvGraphicFramePr>
          <p:nvPr>
            <p:ph idx="1"/>
            <p:extLst>
              <p:ext uri="{D42A27DB-BD31-4B8C-83A1-F6EECF244321}">
                <p14:modId xmlns:p14="http://schemas.microsoft.com/office/powerpoint/2010/main" val="3982823943"/>
              </p:ext>
            </p:extLst>
          </p:nvPr>
        </p:nvGraphicFramePr>
        <p:xfrm>
          <a:off x="3543300" y="605790"/>
          <a:ext cx="5115717" cy="5897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773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609599" y="609600"/>
            <a:ext cx="6347713" cy="684810"/>
          </a:xfrm>
        </p:spPr>
        <p:txBody>
          <a:bodyPr>
            <a:normAutofit/>
          </a:bodyPr>
          <a:lstStyle/>
          <a:p>
            <a:r>
              <a:rPr lang="ja-JP" altLang="en-US" dirty="0">
                <a:solidFill>
                  <a:schemeClr val="accent1">
                    <a:lumMod val="50000"/>
                  </a:schemeClr>
                </a:solidFill>
              </a:rPr>
              <a:t>研究背景</a:t>
            </a:r>
            <a:r>
              <a:rPr kumimoji="1" lang="ja-JP" altLang="en-US" dirty="0"/>
              <a:t>　</a:t>
            </a:r>
          </a:p>
        </p:txBody>
      </p:sp>
      <p:sp>
        <p:nvSpPr>
          <p:cNvPr id="3" name="コンテンツ プレースホルダー 2">
            <a:extLst>
              <a:ext uri="{FF2B5EF4-FFF2-40B4-BE49-F238E27FC236}">
                <a16:creationId xmlns:a16="http://schemas.microsoft.com/office/drawing/2014/main" id="{E9F5CEEF-2F76-4972-82B8-FC023FEE18E6}"/>
              </a:ext>
            </a:extLst>
          </p:cNvPr>
          <p:cNvSpPr>
            <a:spLocks noGrp="1"/>
          </p:cNvSpPr>
          <p:nvPr>
            <p:ph idx="1"/>
          </p:nvPr>
        </p:nvSpPr>
        <p:spPr>
          <a:xfrm>
            <a:off x="609599" y="1543792"/>
            <a:ext cx="6347714" cy="4497571"/>
          </a:xfrm>
        </p:spPr>
        <p:txBody>
          <a:bodyPr>
            <a:normAutofit/>
          </a:bodyPr>
          <a:lstStyle/>
          <a:p>
            <a:r>
              <a:rPr kumimoji="1" lang="ja-JP" altLang="en-US" sz="3200" dirty="0"/>
              <a:t>定置網漁法</a:t>
            </a:r>
            <a:endParaRPr kumimoji="1" lang="en-US" altLang="ja-JP" sz="3200" dirty="0"/>
          </a:p>
          <a:p>
            <a:pPr lvl="1"/>
            <a:r>
              <a:rPr kumimoji="1" lang="ja-JP" altLang="en-US" sz="3000" dirty="0"/>
              <a:t>海底の一定の場所に網を設置</a:t>
            </a:r>
            <a:endParaRPr kumimoji="1" lang="en-US" altLang="ja-JP" sz="3000" dirty="0"/>
          </a:p>
          <a:p>
            <a:pPr lvl="1"/>
            <a:r>
              <a:rPr kumimoji="1" lang="ja-JP" altLang="en-US" sz="3000" dirty="0"/>
              <a:t>網に滞留した魚を獲る</a:t>
            </a:r>
            <a:endParaRPr kumimoji="1" lang="en-US" altLang="ja-JP" sz="3000" dirty="0"/>
          </a:p>
        </p:txBody>
      </p:sp>
      <p:pic>
        <p:nvPicPr>
          <p:cNvPr id="5" name="図 4">
            <a:extLst>
              <a:ext uri="{FF2B5EF4-FFF2-40B4-BE49-F238E27FC236}">
                <a16:creationId xmlns:a16="http://schemas.microsoft.com/office/drawing/2014/main" id="{CD32AE6F-15BF-44FF-992B-08552BBC9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 y="3055525"/>
            <a:ext cx="5193030" cy="3505295"/>
          </a:xfrm>
          <a:prstGeom prst="rect">
            <a:avLst/>
          </a:prstGeom>
        </p:spPr>
      </p:pic>
    </p:spTree>
    <p:extLst>
      <p:ext uri="{BB962C8B-B14F-4D97-AF65-F5344CB8AC3E}">
        <p14:creationId xmlns:p14="http://schemas.microsoft.com/office/powerpoint/2010/main" val="375733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508000" y="609600"/>
            <a:ext cx="6447501" cy="1320800"/>
          </a:xfrm>
        </p:spPr>
        <p:txBody>
          <a:bodyPr>
            <a:normAutofit/>
          </a:bodyPr>
          <a:lstStyle/>
          <a:p>
            <a:r>
              <a:rPr lang="ja-JP" altLang="en-US" dirty="0">
                <a:solidFill>
                  <a:schemeClr val="accent1">
                    <a:lumMod val="50000"/>
                  </a:schemeClr>
                </a:solidFill>
              </a:rPr>
              <a:t>研究背景</a:t>
            </a:r>
            <a:r>
              <a:rPr kumimoji="1" lang="ja-JP" altLang="en-US" sz="3600" dirty="0"/>
              <a:t>　</a:t>
            </a:r>
          </a:p>
        </p:txBody>
      </p:sp>
      <p:graphicFrame>
        <p:nvGraphicFramePr>
          <p:cNvPr id="5" name="コンテンツ プレースホルダー 2">
            <a:extLst>
              <a:ext uri="{FF2B5EF4-FFF2-40B4-BE49-F238E27FC236}">
                <a16:creationId xmlns:a16="http://schemas.microsoft.com/office/drawing/2014/main" id="{B4D4FC4A-6BF3-4745-A57D-9F2D848278C6}"/>
              </a:ext>
            </a:extLst>
          </p:cNvPr>
          <p:cNvGraphicFramePr>
            <a:graphicFrameLocks noGrp="1"/>
          </p:cNvGraphicFramePr>
          <p:nvPr>
            <p:ph idx="1"/>
            <p:extLst>
              <p:ext uri="{D42A27DB-BD31-4B8C-83A1-F6EECF244321}">
                <p14:modId xmlns:p14="http://schemas.microsoft.com/office/powerpoint/2010/main" val="3416194204"/>
              </p:ext>
            </p:extLst>
          </p:nvPr>
        </p:nvGraphicFramePr>
        <p:xfrm>
          <a:off x="508000" y="1939477"/>
          <a:ext cx="8212694" cy="4789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四角形: 角を丸くする 3">
            <a:extLst>
              <a:ext uri="{FF2B5EF4-FFF2-40B4-BE49-F238E27FC236}">
                <a16:creationId xmlns:a16="http://schemas.microsoft.com/office/drawing/2014/main" id="{C3B0AB92-BCD0-4345-A21C-4A963763C0C7}"/>
              </a:ext>
            </a:extLst>
          </p:cNvPr>
          <p:cNvSpPr/>
          <p:nvPr/>
        </p:nvSpPr>
        <p:spPr>
          <a:xfrm>
            <a:off x="2228359" y="3619687"/>
            <a:ext cx="4687281" cy="14287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accent1">
                    <a:lumMod val="50000"/>
                  </a:schemeClr>
                </a:solidFill>
              </a:rPr>
              <a:t>環境にいいが 効率の悪い漁法</a:t>
            </a:r>
          </a:p>
        </p:txBody>
      </p:sp>
      <p:sp>
        <p:nvSpPr>
          <p:cNvPr id="6" name="コンテンツ プレースホルダー 2">
            <a:extLst>
              <a:ext uri="{FF2B5EF4-FFF2-40B4-BE49-F238E27FC236}">
                <a16:creationId xmlns:a16="http://schemas.microsoft.com/office/drawing/2014/main" id="{FC6CA7B6-97EE-4C49-AAF4-B259A9540D2E}"/>
              </a:ext>
            </a:extLst>
          </p:cNvPr>
          <p:cNvSpPr txBox="1">
            <a:spLocks/>
          </p:cNvSpPr>
          <p:nvPr/>
        </p:nvSpPr>
        <p:spPr>
          <a:xfrm>
            <a:off x="609599" y="1543792"/>
            <a:ext cx="6347714" cy="44975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3200" dirty="0"/>
              <a:t>定置網漁法の特徴</a:t>
            </a:r>
            <a:endParaRPr lang="en-US" altLang="ja-JP" sz="3200" dirty="0"/>
          </a:p>
        </p:txBody>
      </p:sp>
    </p:spTree>
    <p:extLst>
      <p:ext uri="{BB962C8B-B14F-4D97-AF65-F5344CB8AC3E}">
        <p14:creationId xmlns:p14="http://schemas.microsoft.com/office/powerpoint/2010/main" val="11511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508000" y="609600"/>
            <a:ext cx="6447501" cy="1320800"/>
          </a:xfrm>
        </p:spPr>
        <p:txBody>
          <a:bodyPr>
            <a:normAutofit/>
          </a:bodyPr>
          <a:lstStyle/>
          <a:p>
            <a:r>
              <a:rPr kumimoji="1" lang="ja-JP" altLang="en-US" sz="3600" dirty="0">
                <a:solidFill>
                  <a:schemeClr val="accent1">
                    <a:lumMod val="50000"/>
                  </a:schemeClr>
                </a:solidFill>
              </a:rPr>
              <a:t>概要</a:t>
            </a:r>
          </a:p>
        </p:txBody>
      </p:sp>
      <p:graphicFrame>
        <p:nvGraphicFramePr>
          <p:cNvPr id="5" name="コンテンツ プレースホルダー 2">
            <a:extLst>
              <a:ext uri="{FF2B5EF4-FFF2-40B4-BE49-F238E27FC236}">
                <a16:creationId xmlns:a16="http://schemas.microsoft.com/office/drawing/2014/main" id="{FA3599DD-3765-43E0-9A8D-58A4D83513CC}"/>
              </a:ext>
            </a:extLst>
          </p:cNvPr>
          <p:cNvGraphicFramePr>
            <a:graphicFrameLocks noGrp="1"/>
          </p:cNvGraphicFramePr>
          <p:nvPr>
            <p:ph idx="1"/>
            <p:extLst>
              <p:ext uri="{D42A27DB-BD31-4B8C-83A1-F6EECF244321}">
                <p14:modId xmlns:p14="http://schemas.microsoft.com/office/powerpoint/2010/main" val="441637373"/>
              </p:ext>
            </p:extLst>
          </p:nvPr>
        </p:nvGraphicFramePr>
        <p:xfrm>
          <a:off x="908959" y="1841765"/>
          <a:ext cx="6447234"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26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graphicEl>
                                              <a:dgm id="{A8FB9A2E-3C73-4414-8458-2DB0C485AEC7}"/>
                                            </p:graphicEl>
                                          </p:spTgt>
                                        </p:tgtEl>
                                        <p:attrNameLst>
                                          <p:attrName>style.visibility</p:attrName>
                                        </p:attrNameLst>
                                      </p:cBhvr>
                                      <p:to>
                                        <p:strVal val="visible"/>
                                      </p:to>
                                    </p:set>
                                    <p:animEffect transition="in" filter="fade">
                                      <p:cBhvr>
                                        <p:cTn id="7" dur="1000"/>
                                        <p:tgtEl>
                                          <p:spTgt spid="5">
                                            <p:graphicEl>
                                              <a:dgm id="{A8FB9A2E-3C73-4414-8458-2DB0C485AEC7}"/>
                                            </p:graphicEl>
                                          </p:spTgt>
                                        </p:tgtEl>
                                      </p:cBhvr>
                                    </p:animEffect>
                                    <p:anim calcmode="lin" valueType="num">
                                      <p:cBhvr>
                                        <p:cTn id="8" dur="1000" fill="hold"/>
                                        <p:tgtEl>
                                          <p:spTgt spid="5">
                                            <p:graphicEl>
                                              <a:dgm id="{A8FB9A2E-3C73-4414-8458-2DB0C485AEC7}"/>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A8FB9A2E-3C73-4414-8458-2DB0C485AEC7}"/>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graphicEl>
                                              <a:dgm id="{AAFBA2B8-0005-4383-B631-8451C3776369}"/>
                                            </p:graphicEl>
                                          </p:spTgt>
                                        </p:tgtEl>
                                        <p:attrNameLst>
                                          <p:attrName>style.visibility</p:attrName>
                                        </p:attrNameLst>
                                      </p:cBhvr>
                                      <p:to>
                                        <p:strVal val="visible"/>
                                      </p:to>
                                    </p:set>
                                    <p:animEffect transition="in" filter="fade">
                                      <p:cBhvr>
                                        <p:cTn id="12" dur="1000"/>
                                        <p:tgtEl>
                                          <p:spTgt spid="5">
                                            <p:graphicEl>
                                              <a:dgm id="{AAFBA2B8-0005-4383-B631-8451C3776369}"/>
                                            </p:graphicEl>
                                          </p:spTgt>
                                        </p:tgtEl>
                                      </p:cBhvr>
                                    </p:animEffect>
                                    <p:anim calcmode="lin" valueType="num">
                                      <p:cBhvr>
                                        <p:cTn id="13" dur="1000" fill="hold"/>
                                        <p:tgtEl>
                                          <p:spTgt spid="5">
                                            <p:graphicEl>
                                              <a:dgm id="{AAFBA2B8-0005-4383-B631-8451C3776369}"/>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AAFBA2B8-0005-4383-B631-8451C3776369}"/>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5">
                                            <p:graphicEl>
                                              <a:dgm id="{4AFA86D2-D606-4D1A-9B22-15DB7C87F0F0}"/>
                                            </p:graphicEl>
                                          </p:spTgt>
                                        </p:tgtEl>
                                        <p:attrNameLst>
                                          <p:attrName>style.visibility</p:attrName>
                                        </p:attrNameLst>
                                      </p:cBhvr>
                                      <p:to>
                                        <p:strVal val="visible"/>
                                      </p:to>
                                    </p:set>
                                    <p:animEffect transition="in" filter="fade">
                                      <p:cBhvr>
                                        <p:cTn id="19" dur="1000"/>
                                        <p:tgtEl>
                                          <p:spTgt spid="5">
                                            <p:graphicEl>
                                              <a:dgm id="{4AFA86D2-D606-4D1A-9B22-15DB7C87F0F0}"/>
                                            </p:graphicEl>
                                          </p:spTgt>
                                        </p:tgtEl>
                                      </p:cBhvr>
                                    </p:animEffect>
                                    <p:anim calcmode="lin" valueType="num">
                                      <p:cBhvr>
                                        <p:cTn id="20" dur="1000" fill="hold"/>
                                        <p:tgtEl>
                                          <p:spTgt spid="5">
                                            <p:graphicEl>
                                              <a:dgm id="{4AFA86D2-D606-4D1A-9B22-15DB7C87F0F0}"/>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4AFA86D2-D606-4D1A-9B22-15DB7C87F0F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609599" y="552450"/>
            <a:ext cx="6347713" cy="684810"/>
          </a:xfrm>
        </p:spPr>
        <p:txBody>
          <a:bodyPr/>
          <a:lstStyle/>
          <a:p>
            <a:r>
              <a:rPr kumimoji="1" lang="ja-JP" altLang="en-US" dirty="0">
                <a:solidFill>
                  <a:schemeClr val="accent1">
                    <a:lumMod val="50000"/>
                  </a:schemeClr>
                </a:solidFill>
              </a:rPr>
              <a:t>概要</a:t>
            </a:r>
          </a:p>
        </p:txBody>
      </p:sp>
      <p:sp>
        <p:nvSpPr>
          <p:cNvPr id="3" name="コンテンツ プレースホルダー 2">
            <a:extLst>
              <a:ext uri="{FF2B5EF4-FFF2-40B4-BE49-F238E27FC236}">
                <a16:creationId xmlns:a16="http://schemas.microsoft.com/office/drawing/2014/main" id="{E9F5CEEF-2F76-4972-82B8-FC023FEE18E6}"/>
              </a:ext>
            </a:extLst>
          </p:cNvPr>
          <p:cNvSpPr>
            <a:spLocks noGrp="1"/>
          </p:cNvSpPr>
          <p:nvPr>
            <p:ph idx="1"/>
          </p:nvPr>
        </p:nvSpPr>
        <p:spPr>
          <a:xfrm>
            <a:off x="609599" y="1543792"/>
            <a:ext cx="6347714" cy="4497571"/>
          </a:xfrm>
        </p:spPr>
        <p:txBody>
          <a:bodyPr>
            <a:normAutofit/>
          </a:bodyPr>
          <a:lstStyle/>
          <a:p>
            <a:r>
              <a:rPr lang="ja-JP" altLang="en-US" sz="3000" dirty="0"/>
              <a:t>水域ネットワークの構築</a:t>
            </a:r>
            <a:endParaRPr lang="en-US" altLang="ja-JP" sz="3000" dirty="0"/>
          </a:p>
          <a:p>
            <a:pPr lvl="1"/>
            <a:r>
              <a:rPr lang="ja-JP" altLang="en-US" sz="2600" dirty="0"/>
              <a:t>魚群探知機と無線</a:t>
            </a:r>
            <a:r>
              <a:rPr lang="en-US" altLang="ja-JP" sz="2600" dirty="0"/>
              <a:t>LAN</a:t>
            </a:r>
            <a:r>
              <a:rPr lang="ja-JP" altLang="en-US" sz="2600" dirty="0"/>
              <a:t>を接続</a:t>
            </a:r>
            <a:endParaRPr lang="en-US" altLang="ja-JP" sz="2600" dirty="0"/>
          </a:p>
          <a:p>
            <a:pPr lvl="1"/>
            <a:r>
              <a:rPr lang="ja-JP" altLang="en-US" sz="2600" dirty="0"/>
              <a:t>無線</a:t>
            </a:r>
            <a:r>
              <a:rPr lang="en-US" altLang="ja-JP" sz="2600" dirty="0"/>
              <a:t>LAN</a:t>
            </a:r>
            <a:r>
              <a:rPr lang="ja-JP" altLang="en-US" sz="2600" dirty="0"/>
              <a:t>を通してデータを表示</a:t>
            </a:r>
            <a:endParaRPr lang="en-US" altLang="ja-JP" sz="2600" dirty="0"/>
          </a:p>
          <a:p>
            <a:pPr marL="457200" lvl="1" indent="0">
              <a:buNone/>
            </a:pPr>
            <a:endParaRPr lang="en-US" altLang="ja-JP" sz="2600" dirty="0"/>
          </a:p>
          <a:p>
            <a:pPr marL="0" indent="0">
              <a:buNone/>
            </a:pPr>
            <a:endParaRPr kumimoji="1" lang="en-US" altLang="ja-JP" sz="3000" dirty="0"/>
          </a:p>
        </p:txBody>
      </p:sp>
      <p:pic>
        <p:nvPicPr>
          <p:cNvPr id="5" name="図 4">
            <a:extLst>
              <a:ext uri="{FF2B5EF4-FFF2-40B4-BE49-F238E27FC236}">
                <a16:creationId xmlns:a16="http://schemas.microsoft.com/office/drawing/2014/main" id="{CF1DD7A0-77ED-4B1C-90B9-6F2522DDC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162" y="3257550"/>
            <a:ext cx="5772150" cy="3246834"/>
          </a:xfrm>
          <a:prstGeom prst="rect">
            <a:avLst/>
          </a:prstGeom>
        </p:spPr>
      </p:pic>
      <p:pic>
        <p:nvPicPr>
          <p:cNvPr id="6" name="図 5">
            <a:extLst>
              <a:ext uri="{FF2B5EF4-FFF2-40B4-BE49-F238E27FC236}">
                <a16:creationId xmlns:a16="http://schemas.microsoft.com/office/drawing/2014/main" id="{824F4F75-559A-425B-865B-33A1C5B1B4A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75388" y="4880967"/>
            <a:ext cx="1296487" cy="972365"/>
          </a:xfrm>
          <a:prstGeom prst="rect">
            <a:avLst/>
          </a:prstGeom>
        </p:spPr>
      </p:pic>
      <p:pic>
        <p:nvPicPr>
          <p:cNvPr id="7" name="図 6">
            <a:extLst>
              <a:ext uri="{FF2B5EF4-FFF2-40B4-BE49-F238E27FC236}">
                <a16:creationId xmlns:a16="http://schemas.microsoft.com/office/drawing/2014/main" id="{06B2C4D8-0FF0-43D9-831F-42807B8E0B6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763245" y="4880967"/>
            <a:ext cx="1296487" cy="972365"/>
          </a:xfrm>
          <a:prstGeom prst="rect">
            <a:avLst/>
          </a:prstGeom>
        </p:spPr>
      </p:pic>
    </p:spTree>
    <p:extLst>
      <p:ext uri="{BB962C8B-B14F-4D97-AF65-F5344CB8AC3E}">
        <p14:creationId xmlns:p14="http://schemas.microsoft.com/office/powerpoint/2010/main" val="1341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508000" y="609600"/>
            <a:ext cx="6447501" cy="1320800"/>
          </a:xfrm>
        </p:spPr>
        <p:txBody>
          <a:bodyPr>
            <a:normAutofit/>
          </a:bodyPr>
          <a:lstStyle/>
          <a:p>
            <a:r>
              <a:rPr lang="ja-JP" altLang="en-US" sz="3600" dirty="0">
                <a:solidFill>
                  <a:schemeClr val="accent1">
                    <a:lumMod val="50000"/>
                  </a:schemeClr>
                </a:solidFill>
              </a:rPr>
              <a:t>現在までの成果</a:t>
            </a:r>
            <a:endParaRPr kumimoji="1" lang="ja-JP" altLang="en-US" sz="3600" dirty="0">
              <a:solidFill>
                <a:schemeClr val="accent1">
                  <a:lumMod val="50000"/>
                </a:schemeClr>
              </a:solidFill>
            </a:endParaRPr>
          </a:p>
        </p:txBody>
      </p:sp>
      <p:graphicFrame>
        <p:nvGraphicFramePr>
          <p:cNvPr id="5" name="コンテンツ プレースホルダー 2">
            <a:extLst>
              <a:ext uri="{FF2B5EF4-FFF2-40B4-BE49-F238E27FC236}">
                <a16:creationId xmlns:a16="http://schemas.microsoft.com/office/drawing/2014/main" id="{2FA62CB7-F7FD-417E-A768-56C8B41A0BCC}"/>
              </a:ext>
            </a:extLst>
          </p:cNvPr>
          <p:cNvGraphicFramePr>
            <a:graphicFrameLocks noGrp="1"/>
          </p:cNvGraphicFramePr>
          <p:nvPr>
            <p:ph idx="1"/>
            <p:extLst>
              <p:ext uri="{D42A27DB-BD31-4B8C-83A1-F6EECF244321}">
                <p14:modId xmlns:p14="http://schemas.microsoft.com/office/powerpoint/2010/main" val="2943838282"/>
              </p:ext>
            </p:extLst>
          </p:nvPr>
        </p:nvGraphicFramePr>
        <p:xfrm>
          <a:off x="744573" y="2033142"/>
          <a:ext cx="6447234"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420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graphicEl>
                                              <a:dgm id="{44679D55-58B3-4B23-BA19-92851306866C}"/>
                                            </p:graphicEl>
                                          </p:spTgt>
                                        </p:tgtEl>
                                        <p:attrNameLst>
                                          <p:attrName>style.visibility</p:attrName>
                                        </p:attrNameLst>
                                      </p:cBhvr>
                                      <p:to>
                                        <p:strVal val="visible"/>
                                      </p:to>
                                    </p:set>
                                    <p:animEffect transition="in" filter="fade">
                                      <p:cBhvr>
                                        <p:cTn id="7" dur="1000"/>
                                        <p:tgtEl>
                                          <p:spTgt spid="5">
                                            <p:graphicEl>
                                              <a:dgm id="{44679D55-58B3-4B23-BA19-92851306866C}"/>
                                            </p:graphicEl>
                                          </p:spTgt>
                                        </p:tgtEl>
                                      </p:cBhvr>
                                    </p:animEffect>
                                    <p:anim calcmode="lin" valueType="num">
                                      <p:cBhvr>
                                        <p:cTn id="8" dur="1000" fill="hold"/>
                                        <p:tgtEl>
                                          <p:spTgt spid="5">
                                            <p:graphicEl>
                                              <a:dgm id="{44679D55-58B3-4B23-BA19-92851306866C}"/>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44679D55-58B3-4B23-BA19-92851306866C}"/>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graphicEl>
                                              <a:dgm id="{82CB19D1-9349-41B1-8E21-AEBFD2233FCB}"/>
                                            </p:graphicEl>
                                          </p:spTgt>
                                        </p:tgtEl>
                                        <p:attrNameLst>
                                          <p:attrName>style.visibility</p:attrName>
                                        </p:attrNameLst>
                                      </p:cBhvr>
                                      <p:to>
                                        <p:strVal val="visible"/>
                                      </p:to>
                                    </p:set>
                                    <p:animEffect transition="in" filter="fade">
                                      <p:cBhvr>
                                        <p:cTn id="14" dur="1000"/>
                                        <p:tgtEl>
                                          <p:spTgt spid="5">
                                            <p:graphicEl>
                                              <a:dgm id="{82CB19D1-9349-41B1-8E21-AEBFD2233FCB}"/>
                                            </p:graphicEl>
                                          </p:spTgt>
                                        </p:tgtEl>
                                      </p:cBhvr>
                                    </p:animEffect>
                                    <p:anim calcmode="lin" valueType="num">
                                      <p:cBhvr>
                                        <p:cTn id="15" dur="1000" fill="hold"/>
                                        <p:tgtEl>
                                          <p:spTgt spid="5">
                                            <p:graphicEl>
                                              <a:dgm id="{82CB19D1-9349-41B1-8E21-AEBFD2233FCB}"/>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82CB19D1-9349-41B1-8E21-AEBFD2233FCB}"/>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5">
                                            <p:graphicEl>
                                              <a:dgm id="{9F0F7C30-7976-498E-9734-EFF8CA55AEA1}"/>
                                            </p:graphicEl>
                                          </p:spTgt>
                                        </p:tgtEl>
                                        <p:attrNameLst>
                                          <p:attrName>style.visibility</p:attrName>
                                        </p:attrNameLst>
                                      </p:cBhvr>
                                      <p:to>
                                        <p:strVal val="visible"/>
                                      </p:to>
                                    </p:set>
                                    <p:animEffect transition="in" filter="fade">
                                      <p:cBhvr>
                                        <p:cTn id="19" dur="1000"/>
                                        <p:tgtEl>
                                          <p:spTgt spid="5">
                                            <p:graphicEl>
                                              <a:dgm id="{9F0F7C30-7976-498E-9734-EFF8CA55AEA1}"/>
                                            </p:graphicEl>
                                          </p:spTgt>
                                        </p:tgtEl>
                                      </p:cBhvr>
                                    </p:animEffect>
                                    <p:anim calcmode="lin" valueType="num">
                                      <p:cBhvr>
                                        <p:cTn id="20" dur="1000" fill="hold"/>
                                        <p:tgtEl>
                                          <p:spTgt spid="5">
                                            <p:graphicEl>
                                              <a:dgm id="{9F0F7C30-7976-498E-9734-EFF8CA55AEA1}"/>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9F0F7C30-7976-498E-9734-EFF8CA55AEA1}"/>
                                            </p:graphic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5">
                                            <p:graphicEl>
                                              <a:dgm id="{40BF682B-2B1A-479D-B1A9-DA92A73428FB}"/>
                                            </p:graphicEl>
                                          </p:spTgt>
                                        </p:tgtEl>
                                        <p:attrNameLst>
                                          <p:attrName>style.visibility</p:attrName>
                                        </p:attrNameLst>
                                      </p:cBhvr>
                                      <p:to>
                                        <p:strVal val="visible"/>
                                      </p:to>
                                    </p:set>
                                    <p:animEffect transition="in" filter="fade">
                                      <p:cBhvr>
                                        <p:cTn id="24" dur="1000"/>
                                        <p:tgtEl>
                                          <p:spTgt spid="5">
                                            <p:graphicEl>
                                              <a:dgm id="{40BF682B-2B1A-479D-B1A9-DA92A73428FB}"/>
                                            </p:graphicEl>
                                          </p:spTgt>
                                        </p:tgtEl>
                                      </p:cBhvr>
                                    </p:animEffect>
                                    <p:anim calcmode="lin" valueType="num">
                                      <p:cBhvr>
                                        <p:cTn id="25" dur="1000" fill="hold"/>
                                        <p:tgtEl>
                                          <p:spTgt spid="5">
                                            <p:graphicEl>
                                              <a:dgm id="{40BF682B-2B1A-479D-B1A9-DA92A73428FB}"/>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40BF682B-2B1A-479D-B1A9-DA92A73428FB}"/>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5">
                                            <p:graphicEl>
                                              <a:dgm id="{E53EDE80-A325-4DDA-9043-E1F31D4061D6}"/>
                                            </p:graphicEl>
                                          </p:spTgt>
                                        </p:tgtEl>
                                        <p:attrNameLst>
                                          <p:attrName>style.visibility</p:attrName>
                                        </p:attrNameLst>
                                      </p:cBhvr>
                                      <p:to>
                                        <p:strVal val="visible"/>
                                      </p:to>
                                    </p:set>
                                    <p:animEffect transition="in" filter="fade">
                                      <p:cBhvr>
                                        <p:cTn id="31" dur="1000"/>
                                        <p:tgtEl>
                                          <p:spTgt spid="5">
                                            <p:graphicEl>
                                              <a:dgm id="{E53EDE80-A325-4DDA-9043-E1F31D4061D6}"/>
                                            </p:graphicEl>
                                          </p:spTgt>
                                        </p:tgtEl>
                                      </p:cBhvr>
                                    </p:animEffect>
                                    <p:anim calcmode="lin" valueType="num">
                                      <p:cBhvr>
                                        <p:cTn id="32" dur="1000" fill="hold"/>
                                        <p:tgtEl>
                                          <p:spTgt spid="5">
                                            <p:graphicEl>
                                              <a:dgm id="{E53EDE80-A325-4DDA-9043-E1F31D4061D6}"/>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E53EDE80-A325-4DDA-9043-E1F31D4061D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965199" y="609600"/>
            <a:ext cx="7648121" cy="1099457"/>
          </a:xfrm>
        </p:spPr>
        <p:txBody>
          <a:bodyPr>
            <a:normAutofit/>
          </a:bodyPr>
          <a:lstStyle/>
          <a:p>
            <a:r>
              <a:rPr kumimoji="1" lang="ja-JP" altLang="en-US" sz="3600" dirty="0">
                <a:solidFill>
                  <a:schemeClr val="accent1">
                    <a:lumMod val="50000"/>
                  </a:schemeClr>
                </a:solidFill>
              </a:rPr>
              <a:t>システムの問題点</a:t>
            </a:r>
          </a:p>
        </p:txBody>
      </p:sp>
      <p:graphicFrame>
        <p:nvGraphicFramePr>
          <p:cNvPr id="33" name="コンテンツ プレースホルダー 2">
            <a:extLst>
              <a:ext uri="{FF2B5EF4-FFF2-40B4-BE49-F238E27FC236}">
                <a16:creationId xmlns:a16="http://schemas.microsoft.com/office/drawing/2014/main" id="{E509001D-2FEB-4D93-9138-776487FEB903}"/>
              </a:ext>
            </a:extLst>
          </p:cNvPr>
          <p:cNvGraphicFramePr>
            <a:graphicFrameLocks noGrp="1"/>
          </p:cNvGraphicFramePr>
          <p:nvPr>
            <p:ph idx="1"/>
            <p:extLst>
              <p:ext uri="{D42A27DB-BD31-4B8C-83A1-F6EECF244321}">
                <p14:modId xmlns:p14="http://schemas.microsoft.com/office/powerpoint/2010/main" val="4063463864"/>
              </p:ext>
            </p:extLst>
          </p:nvPr>
        </p:nvGraphicFramePr>
        <p:xfrm>
          <a:off x="462578" y="1966459"/>
          <a:ext cx="846369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四角形: 角を丸くする 2">
            <a:extLst>
              <a:ext uri="{FF2B5EF4-FFF2-40B4-BE49-F238E27FC236}">
                <a16:creationId xmlns:a16="http://schemas.microsoft.com/office/drawing/2014/main" id="{A812F2F7-1353-48C1-8022-7BF88EDCCF60}"/>
              </a:ext>
            </a:extLst>
          </p:cNvPr>
          <p:cNvSpPr/>
          <p:nvPr/>
        </p:nvSpPr>
        <p:spPr>
          <a:xfrm>
            <a:off x="2199502" y="2931984"/>
            <a:ext cx="4744995" cy="216243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今の仕組みでは</a:t>
            </a:r>
            <a:endParaRPr kumimoji="1" lang="en-US" altLang="ja-JP" sz="3200" dirty="0">
              <a:solidFill>
                <a:schemeClr val="tx1"/>
              </a:solidFill>
            </a:endParaRPr>
          </a:p>
          <a:p>
            <a:pPr algn="ctr"/>
            <a:r>
              <a:rPr kumimoji="1" lang="ja-JP" altLang="en-US" sz="3200" dirty="0">
                <a:solidFill>
                  <a:schemeClr val="tx1"/>
                </a:solidFill>
              </a:rPr>
              <a:t>実現不可能？</a:t>
            </a:r>
          </a:p>
        </p:txBody>
      </p:sp>
    </p:spTree>
    <p:extLst>
      <p:ext uri="{BB962C8B-B14F-4D97-AF65-F5344CB8AC3E}">
        <p14:creationId xmlns:p14="http://schemas.microsoft.com/office/powerpoint/2010/main" val="28754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graphicEl>
                                              <a:dgm id="{63FAEE3F-907A-4B80-9F70-6F8302AD0C61}"/>
                                            </p:graphicEl>
                                          </p:spTgt>
                                        </p:tgtEl>
                                        <p:attrNameLst>
                                          <p:attrName>style.visibility</p:attrName>
                                        </p:attrNameLst>
                                      </p:cBhvr>
                                      <p:to>
                                        <p:strVal val="visible"/>
                                      </p:to>
                                    </p:set>
                                    <p:animEffect transition="in" filter="fade">
                                      <p:cBhvr>
                                        <p:cTn id="7" dur="1000"/>
                                        <p:tgtEl>
                                          <p:spTgt spid="33">
                                            <p:graphicEl>
                                              <a:dgm id="{63FAEE3F-907A-4B80-9F70-6F8302AD0C61}"/>
                                            </p:graphicEl>
                                          </p:spTgt>
                                        </p:tgtEl>
                                      </p:cBhvr>
                                    </p:animEffect>
                                    <p:anim calcmode="lin" valueType="num">
                                      <p:cBhvr>
                                        <p:cTn id="8" dur="1000" fill="hold"/>
                                        <p:tgtEl>
                                          <p:spTgt spid="33">
                                            <p:graphicEl>
                                              <a:dgm id="{63FAEE3F-907A-4B80-9F70-6F8302AD0C61}"/>
                                            </p:graphicEl>
                                          </p:spTgt>
                                        </p:tgtEl>
                                        <p:attrNameLst>
                                          <p:attrName>ppt_x</p:attrName>
                                        </p:attrNameLst>
                                      </p:cBhvr>
                                      <p:tavLst>
                                        <p:tav tm="0">
                                          <p:val>
                                            <p:strVal val="#ppt_x"/>
                                          </p:val>
                                        </p:tav>
                                        <p:tav tm="100000">
                                          <p:val>
                                            <p:strVal val="#ppt_x"/>
                                          </p:val>
                                        </p:tav>
                                      </p:tavLst>
                                    </p:anim>
                                    <p:anim calcmode="lin" valueType="num">
                                      <p:cBhvr>
                                        <p:cTn id="9" dur="1000" fill="hold"/>
                                        <p:tgtEl>
                                          <p:spTgt spid="33">
                                            <p:graphicEl>
                                              <a:dgm id="{63FAEE3F-907A-4B80-9F70-6F8302AD0C61}"/>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graphicEl>
                                              <a:dgm id="{BC44B8E7-0F3C-47D9-953B-6F0B18A1EBEE}"/>
                                            </p:graphicEl>
                                          </p:spTgt>
                                        </p:tgtEl>
                                        <p:attrNameLst>
                                          <p:attrName>style.visibility</p:attrName>
                                        </p:attrNameLst>
                                      </p:cBhvr>
                                      <p:to>
                                        <p:strVal val="visible"/>
                                      </p:to>
                                    </p:set>
                                    <p:animEffect transition="in" filter="fade">
                                      <p:cBhvr>
                                        <p:cTn id="12" dur="1000"/>
                                        <p:tgtEl>
                                          <p:spTgt spid="33">
                                            <p:graphicEl>
                                              <a:dgm id="{BC44B8E7-0F3C-47D9-953B-6F0B18A1EBEE}"/>
                                            </p:graphicEl>
                                          </p:spTgt>
                                        </p:tgtEl>
                                      </p:cBhvr>
                                    </p:animEffect>
                                    <p:anim calcmode="lin" valueType="num">
                                      <p:cBhvr>
                                        <p:cTn id="13" dur="1000" fill="hold"/>
                                        <p:tgtEl>
                                          <p:spTgt spid="33">
                                            <p:graphicEl>
                                              <a:dgm id="{BC44B8E7-0F3C-47D9-953B-6F0B18A1EBEE}"/>
                                            </p:graphicEl>
                                          </p:spTgt>
                                        </p:tgtEl>
                                        <p:attrNameLst>
                                          <p:attrName>ppt_x</p:attrName>
                                        </p:attrNameLst>
                                      </p:cBhvr>
                                      <p:tavLst>
                                        <p:tav tm="0">
                                          <p:val>
                                            <p:strVal val="#ppt_x"/>
                                          </p:val>
                                        </p:tav>
                                        <p:tav tm="100000">
                                          <p:val>
                                            <p:strVal val="#ppt_x"/>
                                          </p:val>
                                        </p:tav>
                                      </p:tavLst>
                                    </p:anim>
                                    <p:anim calcmode="lin" valueType="num">
                                      <p:cBhvr>
                                        <p:cTn id="14" dur="1000" fill="hold"/>
                                        <p:tgtEl>
                                          <p:spTgt spid="33">
                                            <p:graphicEl>
                                              <a:dgm id="{BC44B8E7-0F3C-47D9-953B-6F0B18A1EBEE}"/>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3">
                                            <p:graphicEl>
                                              <a:dgm id="{6DEF3D61-8812-47E5-B45D-C6A4A168BD8D}"/>
                                            </p:graphicEl>
                                          </p:spTgt>
                                        </p:tgtEl>
                                        <p:attrNameLst>
                                          <p:attrName>style.visibility</p:attrName>
                                        </p:attrNameLst>
                                      </p:cBhvr>
                                      <p:to>
                                        <p:strVal val="visible"/>
                                      </p:to>
                                    </p:set>
                                    <p:animEffect transition="in" filter="fade">
                                      <p:cBhvr>
                                        <p:cTn id="19" dur="1000"/>
                                        <p:tgtEl>
                                          <p:spTgt spid="33">
                                            <p:graphicEl>
                                              <a:dgm id="{6DEF3D61-8812-47E5-B45D-C6A4A168BD8D}"/>
                                            </p:graphicEl>
                                          </p:spTgt>
                                        </p:tgtEl>
                                      </p:cBhvr>
                                    </p:animEffect>
                                    <p:anim calcmode="lin" valueType="num">
                                      <p:cBhvr>
                                        <p:cTn id="20" dur="1000" fill="hold"/>
                                        <p:tgtEl>
                                          <p:spTgt spid="33">
                                            <p:graphicEl>
                                              <a:dgm id="{6DEF3D61-8812-47E5-B45D-C6A4A168BD8D}"/>
                                            </p:graphicEl>
                                          </p:spTgt>
                                        </p:tgtEl>
                                        <p:attrNameLst>
                                          <p:attrName>ppt_x</p:attrName>
                                        </p:attrNameLst>
                                      </p:cBhvr>
                                      <p:tavLst>
                                        <p:tav tm="0">
                                          <p:val>
                                            <p:strVal val="#ppt_x"/>
                                          </p:val>
                                        </p:tav>
                                        <p:tav tm="100000">
                                          <p:val>
                                            <p:strVal val="#ppt_x"/>
                                          </p:val>
                                        </p:tav>
                                      </p:tavLst>
                                    </p:anim>
                                    <p:anim calcmode="lin" valueType="num">
                                      <p:cBhvr>
                                        <p:cTn id="21" dur="1000" fill="hold"/>
                                        <p:tgtEl>
                                          <p:spTgt spid="33">
                                            <p:graphicEl>
                                              <a:dgm id="{6DEF3D61-8812-47E5-B45D-C6A4A168BD8D}"/>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3">
                                            <p:graphicEl>
                                              <a:dgm id="{92E36538-688E-4312-8B08-4429FE4EAE64}"/>
                                            </p:graphicEl>
                                          </p:spTgt>
                                        </p:tgtEl>
                                        <p:attrNameLst>
                                          <p:attrName>style.visibility</p:attrName>
                                        </p:attrNameLst>
                                      </p:cBhvr>
                                      <p:to>
                                        <p:strVal val="visible"/>
                                      </p:to>
                                    </p:set>
                                    <p:animEffect transition="in" filter="fade">
                                      <p:cBhvr>
                                        <p:cTn id="26" dur="1000"/>
                                        <p:tgtEl>
                                          <p:spTgt spid="33">
                                            <p:graphicEl>
                                              <a:dgm id="{92E36538-688E-4312-8B08-4429FE4EAE64}"/>
                                            </p:graphicEl>
                                          </p:spTgt>
                                        </p:tgtEl>
                                      </p:cBhvr>
                                    </p:animEffect>
                                    <p:anim calcmode="lin" valueType="num">
                                      <p:cBhvr>
                                        <p:cTn id="27" dur="1000" fill="hold"/>
                                        <p:tgtEl>
                                          <p:spTgt spid="33">
                                            <p:graphicEl>
                                              <a:dgm id="{92E36538-688E-4312-8B08-4429FE4EAE64}"/>
                                            </p:graphicEl>
                                          </p:spTgt>
                                        </p:tgtEl>
                                        <p:attrNameLst>
                                          <p:attrName>ppt_x</p:attrName>
                                        </p:attrNameLst>
                                      </p:cBhvr>
                                      <p:tavLst>
                                        <p:tav tm="0">
                                          <p:val>
                                            <p:strVal val="#ppt_x"/>
                                          </p:val>
                                        </p:tav>
                                        <p:tav tm="100000">
                                          <p:val>
                                            <p:strVal val="#ppt_x"/>
                                          </p:val>
                                        </p:tav>
                                      </p:tavLst>
                                    </p:anim>
                                    <p:anim calcmode="lin" valueType="num">
                                      <p:cBhvr>
                                        <p:cTn id="28" dur="1000" fill="hold"/>
                                        <p:tgtEl>
                                          <p:spTgt spid="33">
                                            <p:graphicEl>
                                              <a:dgm id="{92E36538-688E-4312-8B08-4429FE4EAE64}"/>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uiExpand="1">
        <p:bldSub>
          <a:bldDgm bld="lvlOne"/>
        </p:bldSub>
      </p:bldGraphic>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0F8BC-C7CF-4639-8117-F2A53B59BF48}"/>
              </a:ext>
            </a:extLst>
          </p:cNvPr>
          <p:cNvSpPr>
            <a:spLocks noGrp="1"/>
          </p:cNvSpPr>
          <p:nvPr>
            <p:ph type="title"/>
          </p:nvPr>
        </p:nvSpPr>
        <p:spPr>
          <a:xfrm>
            <a:off x="508000" y="609600"/>
            <a:ext cx="6447501" cy="1320800"/>
          </a:xfrm>
        </p:spPr>
        <p:txBody>
          <a:bodyPr anchor="t">
            <a:normAutofit/>
          </a:bodyPr>
          <a:lstStyle/>
          <a:p>
            <a:r>
              <a:rPr lang="ja-JP" altLang="en-US" sz="3600" dirty="0">
                <a:solidFill>
                  <a:schemeClr val="accent1">
                    <a:lumMod val="50000"/>
                  </a:schemeClr>
                </a:solidFill>
              </a:rPr>
              <a:t>改善するためには</a:t>
            </a:r>
            <a:endParaRPr kumimoji="1" lang="ja-JP" altLang="en-US" sz="3600" dirty="0">
              <a:solidFill>
                <a:schemeClr val="accent1">
                  <a:lumMod val="50000"/>
                </a:schemeClr>
              </a:solidFill>
            </a:endParaRPr>
          </a:p>
        </p:txBody>
      </p:sp>
      <p:sp>
        <p:nvSpPr>
          <p:cNvPr id="3" name="コンテンツ プレースホルダー 2">
            <a:extLst>
              <a:ext uri="{FF2B5EF4-FFF2-40B4-BE49-F238E27FC236}">
                <a16:creationId xmlns:a16="http://schemas.microsoft.com/office/drawing/2014/main" id="{E9F5CEEF-2F76-4972-82B8-FC023FEE18E6}"/>
              </a:ext>
            </a:extLst>
          </p:cNvPr>
          <p:cNvSpPr>
            <a:spLocks noGrp="1"/>
          </p:cNvSpPr>
          <p:nvPr>
            <p:ph idx="1"/>
          </p:nvPr>
        </p:nvSpPr>
        <p:spPr>
          <a:xfrm>
            <a:off x="508000" y="1950948"/>
            <a:ext cx="5321300" cy="3931460"/>
          </a:xfrm>
        </p:spPr>
        <p:txBody>
          <a:bodyPr>
            <a:normAutofit/>
          </a:bodyPr>
          <a:lstStyle/>
          <a:p>
            <a:r>
              <a:rPr lang="ja-JP" altLang="en-US" sz="2800" dirty="0"/>
              <a:t>ポータブル魚群探知機</a:t>
            </a:r>
            <a:endParaRPr lang="en-US" altLang="ja-JP" sz="2800" dirty="0"/>
          </a:p>
          <a:p>
            <a:pPr lvl="1"/>
            <a:r>
              <a:rPr lang="en-US" altLang="ja-JP" sz="2600" dirty="0" err="1"/>
              <a:t>Wifi</a:t>
            </a:r>
            <a:r>
              <a:rPr lang="ja-JP" altLang="en-US" sz="2600" dirty="0"/>
              <a:t>で通信</a:t>
            </a:r>
            <a:endParaRPr lang="en-US" altLang="ja-JP" sz="2600" dirty="0"/>
          </a:p>
          <a:p>
            <a:pPr lvl="1"/>
            <a:r>
              <a:rPr lang="ja-JP" altLang="en-US" sz="2600" dirty="0"/>
              <a:t>充電式</a:t>
            </a:r>
            <a:endParaRPr lang="en-US" altLang="ja-JP" sz="2600" dirty="0"/>
          </a:p>
          <a:p>
            <a:pPr lvl="1"/>
            <a:r>
              <a:rPr lang="ja-JP" altLang="en-US" sz="2600" dirty="0"/>
              <a:t>自動で</a:t>
            </a:r>
            <a:r>
              <a:rPr lang="en-US" altLang="ja-JP" sz="2600" dirty="0"/>
              <a:t>ON/OFF</a:t>
            </a:r>
          </a:p>
          <a:p>
            <a:pPr lvl="1"/>
            <a:r>
              <a:rPr lang="ja-JP" altLang="en-US" sz="2600" dirty="0"/>
              <a:t>測定機器が不要</a:t>
            </a:r>
            <a:endParaRPr lang="en-US" altLang="ja-JP" sz="2600" dirty="0"/>
          </a:p>
          <a:p>
            <a:pPr lvl="1"/>
            <a:r>
              <a:rPr lang="ja-JP" altLang="en-US" sz="2600" dirty="0"/>
              <a:t>現在の魚群探知機より安い</a:t>
            </a:r>
            <a:endParaRPr lang="en-US" altLang="ja-JP" sz="2600" dirty="0"/>
          </a:p>
        </p:txBody>
      </p:sp>
      <p:pic>
        <p:nvPicPr>
          <p:cNvPr id="7" name="図 6">
            <a:extLst>
              <a:ext uri="{FF2B5EF4-FFF2-40B4-BE49-F238E27FC236}">
                <a16:creationId xmlns:a16="http://schemas.microsoft.com/office/drawing/2014/main" id="{60BF2FA4-4720-4186-BFF6-2D150882D7B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154" b="90667" l="5787" r="96650">
                        <a14:foregroundMark x1="24873" y1="16410" x2="26091" y2="37333"/>
                        <a14:foregroundMark x1="26091" y1="37333" x2="44162" y2="25949"/>
                        <a14:foregroundMark x1="44162" y1="25949" x2="37868" y2="9026"/>
                        <a14:foregroundMark x1="5888" y1="16821" x2="32589" y2="7385"/>
                        <a14:foregroundMark x1="28122" y1="22564" x2="39797" y2="6667"/>
                        <a14:foregroundMark x1="20508" y1="25333" x2="25279" y2="20513"/>
                        <a14:foregroundMark x1="26904" y1="17641" x2="32183" y2="20103"/>
                        <a14:foregroundMark x1="31777" y1="4615" x2="35025" y2="2154"/>
                        <a14:foregroundMark x1="46294" y1="24513" x2="53198" y2="42051"/>
                        <a14:foregroundMark x1="86497" y1="47282" x2="91472" y2="67487"/>
                        <a14:foregroundMark x1="91472" y1="67487" x2="89746" y2="75385"/>
                        <a14:foregroundMark x1="92995" y1="61128" x2="93096" y2="67795"/>
                        <a14:foregroundMark x1="95736" y1="67282" x2="96751" y2="64410"/>
                        <a14:foregroundMark x1="65178" y1="38051" x2="77157" y2="38154"/>
                        <a14:foregroundMark x1="68122" y1="36615" x2="76954" y2="37436"/>
                        <a14:foregroundMark x1="63756" y1="37026" x2="79797" y2="38154"/>
                        <a14:foregroundMark x1="61218" y1="87487" x2="76548" y2="90667"/>
                      </a14:backgroundRemoval>
                    </a14:imgEffect>
                  </a14:imgLayer>
                </a14:imgProps>
              </a:ext>
              <a:ext uri="{28A0092B-C50C-407E-A947-70E740481C1C}">
                <a14:useLocalDpi xmlns:a14="http://schemas.microsoft.com/office/drawing/2010/main" val="0"/>
              </a:ext>
            </a:extLst>
          </a:blip>
          <a:stretch>
            <a:fillRect/>
          </a:stretch>
        </p:blipFill>
        <p:spPr>
          <a:xfrm>
            <a:off x="5632362" y="2712475"/>
            <a:ext cx="2359152" cy="2335560"/>
          </a:xfrm>
          <a:prstGeom prst="rect">
            <a:avLst/>
          </a:prstGeom>
        </p:spPr>
      </p:pic>
    </p:spTree>
    <p:extLst>
      <p:ext uri="{BB962C8B-B14F-4D97-AF65-F5344CB8AC3E}">
        <p14:creationId xmlns:p14="http://schemas.microsoft.com/office/powerpoint/2010/main" val="233344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1116</Words>
  <Application>Microsoft Office PowerPoint</Application>
  <PresentationFormat>画面に合わせる (4:3)</PresentationFormat>
  <Paragraphs>104</Paragraphs>
  <Slides>11</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Trebuchet MS</vt:lpstr>
      <vt:lpstr>Wingdings 3</vt:lpstr>
      <vt:lpstr>ファセット</vt:lpstr>
      <vt:lpstr>魚群探知機と 水域ネットワークを 用いた定置網漁業の効率化</vt:lpstr>
      <vt:lpstr>目次</vt:lpstr>
      <vt:lpstr>研究背景　</vt:lpstr>
      <vt:lpstr>研究背景　</vt:lpstr>
      <vt:lpstr>概要</vt:lpstr>
      <vt:lpstr>概要</vt:lpstr>
      <vt:lpstr>現在までの成果</vt:lpstr>
      <vt:lpstr>システムの問題点</vt:lpstr>
      <vt:lpstr>改善するためには</vt:lpstr>
      <vt:lpstr>改善するためには</vt:lpstr>
      <vt:lpstr>改善するためには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魚群探知機と 水域ネットワークを 用いた定置網漁業の効率化</dc:title>
  <dc:creator>榊原 萌</dc:creator>
  <cp:lastModifiedBy>榊原 真理</cp:lastModifiedBy>
  <cp:revision>30</cp:revision>
  <dcterms:created xsi:type="dcterms:W3CDTF">2019-10-24T04:33:27Z</dcterms:created>
  <dcterms:modified xsi:type="dcterms:W3CDTF">2019-10-29T12:16:29Z</dcterms:modified>
</cp:coreProperties>
</file>