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71" r:id="rId9"/>
    <p:sldId id="267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E6E6E6"/>
    <a:srgbClr val="99CCFF"/>
    <a:srgbClr val="CCFFFF"/>
    <a:srgbClr val="99FF99"/>
    <a:srgbClr val="0099CC"/>
    <a:srgbClr val="3333FF"/>
    <a:srgbClr val="CCFF33"/>
    <a:srgbClr val="33CC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5DB4D-52A3-4EE4-80B7-456838891370}" v="397" dt="2019-10-09T06:39:0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檀上 藍花" userId="d4c4fd27da6f19bb" providerId="LiveId" clId="{3505DB4D-52A3-4EE4-80B7-456838891370}"/>
    <pc:docChg chg="undo custSel addSld delSld modSld">
      <pc:chgData name="檀上 藍花" userId="d4c4fd27da6f19bb" providerId="LiveId" clId="{3505DB4D-52A3-4EE4-80B7-456838891370}" dt="2019-10-09T06:39:12.706" v="2637" actId="14100"/>
      <pc:docMkLst>
        <pc:docMk/>
      </pc:docMkLst>
      <pc:sldChg chg="addSp delSp modSp">
        <pc:chgData name="檀上 藍花" userId="d4c4fd27da6f19bb" providerId="LiveId" clId="{3505DB4D-52A3-4EE4-80B7-456838891370}" dt="2019-10-09T06:39:12.706" v="2637" actId="14100"/>
        <pc:sldMkLst>
          <pc:docMk/>
          <pc:sldMk cId="1221734368" sldId="257"/>
        </pc:sldMkLst>
        <pc:spChg chg="mod">
          <ac:chgData name="檀上 藍花" userId="d4c4fd27da6f19bb" providerId="LiveId" clId="{3505DB4D-52A3-4EE4-80B7-456838891370}" dt="2019-10-09T05:59:55.307" v="1144" actId="113"/>
          <ac:spMkLst>
            <pc:docMk/>
            <pc:sldMk cId="1221734368" sldId="257"/>
            <ac:spMk id="2" creationId="{12537A4F-DB07-43C1-9A56-8588623431BB}"/>
          </ac:spMkLst>
        </pc:spChg>
        <pc:spChg chg="mod">
          <ac:chgData name="檀上 藍花" userId="d4c4fd27da6f19bb" providerId="LiveId" clId="{3505DB4D-52A3-4EE4-80B7-456838891370}" dt="2019-10-09T06:25:56.367" v="1947" actId="404"/>
          <ac:spMkLst>
            <pc:docMk/>
            <pc:sldMk cId="1221734368" sldId="257"/>
            <ac:spMk id="3" creationId="{F2A21680-C2D0-4CB1-98C6-E52D1ED59D85}"/>
          </ac:spMkLst>
        </pc:spChg>
        <pc:spChg chg="add del mod">
          <ac:chgData name="檀上 藍花" userId="d4c4fd27da6f19bb" providerId="LiveId" clId="{3505DB4D-52A3-4EE4-80B7-456838891370}" dt="2019-10-09T06:00:51.410" v="1214" actId="478"/>
          <ac:spMkLst>
            <pc:docMk/>
            <pc:sldMk cId="1221734368" sldId="257"/>
            <ac:spMk id="4" creationId="{216DC869-05BE-4E1E-A063-1797FC19502D}"/>
          </ac:spMkLst>
        </pc:spChg>
        <pc:spChg chg="add del mod">
          <ac:chgData name="檀上 藍花" userId="d4c4fd27da6f19bb" providerId="LiveId" clId="{3505DB4D-52A3-4EE4-80B7-456838891370}" dt="2019-10-09T06:32:02.602" v="2216" actId="478"/>
          <ac:spMkLst>
            <pc:docMk/>
            <pc:sldMk cId="1221734368" sldId="257"/>
            <ac:spMk id="7" creationId="{3021727D-67A1-4ED8-996F-13D670AA0697}"/>
          </ac:spMkLst>
        </pc:spChg>
        <pc:spChg chg="add del mod">
          <ac:chgData name="檀上 藍花" userId="d4c4fd27da6f19bb" providerId="LiveId" clId="{3505DB4D-52A3-4EE4-80B7-456838891370}" dt="2019-10-09T06:15:46.877" v="1695" actId="478"/>
          <ac:spMkLst>
            <pc:docMk/>
            <pc:sldMk cId="1221734368" sldId="257"/>
            <ac:spMk id="8" creationId="{F6262F79-E9C9-46F9-B809-295DE76C393D}"/>
          </ac:spMkLst>
        </pc:spChg>
        <pc:spChg chg="add del mod">
          <ac:chgData name="檀上 藍花" userId="d4c4fd27da6f19bb" providerId="LiveId" clId="{3505DB4D-52A3-4EE4-80B7-456838891370}" dt="2019-10-09T06:20:28.889" v="1825" actId="478"/>
          <ac:spMkLst>
            <pc:docMk/>
            <pc:sldMk cId="1221734368" sldId="257"/>
            <ac:spMk id="9" creationId="{BF4A55C4-F8B6-4DED-9415-3AC9851FED9A}"/>
          </ac:spMkLst>
        </pc:spChg>
        <pc:spChg chg="add del">
          <ac:chgData name="檀上 藍花" userId="d4c4fd27da6f19bb" providerId="LiveId" clId="{3505DB4D-52A3-4EE4-80B7-456838891370}" dt="2019-10-09T06:22:49.592" v="1837"/>
          <ac:spMkLst>
            <pc:docMk/>
            <pc:sldMk cId="1221734368" sldId="257"/>
            <ac:spMk id="10" creationId="{2DB66744-3755-41FD-841D-59B4BA575237}"/>
          </ac:spMkLst>
        </pc:spChg>
        <pc:spChg chg="add del mod">
          <ac:chgData name="檀上 藍花" userId="d4c4fd27da6f19bb" providerId="LiveId" clId="{3505DB4D-52A3-4EE4-80B7-456838891370}" dt="2019-10-09T06:32:05.903" v="2220" actId="478"/>
          <ac:spMkLst>
            <pc:docMk/>
            <pc:sldMk cId="1221734368" sldId="257"/>
            <ac:spMk id="11" creationId="{92088903-94D7-4CEC-AE8B-2C304689BD49}"/>
          </ac:spMkLst>
        </pc:spChg>
        <pc:spChg chg="add del mod">
          <ac:chgData name="檀上 藍花" userId="d4c4fd27da6f19bb" providerId="LiveId" clId="{3505DB4D-52A3-4EE4-80B7-456838891370}" dt="2019-10-09T06:27:13.521" v="1960" actId="478"/>
          <ac:spMkLst>
            <pc:docMk/>
            <pc:sldMk cId="1221734368" sldId="257"/>
            <ac:spMk id="12" creationId="{43C8877D-642B-43B6-8268-E3523006B01B}"/>
          </ac:spMkLst>
        </pc:spChg>
        <pc:spChg chg="add del mod">
          <ac:chgData name="檀上 藍花" userId="d4c4fd27da6f19bb" providerId="LiveId" clId="{3505DB4D-52A3-4EE4-80B7-456838891370}" dt="2019-10-09T06:32:03.691" v="2217" actId="478"/>
          <ac:spMkLst>
            <pc:docMk/>
            <pc:sldMk cId="1221734368" sldId="257"/>
            <ac:spMk id="13" creationId="{DB41A232-4CCE-4545-B684-8B74A4B66D53}"/>
          </ac:spMkLst>
        </pc:spChg>
        <pc:spChg chg="add del mod">
          <ac:chgData name="檀上 藍花" userId="d4c4fd27da6f19bb" providerId="LiveId" clId="{3505DB4D-52A3-4EE4-80B7-456838891370}" dt="2019-10-09T06:32:07.254" v="2222" actId="478"/>
          <ac:spMkLst>
            <pc:docMk/>
            <pc:sldMk cId="1221734368" sldId="257"/>
            <ac:spMk id="15" creationId="{4BB89166-6496-4C19-97FF-8F69398DA446}"/>
          </ac:spMkLst>
        </pc:spChg>
        <pc:graphicFrameChg chg="add del mod">
          <ac:chgData name="檀上 藍花" userId="d4c4fd27da6f19bb" providerId="LiveId" clId="{3505DB4D-52A3-4EE4-80B7-456838891370}" dt="2019-10-09T06:01:07.926" v="1216" actId="478"/>
          <ac:graphicFrameMkLst>
            <pc:docMk/>
            <pc:sldMk cId="1221734368" sldId="257"/>
            <ac:graphicFrameMk id="5" creationId="{B6EFB63F-0FE8-4666-AC6F-D923D146DB77}"/>
          </ac:graphicFrameMkLst>
        </pc:graphicFrameChg>
        <pc:graphicFrameChg chg="add del mod modGraphic">
          <ac:chgData name="檀上 藍花" userId="d4c4fd27da6f19bb" providerId="LiveId" clId="{3505DB4D-52A3-4EE4-80B7-456838891370}" dt="2019-10-09T06:26:13.429" v="1948" actId="478"/>
          <ac:graphicFrameMkLst>
            <pc:docMk/>
            <pc:sldMk cId="1221734368" sldId="257"/>
            <ac:graphicFrameMk id="6" creationId="{5C98FEBC-9776-4443-94C2-D0D369A0BC2E}"/>
          </ac:graphicFrameMkLst>
        </pc:graphicFrameChg>
        <pc:graphicFrameChg chg="add mod modGraphic">
          <ac:chgData name="檀上 藍花" userId="d4c4fd27da6f19bb" providerId="LiveId" clId="{3505DB4D-52A3-4EE4-80B7-456838891370}" dt="2019-10-09T06:39:12.706" v="2637" actId="14100"/>
          <ac:graphicFrameMkLst>
            <pc:docMk/>
            <pc:sldMk cId="1221734368" sldId="257"/>
            <ac:graphicFrameMk id="14" creationId="{15243B45-3A11-47CE-AAC0-E4D92DA41392}"/>
          </ac:graphicFrameMkLst>
        </pc:graphicFrameChg>
        <pc:picChg chg="add del mod">
          <ac:chgData name="檀上 藍花" userId="d4c4fd27da6f19bb" providerId="LiveId" clId="{3505DB4D-52A3-4EE4-80B7-456838891370}" dt="2019-10-09T05:49:57.410" v="981" actId="478"/>
          <ac:picMkLst>
            <pc:docMk/>
            <pc:sldMk cId="1221734368" sldId="257"/>
            <ac:picMk id="1026" creationId="{E25E778C-544D-4677-AD73-C87D43C78BA3}"/>
          </ac:picMkLst>
        </pc:picChg>
      </pc:sldChg>
      <pc:sldChg chg="modSp add">
        <pc:chgData name="檀上 藍花" userId="d4c4fd27da6f19bb" providerId="LiveId" clId="{3505DB4D-52A3-4EE4-80B7-456838891370}" dt="2019-10-09T05:36:08.927" v="256"/>
        <pc:sldMkLst>
          <pc:docMk/>
          <pc:sldMk cId="2440744916" sldId="262"/>
        </pc:sldMkLst>
        <pc:spChg chg="mod">
          <ac:chgData name="檀上 藍花" userId="d4c4fd27da6f19bb" providerId="LiveId" clId="{3505DB4D-52A3-4EE4-80B7-456838891370}" dt="2019-10-09T05:35:55.399" v="217"/>
          <ac:spMkLst>
            <pc:docMk/>
            <pc:sldMk cId="2440744916" sldId="262"/>
            <ac:spMk id="2" creationId="{4912DFA6-8036-4616-B54E-0F41B23A9B7C}"/>
          </ac:spMkLst>
        </pc:spChg>
        <pc:spChg chg="mod">
          <ac:chgData name="檀上 藍花" userId="d4c4fd27da6f19bb" providerId="LiveId" clId="{3505DB4D-52A3-4EE4-80B7-456838891370}" dt="2019-10-09T05:36:08.927" v="256"/>
          <ac:spMkLst>
            <pc:docMk/>
            <pc:sldMk cId="2440744916" sldId="262"/>
            <ac:spMk id="3" creationId="{44993686-F251-4CC2-88FB-251EF51ECDBE}"/>
          </ac:spMkLst>
        </pc:spChg>
      </pc:sldChg>
      <pc:sldChg chg="addSp delSp modSp add del">
        <pc:chgData name="檀上 藍花" userId="d4c4fd27da6f19bb" providerId="LiveId" clId="{3505DB4D-52A3-4EE4-80B7-456838891370}" dt="2019-10-09T05:59:30.331" v="1141" actId="2696"/>
        <pc:sldMkLst>
          <pc:docMk/>
          <pc:sldMk cId="783352390" sldId="263"/>
        </pc:sldMkLst>
        <pc:spChg chg="mod">
          <ac:chgData name="檀上 藍花" userId="d4c4fd27da6f19bb" providerId="LiveId" clId="{3505DB4D-52A3-4EE4-80B7-456838891370}" dt="2019-10-09T05:57:49.863" v="1113" actId="2085"/>
          <ac:spMkLst>
            <pc:docMk/>
            <pc:sldMk cId="783352390" sldId="263"/>
            <ac:spMk id="4" creationId="{216DC869-05BE-4E1E-A063-1797FC19502D}"/>
          </ac:spMkLst>
        </pc:spChg>
        <pc:spChg chg="add del mod">
          <ac:chgData name="檀上 藍花" userId="d4c4fd27da6f19bb" providerId="LiveId" clId="{3505DB4D-52A3-4EE4-80B7-456838891370}" dt="2019-10-09T05:59:25.336" v="1140" actId="478"/>
          <ac:spMkLst>
            <pc:docMk/>
            <pc:sldMk cId="783352390" sldId="263"/>
            <ac:spMk id="5" creationId="{CF4E9F4A-56D8-45E4-B6AC-2809D958ED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CE2E1-9F6C-491B-84EE-CB5216A5523A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0342621F-087E-4823-A139-7EE2F374BD0C}">
      <dgm:prSet phldrT="[テキスト]" custT="1"/>
      <dgm:spPr>
        <a:solidFill>
          <a:srgbClr val="3333FF"/>
        </a:solidFill>
        <a:ln>
          <a:solidFill>
            <a:srgbClr val="3333FF"/>
          </a:solidFill>
        </a:ln>
      </dgm:spPr>
      <dgm:t>
        <a:bodyPr/>
        <a:lstStyle/>
        <a:p>
          <a:r>
            <a:rPr kumimoji="1" lang="ja-JP" altLang="en-US" sz="2400" b="1" dirty="0" smtClean="0"/>
            <a:t>要件定義</a:t>
          </a:r>
          <a:endParaRPr kumimoji="1" lang="ja-JP" altLang="en-US" sz="2400" b="1" dirty="0"/>
        </a:p>
      </dgm:t>
    </dgm:pt>
    <dgm:pt modelId="{70F90E78-9783-4FBD-8730-E225C54097C4}" type="parTrans" cxnId="{F0E3BAFF-F84F-40CF-BA13-184D4CB9950A}">
      <dgm:prSet/>
      <dgm:spPr/>
      <dgm:t>
        <a:bodyPr/>
        <a:lstStyle/>
        <a:p>
          <a:endParaRPr kumimoji="1" lang="ja-JP" altLang="en-US"/>
        </a:p>
      </dgm:t>
    </dgm:pt>
    <dgm:pt modelId="{977C42F1-3C24-4DDD-91CB-63D095276FFC}" type="sibTrans" cxnId="{F0E3BAFF-F84F-40CF-BA13-184D4CB9950A}">
      <dgm:prSet/>
      <dgm:spPr/>
      <dgm:t>
        <a:bodyPr/>
        <a:lstStyle/>
        <a:p>
          <a:endParaRPr kumimoji="1" lang="ja-JP" altLang="en-US"/>
        </a:p>
      </dgm:t>
    </dgm:pt>
    <dgm:pt modelId="{D74EBBBC-CB75-4506-B715-5B06C03EDAB8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2D5D5D62-7A05-4698-B0AE-032478C5FFAC}" type="parTrans" cxnId="{1291ED6B-DF49-4B68-80CA-161ED1F168F9}">
      <dgm:prSet/>
      <dgm:spPr/>
      <dgm:t>
        <a:bodyPr/>
        <a:lstStyle/>
        <a:p>
          <a:endParaRPr kumimoji="1" lang="ja-JP" altLang="en-US"/>
        </a:p>
      </dgm:t>
    </dgm:pt>
    <dgm:pt modelId="{837EEF48-5003-44AE-8B93-385B245D9299}" type="sibTrans" cxnId="{1291ED6B-DF49-4B68-80CA-161ED1F168F9}">
      <dgm:prSet/>
      <dgm:spPr/>
      <dgm:t>
        <a:bodyPr/>
        <a:lstStyle/>
        <a:p>
          <a:endParaRPr kumimoji="1" lang="ja-JP" altLang="en-US"/>
        </a:p>
      </dgm:t>
    </dgm:pt>
    <dgm:pt modelId="{E7C43766-A849-429A-BDD7-D1D8A0AAAF71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1D9CB354-3057-4D63-A15E-B13987C7A1D3}" type="parTrans" cxnId="{EEC6E7F9-A3C3-452E-B00E-9310A053940A}">
      <dgm:prSet/>
      <dgm:spPr/>
      <dgm:t>
        <a:bodyPr/>
        <a:lstStyle/>
        <a:p>
          <a:endParaRPr kumimoji="1" lang="ja-JP" altLang="en-US"/>
        </a:p>
      </dgm:t>
    </dgm:pt>
    <dgm:pt modelId="{4D214B7F-756A-448D-A345-69DA839ED2FE}" type="sibTrans" cxnId="{EEC6E7F9-A3C3-452E-B00E-9310A053940A}">
      <dgm:prSet/>
      <dgm:spPr/>
      <dgm:t>
        <a:bodyPr/>
        <a:lstStyle/>
        <a:p>
          <a:endParaRPr kumimoji="1" lang="ja-JP" altLang="en-US"/>
        </a:p>
      </dgm:t>
    </dgm:pt>
    <dgm:pt modelId="{8F01BCA3-D426-4B8E-B028-A45A539DD89F}">
      <dgm:prSet phldrT="[テキスト]" custT="1"/>
      <dgm:spPr>
        <a:solidFill>
          <a:srgbClr val="0099CC"/>
        </a:solidFill>
        <a:ln>
          <a:solidFill>
            <a:srgbClr val="0099CC"/>
          </a:solidFill>
        </a:ln>
      </dgm:spPr>
      <dgm:t>
        <a:bodyPr/>
        <a:lstStyle/>
        <a:p>
          <a:r>
            <a:rPr kumimoji="1" lang="ja-JP" altLang="en-US" sz="2400" b="1" dirty="0" smtClean="0"/>
            <a:t>外部設計</a:t>
          </a:r>
          <a:endParaRPr kumimoji="1" lang="ja-JP" altLang="en-US" sz="2400" b="1" dirty="0"/>
        </a:p>
      </dgm:t>
    </dgm:pt>
    <dgm:pt modelId="{2B859217-3616-4D81-8BDE-8C252D2C6DE0}" type="parTrans" cxnId="{7C416BBB-C0B8-48C9-AA01-2836F72C4F56}">
      <dgm:prSet/>
      <dgm:spPr/>
      <dgm:t>
        <a:bodyPr/>
        <a:lstStyle/>
        <a:p>
          <a:endParaRPr kumimoji="1" lang="ja-JP" altLang="en-US"/>
        </a:p>
      </dgm:t>
    </dgm:pt>
    <dgm:pt modelId="{820903B3-533E-4016-8F86-5D7668A8AC9C}" type="sibTrans" cxnId="{7C416BBB-C0B8-48C9-AA01-2836F72C4F56}">
      <dgm:prSet/>
      <dgm:spPr/>
      <dgm:t>
        <a:bodyPr/>
        <a:lstStyle/>
        <a:p>
          <a:endParaRPr kumimoji="1" lang="ja-JP" altLang="en-US"/>
        </a:p>
      </dgm:t>
    </dgm:pt>
    <dgm:pt modelId="{9D9D9B8E-2580-4738-AFC0-5397BBE324B7}">
      <dgm:prSet phldrT="[テキスト]"/>
      <dgm:spPr/>
      <dgm:t>
        <a:bodyPr/>
        <a:lstStyle/>
        <a:p>
          <a:r>
            <a:rPr kumimoji="1" lang="en-US" altLang="ja-JP" dirty="0" smtClean="0"/>
            <a:t>UI</a:t>
          </a:r>
          <a:r>
            <a:rPr kumimoji="1" lang="ja-JP" altLang="en-US" dirty="0" smtClean="0"/>
            <a:t>の設計</a:t>
          </a:r>
          <a:endParaRPr kumimoji="1" lang="ja-JP" altLang="en-US" dirty="0"/>
        </a:p>
      </dgm:t>
    </dgm:pt>
    <dgm:pt modelId="{95271788-ED20-4934-8820-66ED351FBFD0}" type="parTrans" cxnId="{80999727-F4CF-4BBD-BD88-7C1F4A92E871}">
      <dgm:prSet/>
      <dgm:spPr/>
      <dgm:t>
        <a:bodyPr/>
        <a:lstStyle/>
        <a:p>
          <a:endParaRPr kumimoji="1" lang="ja-JP" altLang="en-US"/>
        </a:p>
      </dgm:t>
    </dgm:pt>
    <dgm:pt modelId="{4F5E49CE-86CC-4952-BEC1-F9A30A36D347}" type="sibTrans" cxnId="{80999727-F4CF-4BBD-BD88-7C1F4A92E871}">
      <dgm:prSet/>
      <dgm:spPr/>
      <dgm:t>
        <a:bodyPr/>
        <a:lstStyle/>
        <a:p>
          <a:endParaRPr kumimoji="1" lang="ja-JP" altLang="en-US"/>
        </a:p>
      </dgm:t>
    </dgm:pt>
    <dgm:pt modelId="{800BFBFA-181C-4DFE-B330-8D3275917AEE}">
      <dgm:prSet phldrT="[テキスト]" phldr="1"/>
      <dgm:spPr/>
      <dgm:t>
        <a:bodyPr/>
        <a:lstStyle/>
        <a:p>
          <a:endParaRPr kumimoji="1" lang="ja-JP" altLang="en-US"/>
        </a:p>
      </dgm:t>
    </dgm:pt>
    <dgm:pt modelId="{556FAA69-2811-495C-A583-EF5BE9C543E5}" type="parTrans" cxnId="{5BEFBE90-B5B7-414F-A2BE-91B852C589C1}">
      <dgm:prSet/>
      <dgm:spPr/>
      <dgm:t>
        <a:bodyPr/>
        <a:lstStyle/>
        <a:p>
          <a:endParaRPr kumimoji="1" lang="ja-JP" altLang="en-US"/>
        </a:p>
      </dgm:t>
    </dgm:pt>
    <dgm:pt modelId="{0888F82B-2FDA-42AF-A762-EE6368674E06}" type="sibTrans" cxnId="{5BEFBE90-B5B7-414F-A2BE-91B852C589C1}">
      <dgm:prSet/>
      <dgm:spPr/>
      <dgm:t>
        <a:bodyPr/>
        <a:lstStyle/>
        <a:p>
          <a:endParaRPr kumimoji="1" lang="ja-JP" altLang="en-US"/>
        </a:p>
      </dgm:t>
    </dgm:pt>
    <dgm:pt modelId="{3F518CF7-C566-4B37-BD69-6BC6E90D6167}">
      <dgm:prSet phldrT="[テキスト]"/>
      <dgm:spPr>
        <a:solidFill>
          <a:srgbClr val="99CCFF"/>
        </a:solidFill>
        <a:ln>
          <a:solidFill>
            <a:srgbClr val="E6E6E6"/>
          </a:solidFill>
        </a:ln>
      </dgm:spPr>
      <dgm:t>
        <a:bodyPr/>
        <a:lstStyle/>
        <a:p>
          <a:r>
            <a:rPr kumimoji="1" lang="ja-JP" altLang="en-US" b="1" dirty="0" smtClean="0"/>
            <a:t>内部設計</a:t>
          </a:r>
          <a:endParaRPr kumimoji="1" lang="ja-JP" altLang="en-US" b="1" dirty="0"/>
        </a:p>
      </dgm:t>
    </dgm:pt>
    <dgm:pt modelId="{095D2B98-D36C-4F06-8B14-03B93D14396D}" type="parTrans" cxnId="{2145D06C-7968-4F41-A21D-6A2CDFCECBC3}">
      <dgm:prSet/>
      <dgm:spPr/>
      <dgm:t>
        <a:bodyPr/>
        <a:lstStyle/>
        <a:p>
          <a:endParaRPr kumimoji="1" lang="ja-JP" altLang="en-US"/>
        </a:p>
      </dgm:t>
    </dgm:pt>
    <dgm:pt modelId="{68DF7B7A-EBCB-4244-9179-8A6367FC9B83}" type="sibTrans" cxnId="{2145D06C-7968-4F41-A21D-6A2CDFCECBC3}">
      <dgm:prSet/>
      <dgm:spPr/>
      <dgm:t>
        <a:bodyPr/>
        <a:lstStyle/>
        <a:p>
          <a:endParaRPr kumimoji="1" lang="ja-JP" altLang="en-US"/>
        </a:p>
      </dgm:t>
    </dgm:pt>
    <dgm:pt modelId="{38AD3E20-3371-468E-83CA-F65E7AC5275B}">
      <dgm:prSet phldrT="[テキスト]"/>
      <dgm:spPr/>
      <dgm:t>
        <a:bodyPr/>
        <a:lstStyle/>
        <a:p>
          <a:r>
            <a:rPr kumimoji="1" lang="ja-JP" altLang="en-US" dirty="0" smtClean="0"/>
            <a:t>データの受け渡し</a:t>
          </a:r>
          <a:endParaRPr kumimoji="1" lang="ja-JP" altLang="en-US" dirty="0"/>
        </a:p>
      </dgm:t>
    </dgm:pt>
    <dgm:pt modelId="{99AE5718-F238-4BE8-853D-F1EBC57D4AF0}" type="parTrans" cxnId="{18699834-8414-4304-9BFE-4DC9968A878E}">
      <dgm:prSet/>
      <dgm:spPr/>
      <dgm:t>
        <a:bodyPr/>
        <a:lstStyle/>
        <a:p>
          <a:endParaRPr kumimoji="1" lang="ja-JP" altLang="en-US"/>
        </a:p>
      </dgm:t>
    </dgm:pt>
    <dgm:pt modelId="{56BAAB0C-887D-48BD-A49B-95EA77183AA8}" type="sibTrans" cxnId="{18699834-8414-4304-9BFE-4DC9968A878E}">
      <dgm:prSet/>
      <dgm:spPr/>
      <dgm:t>
        <a:bodyPr/>
        <a:lstStyle/>
        <a:p>
          <a:endParaRPr kumimoji="1" lang="ja-JP" altLang="en-US"/>
        </a:p>
      </dgm:t>
    </dgm:pt>
    <dgm:pt modelId="{8B6D7B80-BA3C-4615-B1BE-F77622B56094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DB7EE552-8083-4C56-A6C1-3062E92B0572}" type="parTrans" cxnId="{4A719EC7-3B5D-4B0F-BEB2-F737332EFCB7}">
      <dgm:prSet/>
      <dgm:spPr/>
      <dgm:t>
        <a:bodyPr/>
        <a:lstStyle/>
        <a:p>
          <a:endParaRPr kumimoji="1" lang="ja-JP" altLang="en-US"/>
        </a:p>
      </dgm:t>
    </dgm:pt>
    <dgm:pt modelId="{A12D6ADC-D64C-4423-9CBA-BAFA9C36FEE2}" type="sibTrans" cxnId="{4A719EC7-3B5D-4B0F-BEB2-F737332EFCB7}">
      <dgm:prSet/>
      <dgm:spPr/>
      <dgm:t>
        <a:bodyPr/>
        <a:lstStyle/>
        <a:p>
          <a:endParaRPr kumimoji="1" lang="ja-JP" altLang="en-US"/>
        </a:p>
      </dgm:t>
    </dgm:pt>
    <dgm:pt modelId="{698023F3-760A-4513-9FF9-80D1B888ACA2}" type="pres">
      <dgm:prSet presAssocID="{EDCCE2E1-9F6C-491B-84EE-CB5216A552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1ACA2A3-2E83-4856-A677-4974EF9BDD77}" type="pres">
      <dgm:prSet presAssocID="{0342621F-087E-4823-A139-7EE2F374BD0C}" presName="composite" presStyleCnt="0"/>
      <dgm:spPr/>
    </dgm:pt>
    <dgm:pt modelId="{7629D5AD-E502-4666-8F75-B254D19EAEC7}" type="pres">
      <dgm:prSet presAssocID="{0342621F-087E-4823-A139-7EE2F374BD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C6CAA4-082A-47FC-B163-1D671BC8FAE4}" type="pres">
      <dgm:prSet presAssocID="{0342621F-087E-4823-A139-7EE2F374BD0C}" presName="descendantText" presStyleLbl="alignAcc1" presStyleIdx="0" presStyleCnt="3" custLinFactNeighborX="2615" custLinFactNeighborY="212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85271B-725A-46F6-B17C-9B6B47679D3A}" type="pres">
      <dgm:prSet presAssocID="{977C42F1-3C24-4DDD-91CB-63D095276FFC}" presName="sp" presStyleCnt="0"/>
      <dgm:spPr/>
    </dgm:pt>
    <dgm:pt modelId="{45CB7F5F-75D8-4EF5-BEF7-82D5926F1657}" type="pres">
      <dgm:prSet presAssocID="{8F01BCA3-D426-4B8E-B028-A45A539DD89F}" presName="composite" presStyleCnt="0"/>
      <dgm:spPr/>
    </dgm:pt>
    <dgm:pt modelId="{B0BB2DFA-45E7-47ED-854A-5457952A2428}" type="pres">
      <dgm:prSet presAssocID="{8F01BCA3-D426-4B8E-B028-A45A539DD8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0641E3-9F26-4D2A-BC4D-6E4594E837EC}" type="pres">
      <dgm:prSet presAssocID="{8F01BCA3-D426-4B8E-B028-A45A539DD8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71835A0-A444-4979-91A8-AE40BCEB1CDB}" type="pres">
      <dgm:prSet presAssocID="{820903B3-533E-4016-8F86-5D7668A8AC9C}" presName="sp" presStyleCnt="0"/>
      <dgm:spPr/>
    </dgm:pt>
    <dgm:pt modelId="{400DEF27-6E8E-46C7-9EBA-1D4E58D0D3BF}" type="pres">
      <dgm:prSet presAssocID="{3F518CF7-C566-4B37-BD69-6BC6E90D6167}" presName="composite" presStyleCnt="0"/>
      <dgm:spPr/>
    </dgm:pt>
    <dgm:pt modelId="{97090879-8AD1-48E7-B5B8-7093355E5E0B}" type="pres">
      <dgm:prSet presAssocID="{3F518CF7-C566-4B37-BD69-6BC6E90D616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18B143-F843-4522-B096-500E21547955}" type="pres">
      <dgm:prSet presAssocID="{3F518CF7-C566-4B37-BD69-6BC6E90D6167}" presName="descendantText" presStyleLbl="alignAcc1" presStyleIdx="2" presStyleCnt="3" custLinFactNeighborX="-1202" custLinFactNeighborY="-105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A719EC7-3B5D-4B0F-BEB2-F737332EFCB7}" srcId="{3F518CF7-C566-4B37-BD69-6BC6E90D6167}" destId="{8B6D7B80-BA3C-4615-B1BE-F77622B56094}" srcOrd="1" destOrd="0" parTransId="{DB7EE552-8083-4C56-A6C1-3062E92B0572}" sibTransId="{A12D6ADC-D64C-4423-9CBA-BAFA9C36FEE2}"/>
    <dgm:cxn modelId="{CE527282-B376-4259-A60C-5C4A43F61F80}" type="presOf" srcId="{D74EBBBC-CB75-4506-B715-5B06C03EDAB8}" destId="{ABC6CAA4-082A-47FC-B163-1D671BC8FAE4}" srcOrd="0" destOrd="0" presId="urn:microsoft.com/office/officeart/2005/8/layout/chevron2"/>
    <dgm:cxn modelId="{2145D06C-7968-4F41-A21D-6A2CDFCECBC3}" srcId="{EDCCE2E1-9F6C-491B-84EE-CB5216A5523A}" destId="{3F518CF7-C566-4B37-BD69-6BC6E90D6167}" srcOrd="2" destOrd="0" parTransId="{095D2B98-D36C-4F06-8B14-03B93D14396D}" sibTransId="{68DF7B7A-EBCB-4244-9179-8A6367FC9B83}"/>
    <dgm:cxn modelId="{CD83BB79-17EB-42F8-9216-EE02ADCCD3C2}" type="presOf" srcId="{0342621F-087E-4823-A139-7EE2F374BD0C}" destId="{7629D5AD-E502-4666-8F75-B254D19EAEC7}" srcOrd="0" destOrd="0" presId="urn:microsoft.com/office/officeart/2005/8/layout/chevron2"/>
    <dgm:cxn modelId="{EEC6E7F9-A3C3-452E-B00E-9310A053940A}" srcId="{0342621F-087E-4823-A139-7EE2F374BD0C}" destId="{E7C43766-A849-429A-BDD7-D1D8A0AAAF71}" srcOrd="1" destOrd="0" parTransId="{1D9CB354-3057-4D63-A15E-B13987C7A1D3}" sibTransId="{4D214B7F-756A-448D-A345-69DA839ED2FE}"/>
    <dgm:cxn modelId="{80999727-F4CF-4BBD-BD88-7C1F4A92E871}" srcId="{8F01BCA3-D426-4B8E-B028-A45A539DD89F}" destId="{9D9D9B8E-2580-4738-AFC0-5397BBE324B7}" srcOrd="0" destOrd="0" parTransId="{95271788-ED20-4934-8820-66ED351FBFD0}" sibTransId="{4F5E49CE-86CC-4952-BEC1-F9A30A36D347}"/>
    <dgm:cxn modelId="{7C416BBB-C0B8-48C9-AA01-2836F72C4F56}" srcId="{EDCCE2E1-9F6C-491B-84EE-CB5216A5523A}" destId="{8F01BCA3-D426-4B8E-B028-A45A539DD89F}" srcOrd="1" destOrd="0" parTransId="{2B859217-3616-4D81-8BDE-8C252D2C6DE0}" sibTransId="{820903B3-533E-4016-8F86-5D7668A8AC9C}"/>
    <dgm:cxn modelId="{A7BAF543-5C82-489F-88B2-F78E815DA525}" type="presOf" srcId="{8F01BCA3-D426-4B8E-B028-A45A539DD89F}" destId="{B0BB2DFA-45E7-47ED-854A-5457952A2428}" srcOrd="0" destOrd="0" presId="urn:microsoft.com/office/officeart/2005/8/layout/chevron2"/>
    <dgm:cxn modelId="{18699834-8414-4304-9BFE-4DC9968A878E}" srcId="{3F518CF7-C566-4B37-BD69-6BC6E90D6167}" destId="{38AD3E20-3371-468E-83CA-F65E7AC5275B}" srcOrd="0" destOrd="0" parTransId="{99AE5718-F238-4BE8-853D-F1EBC57D4AF0}" sibTransId="{56BAAB0C-887D-48BD-A49B-95EA77183AA8}"/>
    <dgm:cxn modelId="{C8320C9A-932A-472B-BC4D-47E842672587}" type="presOf" srcId="{8B6D7B80-BA3C-4615-B1BE-F77622B56094}" destId="{F818B143-F843-4522-B096-500E21547955}" srcOrd="0" destOrd="1" presId="urn:microsoft.com/office/officeart/2005/8/layout/chevron2"/>
    <dgm:cxn modelId="{1D118E27-46E6-41C3-B16E-4645ADAF38B2}" type="presOf" srcId="{3F518CF7-C566-4B37-BD69-6BC6E90D6167}" destId="{97090879-8AD1-48E7-B5B8-7093355E5E0B}" srcOrd="0" destOrd="0" presId="urn:microsoft.com/office/officeart/2005/8/layout/chevron2"/>
    <dgm:cxn modelId="{1291ED6B-DF49-4B68-80CA-161ED1F168F9}" srcId="{0342621F-087E-4823-A139-7EE2F374BD0C}" destId="{D74EBBBC-CB75-4506-B715-5B06C03EDAB8}" srcOrd="0" destOrd="0" parTransId="{2D5D5D62-7A05-4698-B0AE-032478C5FFAC}" sibTransId="{837EEF48-5003-44AE-8B93-385B245D9299}"/>
    <dgm:cxn modelId="{F0E3BAFF-F84F-40CF-BA13-184D4CB9950A}" srcId="{EDCCE2E1-9F6C-491B-84EE-CB5216A5523A}" destId="{0342621F-087E-4823-A139-7EE2F374BD0C}" srcOrd="0" destOrd="0" parTransId="{70F90E78-9783-4FBD-8730-E225C54097C4}" sibTransId="{977C42F1-3C24-4DDD-91CB-63D095276FFC}"/>
    <dgm:cxn modelId="{EB1F9293-1DEE-4BEE-AC59-471428A61148}" type="presOf" srcId="{9D9D9B8E-2580-4738-AFC0-5397BBE324B7}" destId="{120641E3-9F26-4D2A-BC4D-6E4594E837EC}" srcOrd="0" destOrd="0" presId="urn:microsoft.com/office/officeart/2005/8/layout/chevron2"/>
    <dgm:cxn modelId="{5BEFBE90-B5B7-414F-A2BE-91B852C589C1}" srcId="{8F01BCA3-D426-4B8E-B028-A45A539DD89F}" destId="{800BFBFA-181C-4DFE-B330-8D3275917AEE}" srcOrd="1" destOrd="0" parTransId="{556FAA69-2811-495C-A583-EF5BE9C543E5}" sibTransId="{0888F82B-2FDA-42AF-A762-EE6368674E06}"/>
    <dgm:cxn modelId="{32DC136D-0C76-4191-8412-01C2F36F14BF}" type="presOf" srcId="{38AD3E20-3371-468E-83CA-F65E7AC5275B}" destId="{F818B143-F843-4522-B096-500E21547955}" srcOrd="0" destOrd="0" presId="urn:microsoft.com/office/officeart/2005/8/layout/chevron2"/>
    <dgm:cxn modelId="{2FE4BFB6-6CE7-402D-8394-6B5F42FBF28A}" type="presOf" srcId="{800BFBFA-181C-4DFE-B330-8D3275917AEE}" destId="{120641E3-9F26-4D2A-BC4D-6E4594E837EC}" srcOrd="0" destOrd="1" presId="urn:microsoft.com/office/officeart/2005/8/layout/chevron2"/>
    <dgm:cxn modelId="{A877A7CF-A6A4-4677-B3CC-0E6917657F9E}" type="presOf" srcId="{EDCCE2E1-9F6C-491B-84EE-CB5216A5523A}" destId="{698023F3-760A-4513-9FF9-80D1B888ACA2}" srcOrd="0" destOrd="0" presId="urn:microsoft.com/office/officeart/2005/8/layout/chevron2"/>
    <dgm:cxn modelId="{B7512D41-9244-47B5-960B-71070CE8C159}" type="presOf" srcId="{E7C43766-A849-429A-BDD7-D1D8A0AAAF71}" destId="{ABC6CAA4-082A-47FC-B163-1D671BC8FAE4}" srcOrd="0" destOrd="1" presId="urn:microsoft.com/office/officeart/2005/8/layout/chevron2"/>
    <dgm:cxn modelId="{549E0EB3-F1BA-4FAD-B84B-4F11ACF44D12}" type="presParOf" srcId="{698023F3-760A-4513-9FF9-80D1B888ACA2}" destId="{61ACA2A3-2E83-4856-A677-4974EF9BDD77}" srcOrd="0" destOrd="0" presId="urn:microsoft.com/office/officeart/2005/8/layout/chevron2"/>
    <dgm:cxn modelId="{ABC4A561-0D11-46B6-A642-30B013628F5C}" type="presParOf" srcId="{61ACA2A3-2E83-4856-A677-4974EF9BDD77}" destId="{7629D5AD-E502-4666-8F75-B254D19EAEC7}" srcOrd="0" destOrd="0" presId="urn:microsoft.com/office/officeart/2005/8/layout/chevron2"/>
    <dgm:cxn modelId="{C07615FE-F661-46F5-A54D-16F6CF572D44}" type="presParOf" srcId="{61ACA2A3-2E83-4856-A677-4974EF9BDD77}" destId="{ABC6CAA4-082A-47FC-B163-1D671BC8FAE4}" srcOrd="1" destOrd="0" presId="urn:microsoft.com/office/officeart/2005/8/layout/chevron2"/>
    <dgm:cxn modelId="{7A1B95C0-A585-44AC-9FB2-55DB23EBA298}" type="presParOf" srcId="{698023F3-760A-4513-9FF9-80D1B888ACA2}" destId="{4285271B-725A-46F6-B17C-9B6B47679D3A}" srcOrd="1" destOrd="0" presId="urn:microsoft.com/office/officeart/2005/8/layout/chevron2"/>
    <dgm:cxn modelId="{27F57645-DC17-4712-AD0E-7DCE5D8CFF34}" type="presParOf" srcId="{698023F3-760A-4513-9FF9-80D1B888ACA2}" destId="{45CB7F5F-75D8-4EF5-BEF7-82D5926F1657}" srcOrd="2" destOrd="0" presId="urn:microsoft.com/office/officeart/2005/8/layout/chevron2"/>
    <dgm:cxn modelId="{C860BF5C-3EE2-495F-B821-B9A143FAAA98}" type="presParOf" srcId="{45CB7F5F-75D8-4EF5-BEF7-82D5926F1657}" destId="{B0BB2DFA-45E7-47ED-854A-5457952A2428}" srcOrd="0" destOrd="0" presId="urn:microsoft.com/office/officeart/2005/8/layout/chevron2"/>
    <dgm:cxn modelId="{50AF161B-F161-484E-A76B-5F2F2E3E2A4D}" type="presParOf" srcId="{45CB7F5F-75D8-4EF5-BEF7-82D5926F1657}" destId="{120641E3-9F26-4D2A-BC4D-6E4594E837EC}" srcOrd="1" destOrd="0" presId="urn:microsoft.com/office/officeart/2005/8/layout/chevron2"/>
    <dgm:cxn modelId="{305FAAEF-7717-4DFA-BC7E-23D596298864}" type="presParOf" srcId="{698023F3-760A-4513-9FF9-80D1B888ACA2}" destId="{E71835A0-A444-4979-91A8-AE40BCEB1CDB}" srcOrd="3" destOrd="0" presId="urn:microsoft.com/office/officeart/2005/8/layout/chevron2"/>
    <dgm:cxn modelId="{DADB455D-5615-4518-8A6B-058E765413DE}" type="presParOf" srcId="{698023F3-760A-4513-9FF9-80D1B888ACA2}" destId="{400DEF27-6E8E-46C7-9EBA-1D4E58D0D3BF}" srcOrd="4" destOrd="0" presId="urn:microsoft.com/office/officeart/2005/8/layout/chevron2"/>
    <dgm:cxn modelId="{8ECAC4B3-164C-4DD4-8673-2E16F80DEED6}" type="presParOf" srcId="{400DEF27-6E8E-46C7-9EBA-1D4E58D0D3BF}" destId="{97090879-8AD1-48E7-B5B8-7093355E5E0B}" srcOrd="0" destOrd="0" presId="urn:microsoft.com/office/officeart/2005/8/layout/chevron2"/>
    <dgm:cxn modelId="{3D9D81EA-C539-4094-AA55-173A2363AA76}" type="presParOf" srcId="{400DEF27-6E8E-46C7-9EBA-1D4E58D0D3BF}" destId="{F818B143-F843-4522-B096-500E215479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CE2E1-9F6C-491B-84EE-CB5216A5523A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0342621F-087E-4823-A139-7EE2F374BD0C}">
      <dgm:prSet phldrT="[テキスト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kumimoji="1" lang="ja-JP" altLang="en-US" sz="2000" b="1" dirty="0" smtClean="0"/>
            <a:t>プログラミング</a:t>
          </a:r>
          <a:endParaRPr kumimoji="1" lang="ja-JP" altLang="en-US" sz="2000" b="1" dirty="0"/>
        </a:p>
      </dgm:t>
    </dgm:pt>
    <dgm:pt modelId="{70F90E78-9783-4FBD-8730-E225C54097C4}" type="parTrans" cxnId="{F0E3BAFF-F84F-40CF-BA13-184D4CB9950A}">
      <dgm:prSet/>
      <dgm:spPr/>
      <dgm:t>
        <a:bodyPr/>
        <a:lstStyle/>
        <a:p>
          <a:endParaRPr kumimoji="1" lang="ja-JP" altLang="en-US"/>
        </a:p>
      </dgm:t>
    </dgm:pt>
    <dgm:pt modelId="{977C42F1-3C24-4DDD-91CB-63D095276FFC}" type="sibTrans" cxnId="{F0E3BAFF-F84F-40CF-BA13-184D4CB9950A}">
      <dgm:prSet/>
      <dgm:spPr/>
      <dgm:t>
        <a:bodyPr/>
        <a:lstStyle/>
        <a:p>
          <a:endParaRPr kumimoji="1" lang="ja-JP" altLang="en-US"/>
        </a:p>
      </dgm:t>
    </dgm:pt>
    <dgm:pt modelId="{D74EBBBC-CB75-4506-B715-5B06C03EDAB8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2D5D5D62-7A05-4698-B0AE-032478C5FFAC}" type="parTrans" cxnId="{1291ED6B-DF49-4B68-80CA-161ED1F168F9}">
      <dgm:prSet/>
      <dgm:spPr/>
      <dgm:t>
        <a:bodyPr/>
        <a:lstStyle/>
        <a:p>
          <a:endParaRPr kumimoji="1" lang="ja-JP" altLang="en-US"/>
        </a:p>
      </dgm:t>
    </dgm:pt>
    <dgm:pt modelId="{837EEF48-5003-44AE-8B93-385B245D9299}" type="sibTrans" cxnId="{1291ED6B-DF49-4B68-80CA-161ED1F168F9}">
      <dgm:prSet/>
      <dgm:spPr/>
      <dgm:t>
        <a:bodyPr/>
        <a:lstStyle/>
        <a:p>
          <a:endParaRPr kumimoji="1" lang="ja-JP" altLang="en-US"/>
        </a:p>
      </dgm:t>
    </dgm:pt>
    <dgm:pt modelId="{E7C43766-A849-429A-BDD7-D1D8A0AAAF71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1D9CB354-3057-4D63-A15E-B13987C7A1D3}" type="parTrans" cxnId="{EEC6E7F9-A3C3-452E-B00E-9310A053940A}">
      <dgm:prSet/>
      <dgm:spPr/>
      <dgm:t>
        <a:bodyPr/>
        <a:lstStyle/>
        <a:p>
          <a:endParaRPr kumimoji="1" lang="ja-JP" altLang="en-US"/>
        </a:p>
      </dgm:t>
    </dgm:pt>
    <dgm:pt modelId="{4D214B7F-756A-448D-A345-69DA839ED2FE}" type="sibTrans" cxnId="{EEC6E7F9-A3C3-452E-B00E-9310A053940A}">
      <dgm:prSet/>
      <dgm:spPr/>
      <dgm:t>
        <a:bodyPr/>
        <a:lstStyle/>
        <a:p>
          <a:endParaRPr kumimoji="1" lang="ja-JP" altLang="en-US"/>
        </a:p>
      </dgm:t>
    </dgm:pt>
    <dgm:pt modelId="{8F01BCA3-D426-4B8E-B028-A45A539DD89F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2000" b="1" dirty="0" smtClean="0"/>
            <a:t>システム</a:t>
          </a:r>
          <a:endParaRPr kumimoji="1" lang="en-US" altLang="ja-JP" sz="2000" b="1" dirty="0" smtClean="0"/>
        </a:p>
        <a:p>
          <a:r>
            <a:rPr kumimoji="1" lang="ja-JP" altLang="en-US" sz="2000" b="1" dirty="0" smtClean="0"/>
            <a:t>テスト</a:t>
          </a:r>
          <a:endParaRPr kumimoji="1" lang="ja-JP" altLang="en-US" sz="2000" b="1" dirty="0"/>
        </a:p>
      </dgm:t>
    </dgm:pt>
    <dgm:pt modelId="{2B859217-3616-4D81-8BDE-8C252D2C6DE0}" type="parTrans" cxnId="{7C416BBB-C0B8-48C9-AA01-2836F72C4F56}">
      <dgm:prSet/>
      <dgm:spPr/>
      <dgm:t>
        <a:bodyPr/>
        <a:lstStyle/>
        <a:p>
          <a:endParaRPr kumimoji="1" lang="ja-JP" altLang="en-US"/>
        </a:p>
      </dgm:t>
    </dgm:pt>
    <dgm:pt modelId="{820903B3-533E-4016-8F86-5D7668A8AC9C}" type="sibTrans" cxnId="{7C416BBB-C0B8-48C9-AA01-2836F72C4F56}">
      <dgm:prSet/>
      <dgm:spPr/>
      <dgm:t>
        <a:bodyPr/>
        <a:lstStyle/>
        <a:p>
          <a:endParaRPr kumimoji="1" lang="ja-JP" altLang="en-US"/>
        </a:p>
      </dgm:t>
    </dgm:pt>
    <dgm:pt modelId="{9D9D9B8E-2580-4738-AFC0-5397BBE324B7}">
      <dgm:prSet phldrT="[テキスト]"/>
      <dgm:spPr/>
      <dgm:t>
        <a:bodyPr/>
        <a:lstStyle/>
        <a:p>
          <a:endParaRPr kumimoji="1" lang="ja-JP" altLang="en-US" dirty="0"/>
        </a:p>
      </dgm:t>
    </dgm:pt>
    <dgm:pt modelId="{95271788-ED20-4934-8820-66ED351FBFD0}" type="parTrans" cxnId="{80999727-F4CF-4BBD-BD88-7C1F4A92E871}">
      <dgm:prSet/>
      <dgm:spPr/>
      <dgm:t>
        <a:bodyPr/>
        <a:lstStyle/>
        <a:p>
          <a:endParaRPr kumimoji="1" lang="ja-JP" altLang="en-US"/>
        </a:p>
      </dgm:t>
    </dgm:pt>
    <dgm:pt modelId="{4F5E49CE-86CC-4952-BEC1-F9A30A36D347}" type="sibTrans" cxnId="{80999727-F4CF-4BBD-BD88-7C1F4A92E871}">
      <dgm:prSet/>
      <dgm:spPr/>
      <dgm:t>
        <a:bodyPr/>
        <a:lstStyle/>
        <a:p>
          <a:endParaRPr kumimoji="1" lang="ja-JP" altLang="en-US"/>
        </a:p>
      </dgm:t>
    </dgm:pt>
    <dgm:pt modelId="{3F518CF7-C566-4B37-BD69-6BC6E90D6167}">
      <dgm:prSet phldrT="[テキスト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kumimoji="1" lang="ja-JP" altLang="en-US" b="1" dirty="0" smtClean="0"/>
            <a:t>運用テスト</a:t>
          </a:r>
          <a:endParaRPr kumimoji="1" lang="ja-JP" altLang="en-US" b="1" dirty="0"/>
        </a:p>
      </dgm:t>
    </dgm:pt>
    <dgm:pt modelId="{095D2B98-D36C-4F06-8B14-03B93D14396D}" type="parTrans" cxnId="{2145D06C-7968-4F41-A21D-6A2CDFCECBC3}">
      <dgm:prSet/>
      <dgm:spPr/>
      <dgm:t>
        <a:bodyPr/>
        <a:lstStyle/>
        <a:p>
          <a:endParaRPr kumimoji="1" lang="ja-JP" altLang="en-US"/>
        </a:p>
      </dgm:t>
    </dgm:pt>
    <dgm:pt modelId="{68DF7B7A-EBCB-4244-9179-8A6367FC9B83}" type="sibTrans" cxnId="{2145D06C-7968-4F41-A21D-6A2CDFCECBC3}">
      <dgm:prSet/>
      <dgm:spPr/>
      <dgm:t>
        <a:bodyPr/>
        <a:lstStyle/>
        <a:p>
          <a:endParaRPr kumimoji="1" lang="ja-JP" altLang="en-US"/>
        </a:p>
      </dgm:t>
    </dgm:pt>
    <dgm:pt modelId="{38AD3E20-3371-468E-83CA-F65E7AC5275B}">
      <dgm:prSet phldrT="[テキスト]" phldr="1"/>
      <dgm:spPr/>
      <dgm:t>
        <a:bodyPr/>
        <a:lstStyle/>
        <a:p>
          <a:endParaRPr kumimoji="1" lang="ja-JP" altLang="en-US"/>
        </a:p>
      </dgm:t>
    </dgm:pt>
    <dgm:pt modelId="{99AE5718-F238-4BE8-853D-F1EBC57D4AF0}" type="parTrans" cxnId="{18699834-8414-4304-9BFE-4DC9968A878E}">
      <dgm:prSet/>
      <dgm:spPr/>
      <dgm:t>
        <a:bodyPr/>
        <a:lstStyle/>
        <a:p>
          <a:endParaRPr kumimoji="1" lang="ja-JP" altLang="en-US"/>
        </a:p>
      </dgm:t>
    </dgm:pt>
    <dgm:pt modelId="{56BAAB0C-887D-48BD-A49B-95EA77183AA8}" type="sibTrans" cxnId="{18699834-8414-4304-9BFE-4DC9968A878E}">
      <dgm:prSet/>
      <dgm:spPr/>
      <dgm:t>
        <a:bodyPr/>
        <a:lstStyle/>
        <a:p>
          <a:endParaRPr kumimoji="1" lang="ja-JP" altLang="en-US"/>
        </a:p>
      </dgm:t>
    </dgm:pt>
    <dgm:pt modelId="{8B6D7B80-BA3C-4615-B1BE-F77622B56094}">
      <dgm:prSet phldrT="[テキスト]" phldr="1"/>
      <dgm:spPr/>
      <dgm:t>
        <a:bodyPr/>
        <a:lstStyle/>
        <a:p>
          <a:endParaRPr kumimoji="1" lang="ja-JP" altLang="en-US"/>
        </a:p>
      </dgm:t>
    </dgm:pt>
    <dgm:pt modelId="{DB7EE552-8083-4C56-A6C1-3062E92B0572}" type="parTrans" cxnId="{4A719EC7-3B5D-4B0F-BEB2-F737332EFCB7}">
      <dgm:prSet/>
      <dgm:spPr/>
      <dgm:t>
        <a:bodyPr/>
        <a:lstStyle/>
        <a:p>
          <a:endParaRPr kumimoji="1" lang="ja-JP" altLang="en-US"/>
        </a:p>
      </dgm:t>
    </dgm:pt>
    <dgm:pt modelId="{A12D6ADC-D64C-4423-9CBA-BAFA9C36FEE2}" type="sibTrans" cxnId="{4A719EC7-3B5D-4B0F-BEB2-F737332EFCB7}">
      <dgm:prSet/>
      <dgm:spPr/>
      <dgm:t>
        <a:bodyPr/>
        <a:lstStyle/>
        <a:p>
          <a:endParaRPr kumimoji="1" lang="ja-JP" altLang="en-US"/>
        </a:p>
      </dgm:t>
    </dgm:pt>
    <dgm:pt modelId="{800BFBFA-181C-4DFE-B330-8D3275917AEE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0888F82B-2FDA-42AF-A762-EE6368674E06}" type="sibTrans" cxnId="{5BEFBE90-B5B7-414F-A2BE-91B852C589C1}">
      <dgm:prSet/>
      <dgm:spPr/>
      <dgm:t>
        <a:bodyPr/>
        <a:lstStyle/>
        <a:p>
          <a:endParaRPr kumimoji="1" lang="ja-JP" altLang="en-US"/>
        </a:p>
      </dgm:t>
    </dgm:pt>
    <dgm:pt modelId="{556FAA69-2811-495C-A583-EF5BE9C543E5}" type="parTrans" cxnId="{5BEFBE90-B5B7-414F-A2BE-91B852C589C1}">
      <dgm:prSet/>
      <dgm:spPr/>
      <dgm:t>
        <a:bodyPr/>
        <a:lstStyle/>
        <a:p>
          <a:endParaRPr kumimoji="1" lang="ja-JP" altLang="en-US"/>
        </a:p>
      </dgm:t>
    </dgm:pt>
    <dgm:pt modelId="{698023F3-760A-4513-9FF9-80D1B888ACA2}" type="pres">
      <dgm:prSet presAssocID="{EDCCE2E1-9F6C-491B-84EE-CB5216A552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1ACA2A3-2E83-4856-A677-4974EF9BDD77}" type="pres">
      <dgm:prSet presAssocID="{0342621F-087E-4823-A139-7EE2F374BD0C}" presName="composite" presStyleCnt="0"/>
      <dgm:spPr/>
    </dgm:pt>
    <dgm:pt modelId="{7629D5AD-E502-4666-8F75-B254D19EAEC7}" type="pres">
      <dgm:prSet presAssocID="{0342621F-087E-4823-A139-7EE2F374BD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BC6CAA4-082A-47FC-B163-1D671BC8FAE4}" type="pres">
      <dgm:prSet presAssocID="{0342621F-087E-4823-A139-7EE2F374BD0C}" presName="descendantText" presStyleLbl="alignAcc1" presStyleIdx="0" presStyleCnt="3" custLinFactNeighborX="2615" custLinFactNeighborY="212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285271B-725A-46F6-B17C-9B6B47679D3A}" type="pres">
      <dgm:prSet presAssocID="{977C42F1-3C24-4DDD-91CB-63D095276FFC}" presName="sp" presStyleCnt="0"/>
      <dgm:spPr/>
    </dgm:pt>
    <dgm:pt modelId="{45CB7F5F-75D8-4EF5-BEF7-82D5926F1657}" type="pres">
      <dgm:prSet presAssocID="{8F01BCA3-D426-4B8E-B028-A45A539DD89F}" presName="composite" presStyleCnt="0"/>
      <dgm:spPr/>
    </dgm:pt>
    <dgm:pt modelId="{B0BB2DFA-45E7-47ED-854A-5457952A2428}" type="pres">
      <dgm:prSet presAssocID="{8F01BCA3-D426-4B8E-B028-A45A539DD89F}" presName="parentText" presStyleLbl="alignNode1" presStyleIdx="1" presStyleCnt="3" custLinFactNeighborX="983" custLinFactNeighborY="1376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0641E3-9F26-4D2A-BC4D-6E4594E837EC}" type="pres">
      <dgm:prSet presAssocID="{8F01BCA3-D426-4B8E-B028-A45A539DD89F}" presName="descendantText" presStyleLbl="alignAcc1" presStyleIdx="1" presStyleCnt="3" custLinFactNeighborX="1238" custLinFactNeighborY="-88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71835A0-A444-4979-91A8-AE40BCEB1CDB}" type="pres">
      <dgm:prSet presAssocID="{820903B3-533E-4016-8F86-5D7668A8AC9C}" presName="sp" presStyleCnt="0"/>
      <dgm:spPr/>
    </dgm:pt>
    <dgm:pt modelId="{400DEF27-6E8E-46C7-9EBA-1D4E58D0D3BF}" type="pres">
      <dgm:prSet presAssocID="{3F518CF7-C566-4B37-BD69-6BC6E90D6167}" presName="composite" presStyleCnt="0"/>
      <dgm:spPr/>
    </dgm:pt>
    <dgm:pt modelId="{97090879-8AD1-48E7-B5B8-7093355E5E0B}" type="pres">
      <dgm:prSet presAssocID="{3F518CF7-C566-4B37-BD69-6BC6E90D616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18B143-F843-4522-B096-500E21547955}" type="pres">
      <dgm:prSet presAssocID="{3F518CF7-C566-4B37-BD69-6BC6E90D616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A719EC7-3B5D-4B0F-BEB2-F737332EFCB7}" srcId="{3F518CF7-C566-4B37-BD69-6BC6E90D6167}" destId="{8B6D7B80-BA3C-4615-B1BE-F77622B56094}" srcOrd="1" destOrd="0" parTransId="{DB7EE552-8083-4C56-A6C1-3062E92B0572}" sibTransId="{A12D6ADC-D64C-4423-9CBA-BAFA9C36FEE2}"/>
    <dgm:cxn modelId="{CE527282-B376-4259-A60C-5C4A43F61F80}" type="presOf" srcId="{D74EBBBC-CB75-4506-B715-5B06C03EDAB8}" destId="{ABC6CAA4-082A-47FC-B163-1D671BC8FAE4}" srcOrd="0" destOrd="0" presId="urn:microsoft.com/office/officeart/2005/8/layout/chevron2"/>
    <dgm:cxn modelId="{2145D06C-7968-4F41-A21D-6A2CDFCECBC3}" srcId="{EDCCE2E1-9F6C-491B-84EE-CB5216A5523A}" destId="{3F518CF7-C566-4B37-BD69-6BC6E90D6167}" srcOrd="2" destOrd="0" parTransId="{095D2B98-D36C-4F06-8B14-03B93D14396D}" sibTransId="{68DF7B7A-EBCB-4244-9179-8A6367FC9B83}"/>
    <dgm:cxn modelId="{CD83BB79-17EB-42F8-9216-EE02ADCCD3C2}" type="presOf" srcId="{0342621F-087E-4823-A139-7EE2F374BD0C}" destId="{7629D5AD-E502-4666-8F75-B254D19EAEC7}" srcOrd="0" destOrd="0" presId="urn:microsoft.com/office/officeart/2005/8/layout/chevron2"/>
    <dgm:cxn modelId="{EEC6E7F9-A3C3-452E-B00E-9310A053940A}" srcId="{0342621F-087E-4823-A139-7EE2F374BD0C}" destId="{E7C43766-A849-429A-BDD7-D1D8A0AAAF71}" srcOrd="1" destOrd="0" parTransId="{1D9CB354-3057-4D63-A15E-B13987C7A1D3}" sibTransId="{4D214B7F-756A-448D-A345-69DA839ED2FE}"/>
    <dgm:cxn modelId="{80999727-F4CF-4BBD-BD88-7C1F4A92E871}" srcId="{8F01BCA3-D426-4B8E-B028-A45A539DD89F}" destId="{9D9D9B8E-2580-4738-AFC0-5397BBE324B7}" srcOrd="0" destOrd="0" parTransId="{95271788-ED20-4934-8820-66ED351FBFD0}" sibTransId="{4F5E49CE-86CC-4952-BEC1-F9A30A36D347}"/>
    <dgm:cxn modelId="{7C416BBB-C0B8-48C9-AA01-2836F72C4F56}" srcId="{EDCCE2E1-9F6C-491B-84EE-CB5216A5523A}" destId="{8F01BCA3-D426-4B8E-B028-A45A539DD89F}" srcOrd="1" destOrd="0" parTransId="{2B859217-3616-4D81-8BDE-8C252D2C6DE0}" sibTransId="{820903B3-533E-4016-8F86-5D7668A8AC9C}"/>
    <dgm:cxn modelId="{A7BAF543-5C82-489F-88B2-F78E815DA525}" type="presOf" srcId="{8F01BCA3-D426-4B8E-B028-A45A539DD89F}" destId="{B0BB2DFA-45E7-47ED-854A-5457952A2428}" srcOrd="0" destOrd="0" presId="urn:microsoft.com/office/officeart/2005/8/layout/chevron2"/>
    <dgm:cxn modelId="{18699834-8414-4304-9BFE-4DC9968A878E}" srcId="{3F518CF7-C566-4B37-BD69-6BC6E90D6167}" destId="{38AD3E20-3371-468E-83CA-F65E7AC5275B}" srcOrd="0" destOrd="0" parTransId="{99AE5718-F238-4BE8-853D-F1EBC57D4AF0}" sibTransId="{56BAAB0C-887D-48BD-A49B-95EA77183AA8}"/>
    <dgm:cxn modelId="{C8320C9A-932A-472B-BC4D-47E842672587}" type="presOf" srcId="{8B6D7B80-BA3C-4615-B1BE-F77622B56094}" destId="{F818B143-F843-4522-B096-500E21547955}" srcOrd="0" destOrd="1" presId="urn:microsoft.com/office/officeart/2005/8/layout/chevron2"/>
    <dgm:cxn modelId="{1D118E27-46E6-41C3-B16E-4645ADAF38B2}" type="presOf" srcId="{3F518CF7-C566-4B37-BD69-6BC6E90D6167}" destId="{97090879-8AD1-48E7-B5B8-7093355E5E0B}" srcOrd="0" destOrd="0" presId="urn:microsoft.com/office/officeart/2005/8/layout/chevron2"/>
    <dgm:cxn modelId="{1291ED6B-DF49-4B68-80CA-161ED1F168F9}" srcId="{0342621F-087E-4823-A139-7EE2F374BD0C}" destId="{D74EBBBC-CB75-4506-B715-5B06C03EDAB8}" srcOrd="0" destOrd="0" parTransId="{2D5D5D62-7A05-4698-B0AE-032478C5FFAC}" sibTransId="{837EEF48-5003-44AE-8B93-385B245D9299}"/>
    <dgm:cxn modelId="{F0E3BAFF-F84F-40CF-BA13-184D4CB9950A}" srcId="{EDCCE2E1-9F6C-491B-84EE-CB5216A5523A}" destId="{0342621F-087E-4823-A139-7EE2F374BD0C}" srcOrd="0" destOrd="0" parTransId="{70F90E78-9783-4FBD-8730-E225C54097C4}" sibTransId="{977C42F1-3C24-4DDD-91CB-63D095276FFC}"/>
    <dgm:cxn modelId="{EB1F9293-1DEE-4BEE-AC59-471428A61148}" type="presOf" srcId="{9D9D9B8E-2580-4738-AFC0-5397BBE324B7}" destId="{120641E3-9F26-4D2A-BC4D-6E4594E837EC}" srcOrd="0" destOrd="0" presId="urn:microsoft.com/office/officeart/2005/8/layout/chevron2"/>
    <dgm:cxn modelId="{5BEFBE90-B5B7-414F-A2BE-91B852C589C1}" srcId="{8F01BCA3-D426-4B8E-B028-A45A539DD89F}" destId="{800BFBFA-181C-4DFE-B330-8D3275917AEE}" srcOrd="1" destOrd="0" parTransId="{556FAA69-2811-495C-A583-EF5BE9C543E5}" sibTransId="{0888F82B-2FDA-42AF-A762-EE6368674E06}"/>
    <dgm:cxn modelId="{32DC136D-0C76-4191-8412-01C2F36F14BF}" type="presOf" srcId="{38AD3E20-3371-468E-83CA-F65E7AC5275B}" destId="{F818B143-F843-4522-B096-500E21547955}" srcOrd="0" destOrd="0" presId="urn:microsoft.com/office/officeart/2005/8/layout/chevron2"/>
    <dgm:cxn modelId="{2FE4BFB6-6CE7-402D-8394-6B5F42FBF28A}" type="presOf" srcId="{800BFBFA-181C-4DFE-B330-8D3275917AEE}" destId="{120641E3-9F26-4D2A-BC4D-6E4594E837EC}" srcOrd="0" destOrd="1" presId="urn:microsoft.com/office/officeart/2005/8/layout/chevron2"/>
    <dgm:cxn modelId="{A877A7CF-A6A4-4677-B3CC-0E6917657F9E}" type="presOf" srcId="{EDCCE2E1-9F6C-491B-84EE-CB5216A5523A}" destId="{698023F3-760A-4513-9FF9-80D1B888ACA2}" srcOrd="0" destOrd="0" presId="urn:microsoft.com/office/officeart/2005/8/layout/chevron2"/>
    <dgm:cxn modelId="{B7512D41-9244-47B5-960B-71070CE8C159}" type="presOf" srcId="{E7C43766-A849-429A-BDD7-D1D8A0AAAF71}" destId="{ABC6CAA4-082A-47FC-B163-1D671BC8FAE4}" srcOrd="0" destOrd="1" presId="urn:microsoft.com/office/officeart/2005/8/layout/chevron2"/>
    <dgm:cxn modelId="{549E0EB3-F1BA-4FAD-B84B-4F11ACF44D12}" type="presParOf" srcId="{698023F3-760A-4513-9FF9-80D1B888ACA2}" destId="{61ACA2A3-2E83-4856-A677-4974EF9BDD77}" srcOrd="0" destOrd="0" presId="urn:microsoft.com/office/officeart/2005/8/layout/chevron2"/>
    <dgm:cxn modelId="{ABC4A561-0D11-46B6-A642-30B013628F5C}" type="presParOf" srcId="{61ACA2A3-2E83-4856-A677-4974EF9BDD77}" destId="{7629D5AD-E502-4666-8F75-B254D19EAEC7}" srcOrd="0" destOrd="0" presId="urn:microsoft.com/office/officeart/2005/8/layout/chevron2"/>
    <dgm:cxn modelId="{C07615FE-F661-46F5-A54D-16F6CF572D44}" type="presParOf" srcId="{61ACA2A3-2E83-4856-A677-4974EF9BDD77}" destId="{ABC6CAA4-082A-47FC-B163-1D671BC8FAE4}" srcOrd="1" destOrd="0" presId="urn:microsoft.com/office/officeart/2005/8/layout/chevron2"/>
    <dgm:cxn modelId="{7A1B95C0-A585-44AC-9FB2-55DB23EBA298}" type="presParOf" srcId="{698023F3-760A-4513-9FF9-80D1B888ACA2}" destId="{4285271B-725A-46F6-B17C-9B6B47679D3A}" srcOrd="1" destOrd="0" presId="urn:microsoft.com/office/officeart/2005/8/layout/chevron2"/>
    <dgm:cxn modelId="{27F57645-DC17-4712-AD0E-7DCE5D8CFF34}" type="presParOf" srcId="{698023F3-760A-4513-9FF9-80D1B888ACA2}" destId="{45CB7F5F-75D8-4EF5-BEF7-82D5926F1657}" srcOrd="2" destOrd="0" presId="urn:microsoft.com/office/officeart/2005/8/layout/chevron2"/>
    <dgm:cxn modelId="{C860BF5C-3EE2-495F-B821-B9A143FAAA98}" type="presParOf" srcId="{45CB7F5F-75D8-4EF5-BEF7-82D5926F1657}" destId="{B0BB2DFA-45E7-47ED-854A-5457952A2428}" srcOrd="0" destOrd="0" presId="urn:microsoft.com/office/officeart/2005/8/layout/chevron2"/>
    <dgm:cxn modelId="{50AF161B-F161-484E-A76B-5F2F2E3E2A4D}" type="presParOf" srcId="{45CB7F5F-75D8-4EF5-BEF7-82D5926F1657}" destId="{120641E3-9F26-4D2A-BC4D-6E4594E837EC}" srcOrd="1" destOrd="0" presId="urn:microsoft.com/office/officeart/2005/8/layout/chevron2"/>
    <dgm:cxn modelId="{305FAAEF-7717-4DFA-BC7E-23D596298864}" type="presParOf" srcId="{698023F3-760A-4513-9FF9-80D1B888ACA2}" destId="{E71835A0-A444-4979-91A8-AE40BCEB1CDB}" srcOrd="3" destOrd="0" presId="urn:microsoft.com/office/officeart/2005/8/layout/chevron2"/>
    <dgm:cxn modelId="{DADB455D-5615-4518-8A6B-058E765413DE}" type="presParOf" srcId="{698023F3-760A-4513-9FF9-80D1B888ACA2}" destId="{400DEF27-6E8E-46C7-9EBA-1D4E58D0D3BF}" srcOrd="4" destOrd="0" presId="urn:microsoft.com/office/officeart/2005/8/layout/chevron2"/>
    <dgm:cxn modelId="{8ECAC4B3-164C-4DD4-8673-2E16F80DEED6}" type="presParOf" srcId="{400DEF27-6E8E-46C7-9EBA-1D4E58D0D3BF}" destId="{97090879-8AD1-48E7-B5B8-7093355E5E0B}" srcOrd="0" destOrd="0" presId="urn:microsoft.com/office/officeart/2005/8/layout/chevron2"/>
    <dgm:cxn modelId="{3D9D81EA-C539-4094-AA55-173A2363AA76}" type="presParOf" srcId="{400DEF27-6E8E-46C7-9EBA-1D4E58D0D3BF}" destId="{F818B143-F843-4522-B096-500E215479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9D5AD-E502-4666-8F75-B254D19EAEC7}">
      <dsp:nvSpPr>
        <dsp:cNvPr id="0" name=""/>
        <dsp:cNvSpPr/>
      </dsp:nvSpPr>
      <dsp:spPr>
        <a:xfrm rot="5400000">
          <a:off x="-269663" y="273057"/>
          <a:ext cx="1797754" cy="1258428"/>
        </a:xfrm>
        <a:prstGeom prst="chevron">
          <a:avLst/>
        </a:prstGeom>
        <a:solidFill>
          <a:srgbClr val="3333FF"/>
        </a:solidFill>
        <a:ln w="12700" cap="flat" cmpd="sng" algn="ctr">
          <a:solidFill>
            <a:srgbClr val="3333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要件定義</a:t>
          </a:r>
          <a:endParaRPr kumimoji="1" lang="ja-JP" altLang="en-US" sz="2400" b="1" kern="1200" dirty="0"/>
        </a:p>
      </dsp:txBody>
      <dsp:txXfrm rot="-5400000">
        <a:off x="0" y="632608"/>
        <a:ext cx="1258428" cy="539326"/>
      </dsp:txXfrm>
    </dsp:sp>
    <dsp:sp modelId="{ABC6CAA4-082A-47FC-B163-1D671BC8FAE4}">
      <dsp:nvSpPr>
        <dsp:cNvPr id="0" name=""/>
        <dsp:cNvSpPr/>
      </dsp:nvSpPr>
      <dsp:spPr>
        <a:xfrm rot="5400000">
          <a:off x="2612325" y="-1325648"/>
          <a:ext cx="1168540" cy="387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</dsp:txBody>
      <dsp:txXfrm rot="-5400000">
        <a:off x="1258429" y="85291"/>
        <a:ext cx="3819291" cy="1054454"/>
      </dsp:txXfrm>
    </dsp:sp>
    <dsp:sp modelId="{B0BB2DFA-45E7-47ED-854A-5457952A2428}">
      <dsp:nvSpPr>
        <dsp:cNvPr id="0" name=""/>
        <dsp:cNvSpPr/>
      </dsp:nvSpPr>
      <dsp:spPr>
        <a:xfrm rot="5400000">
          <a:off x="-269663" y="1878825"/>
          <a:ext cx="1797754" cy="1258428"/>
        </a:xfrm>
        <a:prstGeom prst="chevron">
          <a:avLst/>
        </a:prstGeom>
        <a:solidFill>
          <a:srgbClr val="0099CC"/>
        </a:solidFill>
        <a:ln w="12700" cap="flat" cmpd="sng" algn="ctr">
          <a:solidFill>
            <a:srgbClr val="0099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外部設計</a:t>
          </a:r>
          <a:endParaRPr kumimoji="1" lang="ja-JP" altLang="en-US" sz="2400" b="1" kern="1200" dirty="0"/>
        </a:p>
      </dsp:txBody>
      <dsp:txXfrm rot="-5400000">
        <a:off x="0" y="2238376"/>
        <a:ext cx="1258428" cy="539326"/>
      </dsp:txXfrm>
    </dsp:sp>
    <dsp:sp modelId="{120641E3-9F26-4D2A-BC4D-6E4594E837EC}">
      <dsp:nvSpPr>
        <dsp:cNvPr id="0" name=""/>
        <dsp:cNvSpPr/>
      </dsp:nvSpPr>
      <dsp:spPr>
        <a:xfrm rot="5400000">
          <a:off x="2612325" y="255265"/>
          <a:ext cx="1168540" cy="387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400" kern="1200" dirty="0" smtClean="0"/>
            <a:t>UI</a:t>
          </a:r>
          <a:r>
            <a:rPr kumimoji="1" lang="ja-JP" altLang="en-US" sz="2400" kern="1200" dirty="0" smtClean="0"/>
            <a:t>の設計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/>
        </a:p>
      </dsp:txBody>
      <dsp:txXfrm rot="-5400000">
        <a:off x="1258429" y="1666205"/>
        <a:ext cx="3819291" cy="1054454"/>
      </dsp:txXfrm>
    </dsp:sp>
    <dsp:sp modelId="{97090879-8AD1-48E7-B5B8-7093355E5E0B}">
      <dsp:nvSpPr>
        <dsp:cNvPr id="0" name=""/>
        <dsp:cNvSpPr/>
      </dsp:nvSpPr>
      <dsp:spPr>
        <a:xfrm rot="5400000">
          <a:off x="-269663" y="3484593"/>
          <a:ext cx="1797754" cy="1258428"/>
        </a:xfrm>
        <a:prstGeom prst="chevron">
          <a:avLst/>
        </a:prstGeom>
        <a:solidFill>
          <a:srgbClr val="99CCFF"/>
        </a:solidFill>
        <a:ln w="12700" cap="flat" cmpd="sng" algn="ctr">
          <a:solidFill>
            <a:srgbClr val="E6E6E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内部設計</a:t>
          </a:r>
          <a:endParaRPr kumimoji="1" lang="ja-JP" altLang="en-US" sz="2400" b="1" kern="1200" dirty="0"/>
        </a:p>
      </dsp:txBody>
      <dsp:txXfrm rot="-5400000">
        <a:off x="0" y="3844144"/>
        <a:ext cx="1258428" cy="539326"/>
      </dsp:txXfrm>
    </dsp:sp>
    <dsp:sp modelId="{F818B143-F843-4522-B096-500E21547955}">
      <dsp:nvSpPr>
        <dsp:cNvPr id="0" name=""/>
        <dsp:cNvSpPr/>
      </dsp:nvSpPr>
      <dsp:spPr>
        <a:xfrm rot="5400000">
          <a:off x="2565731" y="1848681"/>
          <a:ext cx="1168540" cy="3876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400" kern="1200" dirty="0" smtClean="0"/>
            <a:t>データの受け渡し</a:t>
          </a: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</dsp:txBody>
      <dsp:txXfrm rot="-5400000">
        <a:off x="1211835" y="3259621"/>
        <a:ext cx="3819291" cy="1054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9D5AD-E502-4666-8F75-B254D19EAEC7}">
      <dsp:nvSpPr>
        <dsp:cNvPr id="0" name=""/>
        <dsp:cNvSpPr/>
      </dsp:nvSpPr>
      <dsp:spPr>
        <a:xfrm rot="5400000">
          <a:off x="-269399" y="275239"/>
          <a:ext cx="1795999" cy="1257199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プログラミング</a:t>
          </a:r>
          <a:endParaRPr kumimoji="1" lang="ja-JP" altLang="en-US" sz="2000" b="1" kern="1200" dirty="0"/>
        </a:p>
      </dsp:txBody>
      <dsp:txXfrm rot="-5400000">
        <a:off x="2" y="634439"/>
        <a:ext cx="1257199" cy="538800"/>
      </dsp:txXfrm>
    </dsp:sp>
    <dsp:sp modelId="{ABC6CAA4-082A-47FC-B163-1D671BC8FAE4}">
      <dsp:nvSpPr>
        <dsp:cNvPr id="0" name=""/>
        <dsp:cNvSpPr/>
      </dsp:nvSpPr>
      <dsp:spPr>
        <a:xfrm rot="5400000">
          <a:off x="2754077" y="-1466194"/>
          <a:ext cx="1168013" cy="416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</dsp:txBody>
      <dsp:txXfrm rot="-5400000">
        <a:off x="1257199" y="87702"/>
        <a:ext cx="4104751" cy="1053977"/>
      </dsp:txXfrm>
    </dsp:sp>
    <dsp:sp modelId="{B0BB2DFA-45E7-47ED-854A-5457952A2428}">
      <dsp:nvSpPr>
        <dsp:cNvPr id="0" name=""/>
        <dsp:cNvSpPr/>
      </dsp:nvSpPr>
      <dsp:spPr>
        <a:xfrm rot="5400000">
          <a:off x="-257041" y="1904152"/>
          <a:ext cx="1795999" cy="125719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システム</a:t>
          </a:r>
          <a:endParaRPr kumimoji="1" lang="en-US" altLang="ja-JP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b="1" kern="1200" dirty="0" smtClean="0"/>
            <a:t>テスト</a:t>
          </a:r>
          <a:endParaRPr kumimoji="1" lang="ja-JP" altLang="en-US" sz="2000" b="1" kern="1200" dirty="0"/>
        </a:p>
      </dsp:txBody>
      <dsp:txXfrm rot="-5400000">
        <a:off x="12360" y="2263352"/>
        <a:ext cx="1257199" cy="538800"/>
      </dsp:txXfrm>
    </dsp:sp>
    <dsp:sp modelId="{120641E3-9F26-4D2A-BC4D-6E4594E837EC}">
      <dsp:nvSpPr>
        <dsp:cNvPr id="0" name=""/>
        <dsp:cNvSpPr/>
      </dsp:nvSpPr>
      <dsp:spPr>
        <a:xfrm rot="5400000">
          <a:off x="2754384" y="102570"/>
          <a:ext cx="1167399" cy="416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 dirty="0"/>
        </a:p>
      </dsp:txBody>
      <dsp:txXfrm rot="-5400000">
        <a:off x="1257199" y="1656743"/>
        <a:ext cx="4104781" cy="1053423"/>
      </dsp:txXfrm>
    </dsp:sp>
    <dsp:sp modelId="{97090879-8AD1-48E7-B5B8-7093355E5E0B}">
      <dsp:nvSpPr>
        <dsp:cNvPr id="0" name=""/>
        <dsp:cNvSpPr/>
      </dsp:nvSpPr>
      <dsp:spPr>
        <a:xfrm rot="5400000">
          <a:off x="-269399" y="3483639"/>
          <a:ext cx="1795999" cy="1257199"/>
        </a:xfrm>
        <a:prstGeom prst="chevron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b="1" kern="1200" dirty="0" smtClean="0"/>
            <a:t>運用テスト</a:t>
          </a:r>
          <a:endParaRPr kumimoji="1" lang="ja-JP" altLang="en-US" sz="1900" b="1" kern="1200" dirty="0"/>
        </a:p>
      </dsp:txBody>
      <dsp:txXfrm rot="-5400000">
        <a:off x="2" y="3842839"/>
        <a:ext cx="1257199" cy="538800"/>
      </dsp:txXfrm>
    </dsp:sp>
    <dsp:sp modelId="{F818B143-F843-4522-B096-500E21547955}">
      <dsp:nvSpPr>
        <dsp:cNvPr id="0" name=""/>
        <dsp:cNvSpPr/>
      </dsp:nvSpPr>
      <dsp:spPr>
        <a:xfrm rot="5400000">
          <a:off x="2754384" y="1717054"/>
          <a:ext cx="1167399" cy="4161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ja-JP" altLang="en-US" sz="2400" kern="1200"/>
        </a:p>
      </dsp:txBody>
      <dsp:txXfrm rot="-5400000">
        <a:off x="1257199" y="3271227"/>
        <a:ext cx="4104781" cy="105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E4BCF-9F67-488E-B8F1-9B3C0987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8E6941-53AC-4581-8771-653873257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39B86-3544-47FD-A377-89271DA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73073-C13E-4A00-91B9-A90A72CA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BEA03-2E5D-4F8D-A9AD-B84B58A1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5947F-10CE-45D3-B5CD-7B1CBFE7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D7105B-E33F-4A3C-9237-B487F27C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6B737-6304-4B28-B2BC-1974CF56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A0FC6-A022-43F3-A431-A1F2358A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AD363-AB65-4E08-B821-B529665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B071F5-EC25-4158-A16F-1DBC748B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0C0B9-3D96-4034-BF31-545CBACF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D74CC-3461-4F49-BE7C-94A3B611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16F63-8770-44E4-BE9B-E397F7B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50DE8-4340-43DE-AC79-6556CAB5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7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7B9D0-A611-4374-B7A1-148E054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D915C-0248-4989-8B9E-8FA6DA5B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7C0A7-012F-43B3-A7BF-4712BD78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7C3B4-15CB-4B4B-87A6-A1DC623C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264134-A5DD-40A9-BA8A-8C0E34C4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46020-7C45-4354-8F77-C38CF8D5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1A859-2F5F-4E43-BCC1-708055B8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6CCC3-6EE3-483A-8EAF-1FB39878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A42561-3022-47CD-8CCA-C0728C1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CF75B-6C0F-4900-BAD3-3FECB5E5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22132-4822-4CB9-9014-48636658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C35A7-0A97-4DCF-913A-5CF248C52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86F399-45B9-48EC-AEF1-AD2EA80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1EA68-4126-46A4-B56F-343CFCAF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FEA01-B709-4F65-B63F-DDFAEB9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1DA84-345F-4FFA-8A88-FF269D8E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BEA34-D9D3-446F-A7EE-D0F20700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31D6F3-00B5-4C2B-8C86-69B2614E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AAC0F-D724-4EAC-B207-F8994409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2AA62E-FCFB-4FAE-A142-B7D1A1E67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BA569-BA2D-405F-B60E-351782B45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AA0D84-6766-4C73-83EB-E5EB7EC4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5DC82A-8781-41D5-AF68-3FE23B27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DA3DC0-2324-40FC-91E0-33A6563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8CB37-6ACD-4FE7-88CC-5D90DC6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D0A697-702D-4805-B99D-CBF5D6AE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8166E3-AB23-41BC-B79C-BC6F09AB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DD1BCF-D367-4194-9A8E-8E9C0134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C714A-087E-40E0-A152-DD3D5237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E86BE8-7A6B-41D5-8AC9-544163C0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0ED763-7FD7-4B78-8287-98690CB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6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92318-7469-4F28-B070-4216C40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01614-D97E-4A79-B792-67B71C50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5D511-C683-4C40-AC1A-40F313B4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03BDE-401A-48A6-84E5-1DF6ED42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A35E4-CEEC-43AD-AFD9-681853EB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D6C58E-D39A-4864-AAFB-DB628E8B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2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DE1C8-DE07-43A6-AF2C-8B2D19D6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3231F2-04AA-430F-A055-8FEA16973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CB0076-953E-436C-BA9F-962EC019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91768F-CB45-4426-B6DC-BDC47343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1F2C1-8626-478C-89F5-B15E5786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707100-AE9B-426A-88B5-E86D5A83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F9A80D-057B-4091-B8C7-39CB853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8DAC99-23B1-4395-9282-4372DE35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45B0B-DF58-4DB4-8C15-8D4E046D0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EA57-11ED-4789-ABFC-DE0009A2CA0A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64D4C-A2CC-418A-BAB1-4C97AB9C2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287AC-3C01-4DD4-9511-792FAFEA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C6D-499E-4B04-B46B-AFDE23ADC8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26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「フリー画像　駅伝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/>
        </p:blipFill>
        <p:spPr bwMode="auto">
          <a:xfrm>
            <a:off x="0" y="0"/>
            <a:ext cx="12192000" cy="68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9DC3FD0-9133-46E4-B852-2DDA4CC7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53" y="1122363"/>
            <a:ext cx="9609221" cy="2387600"/>
          </a:xfrm>
          <a:solidFill>
            <a:srgbClr val="EAEAEA">
              <a:alpha val="80000"/>
            </a:srgbClr>
          </a:solidFill>
        </p:spPr>
        <p:txBody>
          <a:bodyPr>
            <a:normAutofit fontScale="90000"/>
          </a:bodyPr>
          <a:lstStyle/>
          <a:p>
            <a:r>
              <a:rPr lang="ja-JP" altLang="en-US" b="1" dirty="0"/>
              <a:t>駅伝大会計測システムの開発</a:t>
            </a:r>
            <a:r>
              <a:rPr lang="en-US" altLang="ja-JP" b="1" dirty="0"/>
              <a:t/>
            </a:r>
            <a:br>
              <a:rPr lang="en-US" altLang="ja-JP" b="1" dirty="0"/>
            </a:b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826C7C-7F08-4FFB-A4C4-11CBEA4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474" y="3906713"/>
            <a:ext cx="4267200" cy="1451225"/>
          </a:xfrm>
          <a:solidFill>
            <a:srgbClr val="EAEAEA">
              <a:alpha val="80000"/>
            </a:srgbClr>
          </a:solidFill>
        </p:spPr>
        <p:txBody>
          <a:bodyPr>
            <a:normAutofit/>
          </a:bodyPr>
          <a:lstStyle/>
          <a:p>
            <a:endParaRPr kumimoji="1" lang="en-US" altLang="ja-JP" sz="900" dirty="0" smtClean="0"/>
          </a:p>
          <a:p>
            <a:r>
              <a:rPr kumimoji="1" lang="ja-JP" altLang="en-US" sz="2800" dirty="0" smtClean="0"/>
              <a:t>檀上</a:t>
            </a:r>
            <a:r>
              <a:rPr lang="ja-JP" altLang="en-US" sz="2800" dirty="0"/>
              <a:t>　藍花</a:t>
            </a:r>
            <a:endParaRPr lang="en-US" altLang="ja-JP" sz="2800" dirty="0"/>
          </a:p>
          <a:p>
            <a:r>
              <a:rPr kumimoji="1" lang="ja-JP" altLang="en-US" sz="2800" dirty="0"/>
              <a:t>三腰　瑞妃</a:t>
            </a:r>
            <a:endParaRPr kumimoji="1" lang="en-US" altLang="ja-JP" sz="28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57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これからの課題</a:t>
            </a:r>
            <a:r>
              <a:rPr kumimoji="1" lang="ja-JP" altLang="en-US" dirty="0"/>
              <a:t>　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6954" y="1402110"/>
            <a:ext cx="9203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走者ひとりひとりの情報を登録するシステムを追加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計測したデータの集計機能の追加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UI</a:t>
            </a:r>
            <a:r>
              <a:rPr lang="ja-JP" altLang="en-US" sz="2800" dirty="0" smtClean="0"/>
              <a:t>の改良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417532" y="5110228"/>
            <a:ext cx="8980373" cy="1068644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１月</a:t>
            </a:r>
            <a:r>
              <a:rPr lang="en-US" altLang="ja-JP" sz="2800" b="1" dirty="0" smtClean="0"/>
              <a:t>	</a:t>
            </a:r>
            <a:r>
              <a:rPr lang="ja-JP" altLang="en-US" sz="2800" b="1" dirty="0" smtClean="0"/>
              <a:t>上島町駅伝大会での実証実験を予定</a:t>
            </a:r>
            <a:endParaRPr lang="en-US" altLang="ja-JP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49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12697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研究</a:t>
            </a:r>
            <a:r>
              <a:rPr kumimoji="1" lang="ja-JP" altLang="en-US" sz="3200" b="1" dirty="0"/>
              <a:t>背景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21680-C2D0-4CB1-98C6-E52D1ED5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630"/>
            <a:ext cx="11147581" cy="1233995"/>
          </a:xfrm>
        </p:spPr>
        <p:txBody>
          <a:bodyPr>
            <a:noAutofit/>
          </a:bodyPr>
          <a:lstStyle/>
          <a:p>
            <a:r>
              <a:rPr lang="ja-JP" altLang="en-US" dirty="0"/>
              <a:t>上島町では、毎年ハーフマラソン大会と駅伝大会が開催されている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ja-JP" altLang="en-US" dirty="0"/>
              <a:t>ハーフマラソンと駅伝大会の運営について</a:t>
            </a:r>
            <a:endParaRPr lang="en-US" altLang="ja-JP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5243B45-3A11-47CE-AAC0-E4D92DA4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49549"/>
              </p:ext>
            </p:extLst>
          </p:nvPr>
        </p:nvGraphicFramePr>
        <p:xfrm>
          <a:off x="977530" y="3063370"/>
          <a:ext cx="10598951" cy="36037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9314">
                  <a:extLst>
                    <a:ext uri="{9D8B030D-6E8A-4147-A177-3AD203B41FA5}">
                      <a16:colId xmlns:a16="http://schemas.microsoft.com/office/drawing/2014/main" val="3092798191"/>
                    </a:ext>
                  </a:extLst>
                </a:gridCol>
                <a:gridCol w="3575537">
                  <a:extLst>
                    <a:ext uri="{9D8B030D-6E8A-4147-A177-3AD203B41FA5}">
                      <a16:colId xmlns:a16="http://schemas.microsoft.com/office/drawing/2014/main" val="417045217"/>
                    </a:ext>
                  </a:extLst>
                </a:gridCol>
                <a:gridCol w="4274100">
                  <a:extLst>
                    <a:ext uri="{9D8B030D-6E8A-4147-A177-3AD203B41FA5}">
                      <a16:colId xmlns:a16="http://schemas.microsoft.com/office/drawing/2014/main" val="3981736775"/>
                    </a:ext>
                  </a:extLst>
                </a:gridCol>
              </a:tblGrid>
              <a:tr h="6782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ハーフマラソン大会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駅伝大会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33641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参加者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ブームにより増加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地元の学生が中心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01391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参加費</a:t>
                      </a:r>
                      <a:endParaRPr kumimoji="1" lang="en-US" altLang="ja-JP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u="heavy" baseline="0" dirty="0">
                          <a:uFill>
                            <a:solidFill>
                              <a:schemeClr val="accent2"/>
                            </a:solidFill>
                          </a:uFill>
                        </a:rPr>
                        <a:t>徴収する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u="heavy" baseline="0" dirty="0">
                          <a:uFill>
                            <a:solidFill>
                              <a:schemeClr val="accent2"/>
                            </a:solidFill>
                          </a:uFill>
                        </a:rPr>
                        <a:t>徴収しない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37916"/>
                  </a:ext>
                </a:extLst>
              </a:tr>
              <a:tr h="890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計測方法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IC</a:t>
                      </a:r>
                      <a:r>
                        <a:rPr kumimoji="1" lang="ja-JP" altLang="en-US" sz="2400" dirty="0"/>
                        <a:t>チップを組み込んだゼッケンを使用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タイムもゼッケンも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手動</a:t>
                      </a:r>
                      <a:r>
                        <a:rPr kumimoji="1" lang="ja-JP" altLang="en-US" sz="2400" dirty="0"/>
                        <a:t>で計測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3085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結果の集計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外注したシステム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エクセルで計算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126977"/>
            <a:ext cx="10495533" cy="1325563"/>
          </a:xfrm>
        </p:spPr>
        <p:txBody>
          <a:bodyPr/>
          <a:lstStyle/>
          <a:p>
            <a:r>
              <a:rPr kumimoji="1" lang="ja-JP" altLang="en-US" sz="3200" b="1" dirty="0"/>
              <a:t>研究背景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21680-C2D0-4CB1-98C6-E52D1ED5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630"/>
            <a:ext cx="11147581" cy="1233995"/>
          </a:xfrm>
        </p:spPr>
        <p:txBody>
          <a:bodyPr>
            <a:noAutofit/>
          </a:bodyPr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上島町では、毎年ハーフマラソン大会と駅伝大会が開催されている</a:t>
            </a:r>
          </a:p>
          <a:p>
            <a:endParaRPr lang="en-US" altLang="ja-JP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ハーフマラソンと駅伝大会の運営について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5243B45-3A11-47CE-AAC0-E4D92DA41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48905"/>
              </p:ext>
            </p:extLst>
          </p:nvPr>
        </p:nvGraphicFramePr>
        <p:xfrm>
          <a:off x="977530" y="3063370"/>
          <a:ext cx="10598951" cy="36037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9314">
                  <a:extLst>
                    <a:ext uri="{9D8B030D-6E8A-4147-A177-3AD203B41FA5}">
                      <a16:colId xmlns:a16="http://schemas.microsoft.com/office/drawing/2014/main" val="3092798191"/>
                    </a:ext>
                  </a:extLst>
                </a:gridCol>
                <a:gridCol w="3575537">
                  <a:extLst>
                    <a:ext uri="{9D8B030D-6E8A-4147-A177-3AD203B41FA5}">
                      <a16:colId xmlns:a16="http://schemas.microsoft.com/office/drawing/2014/main" val="417045217"/>
                    </a:ext>
                  </a:extLst>
                </a:gridCol>
                <a:gridCol w="4274100">
                  <a:extLst>
                    <a:ext uri="{9D8B030D-6E8A-4147-A177-3AD203B41FA5}">
                      <a16:colId xmlns:a16="http://schemas.microsoft.com/office/drawing/2014/main" val="3981736775"/>
                    </a:ext>
                  </a:extLst>
                </a:gridCol>
              </a:tblGrid>
              <a:tr h="67825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ハーフマラソン大会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駅伝大会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33641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参加者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ブームにより増加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地元の学生が中心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01391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参加費</a:t>
                      </a:r>
                      <a:endParaRPr kumimoji="1" lang="en-US" altLang="ja-JP" sz="2400" dirty="0"/>
                    </a:p>
                  </a:txBody>
                  <a:tcPr>
                    <a:solidFill>
                      <a:srgbClr val="ECFF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徴収する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u="heavy" baseline="0" dirty="0">
                          <a:uFill>
                            <a:solidFill>
                              <a:schemeClr val="accent2"/>
                            </a:solidFill>
                          </a:uFill>
                        </a:rPr>
                        <a:t>徴収しない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37916"/>
                  </a:ext>
                </a:extLst>
              </a:tr>
              <a:tr h="8907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計測方法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IC</a:t>
                      </a:r>
                      <a:r>
                        <a:rPr kumimoji="1" lang="ja-JP" altLang="en-US" sz="2400" dirty="0"/>
                        <a:t>チップを組み込んだゼッケンを使用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/>
                        <a:t>タイムもゼッケンも</a:t>
                      </a:r>
                    </a:p>
                    <a:p>
                      <a:pPr algn="ctr"/>
                      <a:r>
                        <a:rPr kumimoji="1" lang="ja-JP" altLang="en-US" sz="2400" b="1" dirty="0" smtClean="0"/>
                        <a:t>手動で計測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3085"/>
                  </a:ext>
                </a:extLst>
              </a:tr>
              <a:tr h="678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タイム集計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外注したシステム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エクセルで計算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0574"/>
                  </a:ext>
                </a:extLst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977530" y="2294021"/>
            <a:ext cx="6185270" cy="4080584"/>
          </a:xfrm>
          <a:prstGeom prst="wedgeRectCallout">
            <a:avLst>
              <a:gd name="adj1" fmla="val 60083"/>
              <a:gd name="adj2" fmla="val 25089"/>
            </a:avLst>
          </a:prstGeom>
          <a:solidFill>
            <a:schemeClr val="bg1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ysClr val="windowText" lastClr="000000"/>
                </a:solidFill>
              </a:rPr>
              <a:t>駅伝大会はお金をかけられない</a:t>
            </a:r>
            <a:endParaRPr kumimoji="1"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sz="24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ja-JP" sz="2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大会の運営に</a:t>
            </a:r>
            <a:endParaRPr lang="en-US" altLang="ja-JP" sz="3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ysClr val="windowText" lastClr="000000"/>
                </a:solidFill>
              </a:rPr>
              <a:t>時間と労力がかかっている</a:t>
            </a:r>
            <a:endParaRPr lang="en-US" altLang="ja-JP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439783" y="3628278"/>
            <a:ext cx="1260764" cy="955964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58265" y="1341705"/>
            <a:ext cx="11143233" cy="1714646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既存のシステム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→集計の計算を支援するアプリケーション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→計算結果をみやすく印刷できるテンプレート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200" dirty="0" smtClean="0"/>
          </a:p>
          <a:p>
            <a:r>
              <a:rPr lang="ja-JP" altLang="en-US" dirty="0" smtClean="0"/>
              <a:t>解決のために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本研究では、タイムやゼッケンの計測から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記録の集計までをサポートできる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b="1" dirty="0" smtClean="0"/>
              <a:t>	</a:t>
            </a:r>
            <a:r>
              <a:rPr lang="ja-JP" altLang="en-US" b="1" dirty="0" smtClean="0"/>
              <a:t>「スマートフォンを用いた駅伝大会計測システム」</a:t>
            </a:r>
            <a:r>
              <a:rPr lang="ja-JP" altLang="en-US" dirty="0" smtClean="0"/>
              <a:t>を開発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/>
              <a:t>研究背景</a:t>
            </a:r>
            <a:r>
              <a:rPr kumimoji="1" lang="ja-JP" altLang="en-US" dirty="0"/>
              <a:t>　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887495" y="3056351"/>
            <a:ext cx="7141675" cy="1265158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計測の過程や、大会の運営そのものを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支援できるアプリケーションがない</a:t>
            </a:r>
            <a:endParaRPr lang="en-US" altLang="ja-JP" sz="2800" b="1" dirty="0" smtClean="0"/>
          </a:p>
        </p:txBody>
      </p:sp>
      <p:pic>
        <p:nvPicPr>
          <p:cNvPr id="2058" name="Picture 10" descr="[無料イラスト] たすきをかけて走る駅伝のランナ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667268"/>
            <a:ext cx="1943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システム概要</a:t>
            </a:r>
            <a:r>
              <a:rPr kumimoji="1" lang="ja-JP" altLang="en-US" dirty="0"/>
              <a:t>　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8" y="1016807"/>
            <a:ext cx="11279942" cy="58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計測の流れ</a:t>
            </a:r>
            <a:r>
              <a:rPr kumimoji="1" lang="ja-JP" altLang="en-US" dirty="0"/>
              <a:t>　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47" y="1163053"/>
            <a:ext cx="9512968" cy="569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開発環境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94282" y="1237218"/>
            <a:ext cx="102595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サーバ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lang="en-US" altLang="ja-JP" sz="2800" dirty="0"/>
              <a:t>	Microsoft Azure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 smtClean="0"/>
              <a:t>DB</a:t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	</a:t>
            </a:r>
            <a:r>
              <a:rPr kumimoji="1" lang="en-US" altLang="ja-JP" sz="2800" dirty="0" err="1" smtClean="0"/>
              <a:t>phpMyAdmin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smtClean="0"/>
              <a:t>使用言語</a:t>
            </a:r>
            <a:endParaRPr kumimoji="1" lang="en-US" altLang="ja-JP" sz="2800" dirty="0" smtClean="0"/>
          </a:p>
          <a:p>
            <a:pPr lvl="1"/>
            <a:r>
              <a:rPr lang="en-US" altLang="ja-JP" sz="2800" dirty="0" smtClean="0"/>
              <a:t>	</a:t>
            </a:r>
            <a:r>
              <a:rPr lang="ja-JP" altLang="en-US" sz="2800" dirty="0" smtClean="0"/>
              <a:t>システム開発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：</a:t>
            </a:r>
            <a:r>
              <a:rPr lang="en-US" altLang="ja-JP" sz="2800" dirty="0" err="1" smtClean="0"/>
              <a:t>php</a:t>
            </a:r>
            <a:r>
              <a:rPr lang="en-US" altLang="ja-JP" sz="2800" dirty="0" smtClean="0"/>
              <a:t>/HTML</a:t>
            </a:r>
          </a:p>
          <a:p>
            <a:pPr lvl="1"/>
            <a:r>
              <a:rPr lang="en-US" altLang="ja-JP" sz="2800" dirty="0"/>
              <a:t>	</a:t>
            </a:r>
            <a:r>
              <a:rPr lang="en-US" altLang="ja-JP" sz="2800" dirty="0" smtClean="0"/>
              <a:t>			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Bootstrap 4.3</a:t>
            </a:r>
          </a:p>
          <a:p>
            <a:pPr lvl="1"/>
            <a:r>
              <a:rPr lang="en-US" altLang="ja-JP" sz="2800" dirty="0"/>
              <a:t>	</a:t>
            </a:r>
            <a:r>
              <a:rPr lang="ja-JP" altLang="en-US" sz="2800" dirty="0" smtClean="0"/>
              <a:t>音声認識の処理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>JavaScript</a:t>
            </a:r>
          </a:p>
        </p:txBody>
      </p:sp>
      <p:pic>
        <p:nvPicPr>
          <p:cNvPr id="1026" name="Picture 2" descr="プログラミングをする人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43" y="4562879"/>
            <a:ext cx="2363834" cy="21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クラウドコンピューティングのイラス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6" r="11889" b="52762"/>
          <a:stretch/>
        </p:blipFill>
        <p:spPr bwMode="auto">
          <a:xfrm>
            <a:off x="7701264" y="1089563"/>
            <a:ext cx="2479475" cy="15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現状報告</a:t>
            </a:r>
            <a:r>
              <a:rPr kumimoji="1" lang="ja-JP" altLang="en-US" dirty="0"/>
              <a:t>　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265" y="1402110"/>
            <a:ext cx="10176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＜</a:t>
            </a:r>
            <a:r>
              <a:rPr kumimoji="1" lang="ja-JP" altLang="en-US" sz="2800" dirty="0" smtClean="0"/>
              <a:t>完了した作業</a:t>
            </a:r>
            <a:r>
              <a:rPr kumimoji="1" lang="ja-JP" altLang="en-US" sz="2800" b="1" dirty="0" smtClean="0">
                <a:solidFill>
                  <a:srgbClr val="92D050"/>
                </a:solidFill>
              </a:rPr>
              <a:t>＞</a:t>
            </a:r>
            <a:endParaRPr kumimoji="1" lang="en-US" altLang="ja-JP" sz="2800" b="1" dirty="0" smtClean="0">
              <a:solidFill>
                <a:srgbClr val="92D050"/>
              </a:solidFill>
            </a:endParaRPr>
          </a:p>
          <a:p>
            <a:r>
              <a:rPr lang="ja-JP" altLang="en-US" sz="2800" dirty="0" smtClean="0"/>
              <a:t>・システム設計</a:t>
            </a:r>
            <a:endParaRPr lang="en-US" altLang="ja-JP" sz="2800" dirty="0" smtClean="0"/>
          </a:p>
          <a:p>
            <a:r>
              <a:rPr lang="ja-JP" altLang="en-US" sz="2800" dirty="0" smtClean="0"/>
              <a:t>・タイムを記録する機能</a:t>
            </a:r>
            <a:endParaRPr lang="en-US" altLang="ja-JP" sz="2800" dirty="0" smtClean="0"/>
          </a:p>
          <a:p>
            <a:r>
              <a:rPr lang="ja-JP" altLang="en-US" sz="2800" dirty="0" smtClean="0"/>
              <a:t>・タイム記録をデータベースに格納する機能</a:t>
            </a:r>
            <a:endParaRPr lang="en-US" altLang="ja-JP" sz="2800" dirty="0" smtClean="0"/>
          </a:p>
          <a:p>
            <a:r>
              <a:rPr lang="ja-JP" altLang="en-US" sz="2800" dirty="0" smtClean="0"/>
              <a:t>・ゼッケンデータを記録する機能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＜</a:t>
            </a:r>
            <a:r>
              <a:rPr kumimoji="1" lang="ja-JP" altLang="en-US" sz="2800" dirty="0" smtClean="0"/>
              <a:t>実行中の作業</a:t>
            </a:r>
            <a:r>
              <a:rPr kumimoji="1" lang="ja-JP" altLang="en-US" sz="2800" b="1" dirty="0" smtClean="0">
                <a:solidFill>
                  <a:srgbClr val="92D050"/>
                </a:solidFill>
              </a:rPr>
              <a:t>＞</a:t>
            </a:r>
            <a:endParaRPr kumimoji="1" lang="en-US" altLang="ja-JP" sz="2800" b="1" dirty="0" smtClean="0">
              <a:solidFill>
                <a:srgbClr val="92D050"/>
              </a:solidFill>
            </a:endParaRPr>
          </a:p>
          <a:p>
            <a:r>
              <a:rPr kumimoji="1" lang="ja-JP" altLang="en-US" sz="2800" dirty="0" smtClean="0"/>
              <a:t>・ゼッケンデータをデータベースに格納する機能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・</a:t>
            </a:r>
            <a:r>
              <a:rPr kumimoji="1" lang="en-US" altLang="ja-JP" sz="2800" dirty="0" smtClean="0"/>
              <a:t>UI</a:t>
            </a:r>
            <a:r>
              <a:rPr kumimoji="1" lang="ja-JP" altLang="en-US" sz="2800" dirty="0" smtClean="0"/>
              <a:t>の改良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8454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7A4F-DB07-43C1-9A56-85886234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65" y="76547"/>
            <a:ext cx="10495533" cy="1325563"/>
          </a:xfrm>
        </p:spPr>
        <p:txBody>
          <a:bodyPr/>
          <a:lstStyle/>
          <a:p>
            <a:r>
              <a:rPr kumimoji="1" lang="ja-JP" altLang="en-US" sz="3200" b="1" dirty="0" smtClean="0"/>
              <a:t>現状報告</a:t>
            </a:r>
            <a:r>
              <a:rPr kumimoji="1" lang="ja-JP" altLang="en-US" dirty="0"/>
              <a:t>　</a:t>
            </a:r>
          </a:p>
        </p:txBody>
      </p:sp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1651887694"/>
              </p:ext>
            </p:extLst>
          </p:nvPr>
        </p:nvGraphicFramePr>
        <p:xfrm>
          <a:off x="487561" y="1210679"/>
          <a:ext cx="5134763" cy="5016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山形 4"/>
          <p:cNvSpPr txBox="1"/>
          <p:nvPr/>
        </p:nvSpPr>
        <p:spPr>
          <a:xfrm>
            <a:off x="5419990" y="3139281"/>
            <a:ext cx="135202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700" b="1" kern="1200" dirty="0" smtClean="0"/>
              <a:t>テスト</a:t>
            </a:r>
            <a:endParaRPr kumimoji="1" lang="ja-JP" altLang="en-US" sz="2700" b="1" kern="1200" dirty="0"/>
          </a:p>
        </p:txBody>
      </p:sp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3502596007"/>
              </p:ext>
            </p:extLst>
          </p:nvPr>
        </p:nvGraphicFramePr>
        <p:xfrm>
          <a:off x="6286999" y="1402110"/>
          <a:ext cx="5418969" cy="5016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06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270</Words>
  <Application>Microsoft Office PowerPoint</Application>
  <PresentationFormat>ワイド画面</PresentationFormat>
  <Paragraphs>102</Paragraphs>
  <Slides>10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駅伝大会計測システムの開発 </vt:lpstr>
      <vt:lpstr>研究背景　</vt:lpstr>
      <vt:lpstr>研究背景　</vt:lpstr>
      <vt:lpstr>研究背景　</vt:lpstr>
      <vt:lpstr>システム概要　</vt:lpstr>
      <vt:lpstr>計測の流れ　</vt:lpstr>
      <vt:lpstr>開発環境　</vt:lpstr>
      <vt:lpstr>現状報告　</vt:lpstr>
      <vt:lpstr>現状報告　</vt:lpstr>
      <vt:lpstr>これからの課題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駅伝大会計測システムの開発 </dc:title>
  <dc:creator>檀上 藍花</dc:creator>
  <cp:lastModifiedBy>fujitalab</cp:lastModifiedBy>
  <cp:revision>32</cp:revision>
  <dcterms:created xsi:type="dcterms:W3CDTF">2019-10-03T05:35:10Z</dcterms:created>
  <dcterms:modified xsi:type="dcterms:W3CDTF">2019-10-24T04:43:09Z</dcterms:modified>
</cp:coreProperties>
</file>