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74" r:id="rId3"/>
    <p:sldId id="264" r:id="rId4"/>
    <p:sldId id="261" r:id="rId5"/>
    <p:sldId id="270" r:id="rId6"/>
    <p:sldId id="271" r:id="rId7"/>
    <p:sldId id="275" r:id="rId8"/>
    <p:sldId id="276" r:id="rId9"/>
    <p:sldId id="260" r:id="rId10"/>
    <p:sldId id="258" r:id="rId11"/>
    <p:sldId id="266" r:id="rId12"/>
    <p:sldId id="259" r:id="rId13"/>
    <p:sldId id="267" r:id="rId14"/>
    <p:sldId id="268" r:id="rId15"/>
    <p:sldId id="269" r:id="rId16"/>
    <p:sldId id="272" r:id="rId17"/>
    <p:sldId id="273"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209" autoAdjust="0"/>
  </p:normalViewPr>
  <p:slideViewPr>
    <p:cSldViewPr snapToGrid="0">
      <p:cViewPr varScale="1">
        <p:scale>
          <a:sx n="56" d="100"/>
          <a:sy n="56" d="100"/>
        </p:scale>
        <p:origin x="1600"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CD2869-EA51-4732-82BC-1F32DB3DCAF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AA224CEE-D232-4CE3-BB83-222BAD0ADCF1}">
      <dgm:prSet phldrT="[テキスト]"/>
      <dgm:spPr/>
      <dgm:t>
        <a:bodyPr/>
        <a:lstStyle/>
        <a:p>
          <a:r>
            <a:rPr kumimoji="1" lang="en-US" altLang="ja-JP" dirty="0"/>
            <a:t>2020</a:t>
          </a:r>
          <a:r>
            <a:rPr kumimoji="1" lang="ja-JP" altLang="en-US" dirty="0"/>
            <a:t>年</a:t>
          </a:r>
        </a:p>
      </dgm:t>
    </dgm:pt>
    <dgm:pt modelId="{8EC1D572-CCB0-4819-BCF7-DF0859ADFDE4}" type="parTrans" cxnId="{3CEC9CC6-C87B-4BE7-A40D-108E27630653}">
      <dgm:prSet/>
      <dgm:spPr/>
      <dgm:t>
        <a:bodyPr/>
        <a:lstStyle/>
        <a:p>
          <a:endParaRPr kumimoji="1" lang="ja-JP" altLang="en-US"/>
        </a:p>
      </dgm:t>
    </dgm:pt>
    <dgm:pt modelId="{1F2AE20E-99C3-4365-8F73-4C159FD895E7}" type="sibTrans" cxnId="{3CEC9CC6-C87B-4BE7-A40D-108E27630653}">
      <dgm:prSet/>
      <dgm:spPr/>
      <dgm:t>
        <a:bodyPr/>
        <a:lstStyle/>
        <a:p>
          <a:endParaRPr kumimoji="1" lang="ja-JP" altLang="en-US"/>
        </a:p>
      </dgm:t>
    </dgm:pt>
    <dgm:pt modelId="{85342EC4-ADF1-4BC1-9564-904B0DEA59CF}">
      <dgm:prSet phldrT="[テキスト]"/>
      <dgm:spPr/>
      <dgm:t>
        <a:bodyPr/>
        <a:lstStyle/>
        <a:p>
          <a:r>
            <a:rPr kumimoji="1" lang="ja-JP" altLang="en-US" dirty="0"/>
            <a:t>小学校プログラミング教育導入</a:t>
          </a:r>
        </a:p>
      </dgm:t>
    </dgm:pt>
    <dgm:pt modelId="{2A69508A-4111-4EA7-B73F-B8FD24BBAA4F}" type="parTrans" cxnId="{8BFEAD63-4D98-426C-B970-98EB2D88FBC2}">
      <dgm:prSet/>
      <dgm:spPr/>
      <dgm:t>
        <a:bodyPr/>
        <a:lstStyle/>
        <a:p>
          <a:endParaRPr kumimoji="1" lang="ja-JP" altLang="en-US"/>
        </a:p>
      </dgm:t>
    </dgm:pt>
    <dgm:pt modelId="{88584CE7-139C-495A-810B-B7DCEAE356C7}" type="sibTrans" cxnId="{8BFEAD63-4D98-426C-B970-98EB2D88FBC2}">
      <dgm:prSet/>
      <dgm:spPr/>
      <dgm:t>
        <a:bodyPr/>
        <a:lstStyle/>
        <a:p>
          <a:endParaRPr kumimoji="1" lang="ja-JP" altLang="en-US"/>
        </a:p>
      </dgm:t>
    </dgm:pt>
    <dgm:pt modelId="{2834E546-8C10-477D-8D74-3A9E35FD17CF}">
      <dgm:prSet phldrT="[テキスト]"/>
      <dgm:spPr/>
      <dgm:t>
        <a:bodyPr/>
        <a:lstStyle/>
        <a:p>
          <a:r>
            <a:rPr kumimoji="1" lang="en-US" altLang="ja-JP" dirty="0"/>
            <a:t>2021</a:t>
          </a:r>
          <a:r>
            <a:rPr kumimoji="1" lang="ja-JP" altLang="en-US" dirty="0"/>
            <a:t>年</a:t>
          </a:r>
        </a:p>
      </dgm:t>
    </dgm:pt>
    <dgm:pt modelId="{CE3F42BC-5ECE-4D07-925E-A7EAEB10E4BE}" type="parTrans" cxnId="{9B4D7F59-3A1E-4535-9BA1-CF09D3FFE2C2}">
      <dgm:prSet/>
      <dgm:spPr/>
      <dgm:t>
        <a:bodyPr/>
        <a:lstStyle/>
        <a:p>
          <a:endParaRPr kumimoji="1" lang="ja-JP" altLang="en-US"/>
        </a:p>
      </dgm:t>
    </dgm:pt>
    <dgm:pt modelId="{5FDB7788-D39D-4374-873A-D39607A0CAF2}" type="sibTrans" cxnId="{9B4D7F59-3A1E-4535-9BA1-CF09D3FFE2C2}">
      <dgm:prSet/>
      <dgm:spPr/>
      <dgm:t>
        <a:bodyPr/>
        <a:lstStyle/>
        <a:p>
          <a:endParaRPr kumimoji="1" lang="ja-JP" altLang="en-US"/>
        </a:p>
      </dgm:t>
    </dgm:pt>
    <dgm:pt modelId="{43529DCF-0BD3-4661-A28F-804A34C393DD}">
      <dgm:prSet phldrT="[テキスト]"/>
      <dgm:spPr/>
      <dgm:t>
        <a:bodyPr/>
        <a:lstStyle/>
        <a:p>
          <a:r>
            <a:rPr kumimoji="1" lang="ja-JP" altLang="en-US" dirty="0"/>
            <a:t>中学校プログラミング教育導入</a:t>
          </a:r>
        </a:p>
      </dgm:t>
    </dgm:pt>
    <dgm:pt modelId="{B66E9AB8-22C6-425A-A4A6-EF9366F14BE1}" type="parTrans" cxnId="{3CD62541-7365-4B8C-B8E8-C543220E4CDD}">
      <dgm:prSet/>
      <dgm:spPr/>
      <dgm:t>
        <a:bodyPr/>
        <a:lstStyle/>
        <a:p>
          <a:endParaRPr kumimoji="1" lang="ja-JP" altLang="en-US"/>
        </a:p>
      </dgm:t>
    </dgm:pt>
    <dgm:pt modelId="{8E668DD3-B2F7-406B-A06F-42F244F95C4C}" type="sibTrans" cxnId="{3CD62541-7365-4B8C-B8E8-C543220E4CDD}">
      <dgm:prSet/>
      <dgm:spPr/>
      <dgm:t>
        <a:bodyPr/>
        <a:lstStyle/>
        <a:p>
          <a:endParaRPr kumimoji="1" lang="ja-JP" altLang="en-US"/>
        </a:p>
      </dgm:t>
    </dgm:pt>
    <dgm:pt modelId="{0691C77C-7216-4A05-8DDA-BEED4681D86D}" type="pres">
      <dgm:prSet presAssocID="{D8CD2869-EA51-4732-82BC-1F32DB3DCAFA}" presName="Name0" presStyleCnt="0">
        <dgm:presLayoutVars>
          <dgm:dir/>
          <dgm:animLvl val="lvl"/>
          <dgm:resizeHandles val="exact"/>
        </dgm:presLayoutVars>
      </dgm:prSet>
      <dgm:spPr/>
    </dgm:pt>
    <dgm:pt modelId="{487F4601-1775-43CF-A95E-938978F9706F}" type="pres">
      <dgm:prSet presAssocID="{AA224CEE-D232-4CE3-BB83-222BAD0ADCF1}" presName="composite" presStyleCnt="0"/>
      <dgm:spPr/>
    </dgm:pt>
    <dgm:pt modelId="{29BDD5D8-781D-4DFF-941A-349A7304073E}" type="pres">
      <dgm:prSet presAssocID="{AA224CEE-D232-4CE3-BB83-222BAD0ADCF1}" presName="parTx" presStyleLbl="alignNode1" presStyleIdx="0" presStyleCnt="2">
        <dgm:presLayoutVars>
          <dgm:chMax val="0"/>
          <dgm:chPref val="0"/>
          <dgm:bulletEnabled val="1"/>
        </dgm:presLayoutVars>
      </dgm:prSet>
      <dgm:spPr/>
    </dgm:pt>
    <dgm:pt modelId="{EFEDAC3C-C6C6-47C0-B806-8250BA7FC8E7}" type="pres">
      <dgm:prSet presAssocID="{AA224CEE-D232-4CE3-BB83-222BAD0ADCF1}" presName="desTx" presStyleLbl="alignAccFollowNode1" presStyleIdx="0" presStyleCnt="2">
        <dgm:presLayoutVars>
          <dgm:bulletEnabled val="1"/>
        </dgm:presLayoutVars>
      </dgm:prSet>
      <dgm:spPr/>
    </dgm:pt>
    <dgm:pt modelId="{D68BC3F7-7069-4A92-9197-F9C6F36F82A6}" type="pres">
      <dgm:prSet presAssocID="{1F2AE20E-99C3-4365-8F73-4C159FD895E7}" presName="space" presStyleCnt="0"/>
      <dgm:spPr/>
    </dgm:pt>
    <dgm:pt modelId="{6BFA9A7D-3345-4EF6-A672-B58D586D30FC}" type="pres">
      <dgm:prSet presAssocID="{2834E546-8C10-477D-8D74-3A9E35FD17CF}" presName="composite" presStyleCnt="0"/>
      <dgm:spPr/>
    </dgm:pt>
    <dgm:pt modelId="{A4FF5EE5-902C-4B82-B3AF-F8B7B928B36E}" type="pres">
      <dgm:prSet presAssocID="{2834E546-8C10-477D-8D74-3A9E35FD17CF}" presName="parTx" presStyleLbl="alignNode1" presStyleIdx="1" presStyleCnt="2">
        <dgm:presLayoutVars>
          <dgm:chMax val="0"/>
          <dgm:chPref val="0"/>
          <dgm:bulletEnabled val="1"/>
        </dgm:presLayoutVars>
      </dgm:prSet>
      <dgm:spPr/>
    </dgm:pt>
    <dgm:pt modelId="{03436DCB-B073-4B94-9952-FA0D7511478B}" type="pres">
      <dgm:prSet presAssocID="{2834E546-8C10-477D-8D74-3A9E35FD17CF}" presName="desTx" presStyleLbl="alignAccFollowNode1" presStyleIdx="1" presStyleCnt="2">
        <dgm:presLayoutVars>
          <dgm:bulletEnabled val="1"/>
        </dgm:presLayoutVars>
      </dgm:prSet>
      <dgm:spPr/>
    </dgm:pt>
  </dgm:ptLst>
  <dgm:cxnLst>
    <dgm:cxn modelId="{91B5721E-B8A0-432E-83AE-7D9E7B9D5595}" type="presOf" srcId="{85342EC4-ADF1-4BC1-9564-904B0DEA59CF}" destId="{EFEDAC3C-C6C6-47C0-B806-8250BA7FC8E7}" srcOrd="0" destOrd="0" presId="urn:microsoft.com/office/officeart/2005/8/layout/hList1"/>
    <dgm:cxn modelId="{3CD62541-7365-4B8C-B8E8-C543220E4CDD}" srcId="{2834E546-8C10-477D-8D74-3A9E35FD17CF}" destId="{43529DCF-0BD3-4661-A28F-804A34C393DD}" srcOrd="0" destOrd="0" parTransId="{B66E9AB8-22C6-425A-A4A6-EF9366F14BE1}" sibTransId="{8E668DD3-B2F7-406B-A06F-42F244F95C4C}"/>
    <dgm:cxn modelId="{8BFEAD63-4D98-426C-B970-98EB2D88FBC2}" srcId="{AA224CEE-D232-4CE3-BB83-222BAD0ADCF1}" destId="{85342EC4-ADF1-4BC1-9564-904B0DEA59CF}" srcOrd="0" destOrd="0" parTransId="{2A69508A-4111-4EA7-B73F-B8FD24BBAA4F}" sibTransId="{88584CE7-139C-495A-810B-B7DCEAE356C7}"/>
    <dgm:cxn modelId="{2AB2B845-6F83-43FE-BA76-35AE4192770A}" type="presOf" srcId="{43529DCF-0BD3-4661-A28F-804A34C393DD}" destId="{03436DCB-B073-4B94-9952-FA0D7511478B}" srcOrd="0" destOrd="0" presId="urn:microsoft.com/office/officeart/2005/8/layout/hList1"/>
    <dgm:cxn modelId="{CDBCFF4E-1DDE-4343-9903-19088DF46FC7}" type="presOf" srcId="{AA224CEE-D232-4CE3-BB83-222BAD0ADCF1}" destId="{29BDD5D8-781D-4DFF-941A-349A7304073E}" srcOrd="0" destOrd="0" presId="urn:microsoft.com/office/officeart/2005/8/layout/hList1"/>
    <dgm:cxn modelId="{9B4D7F59-3A1E-4535-9BA1-CF09D3FFE2C2}" srcId="{D8CD2869-EA51-4732-82BC-1F32DB3DCAFA}" destId="{2834E546-8C10-477D-8D74-3A9E35FD17CF}" srcOrd="1" destOrd="0" parTransId="{CE3F42BC-5ECE-4D07-925E-A7EAEB10E4BE}" sibTransId="{5FDB7788-D39D-4374-873A-D39607A0CAF2}"/>
    <dgm:cxn modelId="{3B7F4191-1BB1-48CB-82BA-7E865A705F1E}" type="presOf" srcId="{D8CD2869-EA51-4732-82BC-1F32DB3DCAFA}" destId="{0691C77C-7216-4A05-8DDA-BEED4681D86D}" srcOrd="0" destOrd="0" presId="urn:microsoft.com/office/officeart/2005/8/layout/hList1"/>
    <dgm:cxn modelId="{3CEC9CC6-C87B-4BE7-A40D-108E27630653}" srcId="{D8CD2869-EA51-4732-82BC-1F32DB3DCAFA}" destId="{AA224CEE-D232-4CE3-BB83-222BAD0ADCF1}" srcOrd="0" destOrd="0" parTransId="{8EC1D572-CCB0-4819-BCF7-DF0859ADFDE4}" sibTransId="{1F2AE20E-99C3-4365-8F73-4C159FD895E7}"/>
    <dgm:cxn modelId="{67D942D6-E235-4CE6-B5DF-2566EA22524B}" type="presOf" srcId="{2834E546-8C10-477D-8D74-3A9E35FD17CF}" destId="{A4FF5EE5-902C-4B82-B3AF-F8B7B928B36E}" srcOrd="0" destOrd="0" presId="urn:microsoft.com/office/officeart/2005/8/layout/hList1"/>
    <dgm:cxn modelId="{28DD2B2D-F78C-42E7-878A-1EB0EB3BDA2F}" type="presParOf" srcId="{0691C77C-7216-4A05-8DDA-BEED4681D86D}" destId="{487F4601-1775-43CF-A95E-938978F9706F}" srcOrd="0" destOrd="0" presId="urn:microsoft.com/office/officeart/2005/8/layout/hList1"/>
    <dgm:cxn modelId="{39F4CB82-6282-4377-AF24-B71E1234EBA3}" type="presParOf" srcId="{487F4601-1775-43CF-A95E-938978F9706F}" destId="{29BDD5D8-781D-4DFF-941A-349A7304073E}" srcOrd="0" destOrd="0" presId="urn:microsoft.com/office/officeart/2005/8/layout/hList1"/>
    <dgm:cxn modelId="{2625E96E-BC0C-486A-BAFA-6816F2B8D23E}" type="presParOf" srcId="{487F4601-1775-43CF-A95E-938978F9706F}" destId="{EFEDAC3C-C6C6-47C0-B806-8250BA7FC8E7}" srcOrd="1" destOrd="0" presId="urn:microsoft.com/office/officeart/2005/8/layout/hList1"/>
    <dgm:cxn modelId="{ACF68C0B-4127-476C-BE6D-6123D4D21099}" type="presParOf" srcId="{0691C77C-7216-4A05-8DDA-BEED4681D86D}" destId="{D68BC3F7-7069-4A92-9197-F9C6F36F82A6}" srcOrd="1" destOrd="0" presId="urn:microsoft.com/office/officeart/2005/8/layout/hList1"/>
    <dgm:cxn modelId="{15E6C8EC-6B07-403D-ADDA-CEA5AC738867}" type="presParOf" srcId="{0691C77C-7216-4A05-8DDA-BEED4681D86D}" destId="{6BFA9A7D-3345-4EF6-A672-B58D586D30FC}" srcOrd="2" destOrd="0" presId="urn:microsoft.com/office/officeart/2005/8/layout/hList1"/>
    <dgm:cxn modelId="{BC81B71C-1E75-4EA7-8922-7606A4C3F7F2}" type="presParOf" srcId="{6BFA9A7D-3345-4EF6-A672-B58D586D30FC}" destId="{A4FF5EE5-902C-4B82-B3AF-F8B7B928B36E}" srcOrd="0" destOrd="0" presId="urn:microsoft.com/office/officeart/2005/8/layout/hList1"/>
    <dgm:cxn modelId="{4DB5BC81-3DDC-4991-AA7D-AF9F5FCBFCEE}" type="presParOf" srcId="{6BFA9A7D-3345-4EF6-A672-B58D586D30FC}" destId="{03436DCB-B073-4B94-9952-FA0D7511478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4FC68-3635-4B25-8659-A718CEF12C4A}"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kumimoji="1" lang="ja-JP" altLang="en-US"/>
        </a:p>
      </dgm:t>
    </dgm:pt>
    <dgm:pt modelId="{5B96D84F-BEE1-4469-BB01-ECE587583179}">
      <dgm:prSet phldrT="[テキスト]"/>
      <dgm:spPr/>
      <dgm:t>
        <a:bodyPr/>
        <a:lstStyle/>
        <a:p>
          <a:r>
            <a:rPr kumimoji="1" lang="en-US" altLang="ja-JP" dirty="0"/>
            <a:t>3</a:t>
          </a:r>
          <a:r>
            <a:rPr kumimoji="1" lang="ja-JP" altLang="en-US" dirty="0" err="1"/>
            <a:t>つの</a:t>
          </a:r>
          <a:r>
            <a:rPr kumimoji="1" lang="ja-JP" altLang="en-US" dirty="0"/>
            <a:t>柱</a:t>
          </a:r>
        </a:p>
      </dgm:t>
    </dgm:pt>
    <dgm:pt modelId="{40955595-FF8F-470B-A01F-459540A07E43}" type="parTrans" cxnId="{0FC57AC2-1231-4B24-88D1-07A0F513BE45}">
      <dgm:prSet/>
      <dgm:spPr/>
      <dgm:t>
        <a:bodyPr/>
        <a:lstStyle/>
        <a:p>
          <a:endParaRPr kumimoji="1" lang="ja-JP" altLang="en-US"/>
        </a:p>
      </dgm:t>
    </dgm:pt>
    <dgm:pt modelId="{54816228-EC85-4877-8AED-1C253EA88418}" type="sibTrans" cxnId="{0FC57AC2-1231-4B24-88D1-07A0F513BE45}">
      <dgm:prSet/>
      <dgm:spPr/>
      <dgm:t>
        <a:bodyPr/>
        <a:lstStyle/>
        <a:p>
          <a:endParaRPr kumimoji="1" lang="ja-JP" altLang="en-US"/>
        </a:p>
      </dgm:t>
    </dgm:pt>
    <dgm:pt modelId="{B5FB6A4D-C6A2-471E-90E6-284E7AA11968}">
      <dgm:prSet phldrT="[テキスト]"/>
      <dgm:spPr/>
      <dgm:t>
        <a:bodyPr/>
        <a:lstStyle/>
        <a:p>
          <a:r>
            <a:rPr kumimoji="1" lang="ja-JP" altLang="en-US" dirty="0"/>
            <a:t>知識及び技能</a:t>
          </a:r>
        </a:p>
      </dgm:t>
    </dgm:pt>
    <dgm:pt modelId="{ABAACB66-FE39-4D8D-BA37-0A3D27A9E26F}" type="parTrans" cxnId="{F3BB171A-1B25-4916-8F02-34C3CB58B0E2}">
      <dgm:prSet/>
      <dgm:spPr/>
      <dgm:t>
        <a:bodyPr/>
        <a:lstStyle/>
        <a:p>
          <a:endParaRPr kumimoji="1" lang="ja-JP" altLang="en-US"/>
        </a:p>
      </dgm:t>
    </dgm:pt>
    <dgm:pt modelId="{3CBBFBAF-3ED5-4F2E-A046-7C967825A554}" type="sibTrans" cxnId="{F3BB171A-1B25-4916-8F02-34C3CB58B0E2}">
      <dgm:prSet/>
      <dgm:spPr/>
      <dgm:t>
        <a:bodyPr/>
        <a:lstStyle/>
        <a:p>
          <a:endParaRPr kumimoji="1" lang="ja-JP" altLang="en-US"/>
        </a:p>
      </dgm:t>
    </dgm:pt>
    <dgm:pt modelId="{610B9D24-BA9B-4B31-B550-023F984914D2}">
      <dgm:prSet phldrT="[テキスト]"/>
      <dgm:spPr/>
      <dgm:t>
        <a:bodyPr/>
        <a:lstStyle/>
        <a:p>
          <a:r>
            <a:rPr kumimoji="1" lang="ja-JP" altLang="en-US" dirty="0"/>
            <a:t>思考力</a:t>
          </a:r>
          <a:r>
            <a:rPr kumimoji="1" lang="en-US" altLang="ja-JP" dirty="0"/>
            <a:t>,</a:t>
          </a:r>
          <a:r>
            <a:rPr kumimoji="1" lang="ja-JP" altLang="en-US" dirty="0"/>
            <a:t>判断力</a:t>
          </a:r>
          <a:r>
            <a:rPr kumimoji="1" lang="en-US" altLang="ja-JP" dirty="0"/>
            <a:t>,</a:t>
          </a:r>
          <a:r>
            <a:rPr kumimoji="1" lang="ja-JP" altLang="en-US" dirty="0"/>
            <a:t>表現力等</a:t>
          </a:r>
        </a:p>
      </dgm:t>
    </dgm:pt>
    <dgm:pt modelId="{EB35C853-DCD0-4904-B31B-F87C25BC9A6A}" type="parTrans" cxnId="{01459EF6-F1BD-41EF-A2A8-FD7FED099545}">
      <dgm:prSet/>
      <dgm:spPr/>
      <dgm:t>
        <a:bodyPr/>
        <a:lstStyle/>
        <a:p>
          <a:endParaRPr kumimoji="1" lang="ja-JP" altLang="en-US"/>
        </a:p>
      </dgm:t>
    </dgm:pt>
    <dgm:pt modelId="{E1E03D30-144F-4335-A354-C8166F7815DA}" type="sibTrans" cxnId="{01459EF6-F1BD-41EF-A2A8-FD7FED099545}">
      <dgm:prSet/>
      <dgm:spPr/>
      <dgm:t>
        <a:bodyPr/>
        <a:lstStyle/>
        <a:p>
          <a:endParaRPr kumimoji="1" lang="ja-JP" altLang="en-US"/>
        </a:p>
      </dgm:t>
    </dgm:pt>
    <dgm:pt modelId="{0339BEC6-E21B-4F8D-A817-A8174A5DD13C}">
      <dgm:prSet phldrT="[テキスト]"/>
      <dgm:spPr/>
      <dgm:t>
        <a:bodyPr/>
        <a:lstStyle/>
        <a:p>
          <a:r>
            <a:rPr kumimoji="1" lang="ja-JP" altLang="en-US" dirty="0"/>
            <a:t>学びに向かう力</a:t>
          </a:r>
          <a:r>
            <a:rPr kumimoji="1" lang="en-US" altLang="ja-JP" dirty="0"/>
            <a:t>,</a:t>
          </a:r>
          <a:r>
            <a:rPr kumimoji="1" lang="ja-JP" altLang="en-US" dirty="0"/>
            <a:t>人間性等</a:t>
          </a:r>
        </a:p>
      </dgm:t>
    </dgm:pt>
    <dgm:pt modelId="{56514DBB-C298-4211-A35C-00C14C99446D}" type="parTrans" cxnId="{B19B59EA-B8E1-4A9B-A327-98F84FECBF55}">
      <dgm:prSet/>
      <dgm:spPr/>
      <dgm:t>
        <a:bodyPr/>
        <a:lstStyle/>
        <a:p>
          <a:endParaRPr kumimoji="1" lang="ja-JP" altLang="en-US"/>
        </a:p>
      </dgm:t>
    </dgm:pt>
    <dgm:pt modelId="{F28B2EE9-1655-499B-B6F8-2F42DDEDE3A4}" type="sibTrans" cxnId="{B19B59EA-B8E1-4A9B-A327-98F84FECBF55}">
      <dgm:prSet/>
      <dgm:spPr/>
      <dgm:t>
        <a:bodyPr/>
        <a:lstStyle/>
        <a:p>
          <a:endParaRPr kumimoji="1" lang="ja-JP" altLang="en-US"/>
        </a:p>
      </dgm:t>
    </dgm:pt>
    <dgm:pt modelId="{57655BA1-7950-461F-A5E8-36100FA6954B}" type="pres">
      <dgm:prSet presAssocID="{D9B4FC68-3635-4B25-8659-A718CEF12C4A}" presName="composite" presStyleCnt="0">
        <dgm:presLayoutVars>
          <dgm:chMax val="1"/>
          <dgm:dir/>
          <dgm:resizeHandles val="exact"/>
        </dgm:presLayoutVars>
      </dgm:prSet>
      <dgm:spPr/>
    </dgm:pt>
    <dgm:pt modelId="{8BD708DF-671F-457D-99AF-9085FB50B784}" type="pres">
      <dgm:prSet presAssocID="{5B96D84F-BEE1-4469-BB01-ECE587583179}" presName="roof" presStyleLbl="dkBgShp" presStyleIdx="0" presStyleCnt="2" custLinFactNeighborX="1081" custLinFactNeighborY="-2574"/>
      <dgm:spPr/>
    </dgm:pt>
    <dgm:pt modelId="{1F0EA94C-0367-43FA-94C2-D27C5A28D17A}" type="pres">
      <dgm:prSet presAssocID="{5B96D84F-BEE1-4469-BB01-ECE587583179}" presName="pillars" presStyleCnt="0"/>
      <dgm:spPr/>
    </dgm:pt>
    <dgm:pt modelId="{AA3542AE-3ADA-43F2-B37C-3AF7B940840B}" type="pres">
      <dgm:prSet presAssocID="{5B96D84F-BEE1-4469-BB01-ECE587583179}" presName="pillar1" presStyleLbl="node1" presStyleIdx="0" presStyleCnt="3">
        <dgm:presLayoutVars>
          <dgm:bulletEnabled val="1"/>
        </dgm:presLayoutVars>
      </dgm:prSet>
      <dgm:spPr/>
    </dgm:pt>
    <dgm:pt modelId="{7A302673-9FF3-49D6-B1D0-68291F367846}" type="pres">
      <dgm:prSet presAssocID="{610B9D24-BA9B-4B31-B550-023F984914D2}" presName="pillarX" presStyleLbl="node1" presStyleIdx="1" presStyleCnt="3">
        <dgm:presLayoutVars>
          <dgm:bulletEnabled val="1"/>
        </dgm:presLayoutVars>
      </dgm:prSet>
      <dgm:spPr/>
    </dgm:pt>
    <dgm:pt modelId="{3ECCADD4-9A92-4AD2-A3F0-DD19908EBEF1}" type="pres">
      <dgm:prSet presAssocID="{0339BEC6-E21B-4F8D-A817-A8174A5DD13C}" presName="pillarX" presStyleLbl="node1" presStyleIdx="2" presStyleCnt="3">
        <dgm:presLayoutVars>
          <dgm:bulletEnabled val="1"/>
        </dgm:presLayoutVars>
      </dgm:prSet>
      <dgm:spPr/>
    </dgm:pt>
    <dgm:pt modelId="{31C015EB-94F3-42AC-87AD-46325BB82117}" type="pres">
      <dgm:prSet presAssocID="{5B96D84F-BEE1-4469-BB01-ECE587583179}" presName="base" presStyleLbl="dkBgShp" presStyleIdx="1" presStyleCnt="2"/>
      <dgm:spPr/>
    </dgm:pt>
  </dgm:ptLst>
  <dgm:cxnLst>
    <dgm:cxn modelId="{F3BB171A-1B25-4916-8F02-34C3CB58B0E2}" srcId="{5B96D84F-BEE1-4469-BB01-ECE587583179}" destId="{B5FB6A4D-C6A2-471E-90E6-284E7AA11968}" srcOrd="0" destOrd="0" parTransId="{ABAACB66-FE39-4D8D-BA37-0A3D27A9E26F}" sibTransId="{3CBBFBAF-3ED5-4F2E-A046-7C967825A554}"/>
    <dgm:cxn modelId="{376FFF26-BD16-4630-8E9B-31999C7634DC}" type="presOf" srcId="{610B9D24-BA9B-4B31-B550-023F984914D2}" destId="{7A302673-9FF3-49D6-B1D0-68291F367846}" srcOrd="0" destOrd="0" presId="urn:microsoft.com/office/officeart/2005/8/layout/hList3"/>
    <dgm:cxn modelId="{8C83D43A-999A-40CA-8B81-2C3244BE9B9A}" type="presOf" srcId="{0339BEC6-E21B-4F8D-A817-A8174A5DD13C}" destId="{3ECCADD4-9A92-4AD2-A3F0-DD19908EBEF1}" srcOrd="0" destOrd="0" presId="urn:microsoft.com/office/officeart/2005/8/layout/hList3"/>
    <dgm:cxn modelId="{F954DD9B-CF63-46DB-97EF-0B411B27788E}" type="presOf" srcId="{5B96D84F-BEE1-4469-BB01-ECE587583179}" destId="{8BD708DF-671F-457D-99AF-9085FB50B784}" srcOrd="0" destOrd="0" presId="urn:microsoft.com/office/officeart/2005/8/layout/hList3"/>
    <dgm:cxn modelId="{B73F64BB-FDDD-41D1-BCEB-8218E2397AFF}" type="presOf" srcId="{B5FB6A4D-C6A2-471E-90E6-284E7AA11968}" destId="{AA3542AE-3ADA-43F2-B37C-3AF7B940840B}" srcOrd="0" destOrd="0" presId="urn:microsoft.com/office/officeart/2005/8/layout/hList3"/>
    <dgm:cxn modelId="{0FC57AC2-1231-4B24-88D1-07A0F513BE45}" srcId="{D9B4FC68-3635-4B25-8659-A718CEF12C4A}" destId="{5B96D84F-BEE1-4469-BB01-ECE587583179}" srcOrd="0" destOrd="0" parTransId="{40955595-FF8F-470B-A01F-459540A07E43}" sibTransId="{54816228-EC85-4877-8AED-1C253EA88418}"/>
    <dgm:cxn modelId="{B19B59EA-B8E1-4A9B-A327-98F84FECBF55}" srcId="{5B96D84F-BEE1-4469-BB01-ECE587583179}" destId="{0339BEC6-E21B-4F8D-A817-A8174A5DD13C}" srcOrd="2" destOrd="0" parTransId="{56514DBB-C298-4211-A35C-00C14C99446D}" sibTransId="{F28B2EE9-1655-499B-B6F8-2F42DDEDE3A4}"/>
    <dgm:cxn modelId="{07CA32F3-AFDF-433A-A958-7EAA169FE342}" type="presOf" srcId="{D9B4FC68-3635-4B25-8659-A718CEF12C4A}" destId="{57655BA1-7950-461F-A5E8-36100FA6954B}" srcOrd="0" destOrd="0" presId="urn:microsoft.com/office/officeart/2005/8/layout/hList3"/>
    <dgm:cxn modelId="{01459EF6-F1BD-41EF-A2A8-FD7FED099545}" srcId="{5B96D84F-BEE1-4469-BB01-ECE587583179}" destId="{610B9D24-BA9B-4B31-B550-023F984914D2}" srcOrd="1" destOrd="0" parTransId="{EB35C853-DCD0-4904-B31B-F87C25BC9A6A}" sibTransId="{E1E03D30-144F-4335-A354-C8166F7815DA}"/>
    <dgm:cxn modelId="{14FCD628-7766-4D25-9D09-86A21990558C}" type="presParOf" srcId="{57655BA1-7950-461F-A5E8-36100FA6954B}" destId="{8BD708DF-671F-457D-99AF-9085FB50B784}" srcOrd="0" destOrd="0" presId="urn:microsoft.com/office/officeart/2005/8/layout/hList3"/>
    <dgm:cxn modelId="{6F385776-F3BD-4613-A626-9B89EF19A1F8}" type="presParOf" srcId="{57655BA1-7950-461F-A5E8-36100FA6954B}" destId="{1F0EA94C-0367-43FA-94C2-D27C5A28D17A}" srcOrd="1" destOrd="0" presId="urn:microsoft.com/office/officeart/2005/8/layout/hList3"/>
    <dgm:cxn modelId="{CA530CA9-EAB2-4CF9-885B-DB7F3BDA6DAD}" type="presParOf" srcId="{1F0EA94C-0367-43FA-94C2-D27C5A28D17A}" destId="{AA3542AE-3ADA-43F2-B37C-3AF7B940840B}" srcOrd="0" destOrd="0" presId="urn:microsoft.com/office/officeart/2005/8/layout/hList3"/>
    <dgm:cxn modelId="{3A15C636-4FBD-4F87-B331-C87292297751}" type="presParOf" srcId="{1F0EA94C-0367-43FA-94C2-D27C5A28D17A}" destId="{7A302673-9FF3-49D6-B1D0-68291F367846}" srcOrd="1" destOrd="0" presId="urn:microsoft.com/office/officeart/2005/8/layout/hList3"/>
    <dgm:cxn modelId="{E6EFF548-3E38-4463-A200-441A98E88F62}" type="presParOf" srcId="{1F0EA94C-0367-43FA-94C2-D27C5A28D17A}" destId="{3ECCADD4-9A92-4AD2-A3F0-DD19908EBEF1}" srcOrd="2" destOrd="0" presId="urn:microsoft.com/office/officeart/2005/8/layout/hList3"/>
    <dgm:cxn modelId="{B7366B9F-0A5D-43FA-8FD3-506AECC4D92D}" type="presParOf" srcId="{57655BA1-7950-461F-A5E8-36100FA6954B}" destId="{31C015EB-94F3-42AC-87AD-46325BB82117}"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8A5241-21A4-4C51-A258-A01B17BBD8C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294A6F1A-2EB1-4AEF-9F73-EECC28DDE218}">
      <dgm:prSet phldrT="[テキスト]"/>
      <dgm:spPr/>
      <dgm:t>
        <a:bodyPr/>
        <a:lstStyle/>
        <a:p>
          <a:r>
            <a:rPr kumimoji="1" lang="en-US" altLang="ja-JP" dirty="0"/>
            <a:t>A</a:t>
          </a:r>
          <a:r>
            <a:rPr kumimoji="1" lang="ja-JP" altLang="en-US" dirty="0"/>
            <a:t>分類</a:t>
          </a:r>
        </a:p>
      </dgm:t>
    </dgm:pt>
    <dgm:pt modelId="{580CF25B-8132-40D7-99A4-FB883628D929}" type="parTrans" cxnId="{9A213A1A-D0F2-40CB-AF99-0683684BD0B6}">
      <dgm:prSet/>
      <dgm:spPr/>
      <dgm:t>
        <a:bodyPr/>
        <a:lstStyle/>
        <a:p>
          <a:endParaRPr kumimoji="1" lang="ja-JP" altLang="en-US"/>
        </a:p>
      </dgm:t>
    </dgm:pt>
    <dgm:pt modelId="{D2E6EBDB-292B-4646-B6E2-3FF3240DF833}" type="sibTrans" cxnId="{9A213A1A-D0F2-40CB-AF99-0683684BD0B6}">
      <dgm:prSet/>
      <dgm:spPr/>
      <dgm:t>
        <a:bodyPr/>
        <a:lstStyle/>
        <a:p>
          <a:endParaRPr kumimoji="1" lang="ja-JP" altLang="en-US"/>
        </a:p>
      </dgm:t>
    </dgm:pt>
    <dgm:pt modelId="{8F5A4B3D-DD6F-4C75-B5A5-7D7BFA7238D0}">
      <dgm:prSet phldrT="[テキスト]"/>
      <dgm:spPr/>
      <dgm:t>
        <a:bodyPr/>
        <a:lstStyle/>
        <a:p>
          <a:r>
            <a:rPr lang="ja-JP" altLang="en-US" dirty="0"/>
            <a:t>学習指導要領に例示されている単元等で実施するもの </a:t>
          </a:r>
          <a:endParaRPr kumimoji="1" lang="ja-JP" altLang="en-US" dirty="0"/>
        </a:p>
      </dgm:t>
    </dgm:pt>
    <dgm:pt modelId="{570402F4-1075-4B2A-968A-6B053B2A6820}" type="parTrans" cxnId="{9474FDBD-7486-4B9B-9065-EDE0A0D5F72D}">
      <dgm:prSet/>
      <dgm:spPr/>
      <dgm:t>
        <a:bodyPr/>
        <a:lstStyle/>
        <a:p>
          <a:endParaRPr kumimoji="1" lang="ja-JP" altLang="en-US"/>
        </a:p>
      </dgm:t>
    </dgm:pt>
    <dgm:pt modelId="{59F695A2-56D3-420F-8C3A-835988BE1206}" type="sibTrans" cxnId="{9474FDBD-7486-4B9B-9065-EDE0A0D5F72D}">
      <dgm:prSet/>
      <dgm:spPr/>
      <dgm:t>
        <a:bodyPr/>
        <a:lstStyle/>
        <a:p>
          <a:endParaRPr kumimoji="1" lang="ja-JP" altLang="en-US"/>
        </a:p>
      </dgm:t>
    </dgm:pt>
    <dgm:pt modelId="{8CC7C84D-05DA-4436-8AB5-A5E18D9CD5FE}">
      <dgm:prSet phldrT="[テキスト]"/>
      <dgm:spPr/>
      <dgm:t>
        <a:bodyPr/>
        <a:lstStyle/>
        <a:p>
          <a:r>
            <a:rPr kumimoji="1" lang="en-US" altLang="ja-JP" dirty="0"/>
            <a:t>B</a:t>
          </a:r>
          <a:r>
            <a:rPr kumimoji="1" lang="ja-JP" altLang="en-US" dirty="0"/>
            <a:t>分類</a:t>
          </a:r>
        </a:p>
      </dgm:t>
    </dgm:pt>
    <dgm:pt modelId="{E59808EF-C401-4EDB-A888-CA0D6CB44996}" type="parTrans" cxnId="{D7A8467C-1037-4BB7-A3D5-63D7D77B58A5}">
      <dgm:prSet/>
      <dgm:spPr/>
      <dgm:t>
        <a:bodyPr/>
        <a:lstStyle/>
        <a:p>
          <a:endParaRPr kumimoji="1" lang="ja-JP" altLang="en-US"/>
        </a:p>
      </dgm:t>
    </dgm:pt>
    <dgm:pt modelId="{836F96B2-8001-46A1-80BE-1EC65E554130}" type="sibTrans" cxnId="{D7A8467C-1037-4BB7-A3D5-63D7D77B58A5}">
      <dgm:prSet/>
      <dgm:spPr/>
      <dgm:t>
        <a:bodyPr/>
        <a:lstStyle/>
        <a:p>
          <a:endParaRPr kumimoji="1" lang="ja-JP" altLang="en-US"/>
        </a:p>
      </dgm:t>
    </dgm:pt>
    <dgm:pt modelId="{37D3B07D-3AC4-4E53-AB03-CFD6DDAD91A1}">
      <dgm:prSet phldrT="[テキスト]"/>
      <dgm:spPr/>
      <dgm:t>
        <a:bodyPr/>
        <a:lstStyle/>
        <a:p>
          <a:r>
            <a:rPr lang="ja-JP" altLang="en-US" dirty="0"/>
            <a:t>学習指導要領に例示されてはいないが、学習指導要領に示される各教科等の内容を指導する中で実施するもの</a:t>
          </a:r>
          <a:endParaRPr kumimoji="1" lang="ja-JP" altLang="en-US" dirty="0"/>
        </a:p>
      </dgm:t>
    </dgm:pt>
    <dgm:pt modelId="{A841F700-A20A-4522-89B7-FA521221DEB8}" type="parTrans" cxnId="{F06A7478-22A2-4FD4-8D1F-91975439B366}">
      <dgm:prSet/>
      <dgm:spPr/>
      <dgm:t>
        <a:bodyPr/>
        <a:lstStyle/>
        <a:p>
          <a:endParaRPr kumimoji="1" lang="ja-JP" altLang="en-US"/>
        </a:p>
      </dgm:t>
    </dgm:pt>
    <dgm:pt modelId="{CE5961BD-E731-4431-B905-A2E203EE7EA5}" type="sibTrans" cxnId="{F06A7478-22A2-4FD4-8D1F-91975439B366}">
      <dgm:prSet/>
      <dgm:spPr/>
      <dgm:t>
        <a:bodyPr/>
        <a:lstStyle/>
        <a:p>
          <a:endParaRPr kumimoji="1" lang="ja-JP" altLang="en-US"/>
        </a:p>
      </dgm:t>
    </dgm:pt>
    <dgm:pt modelId="{02CA5E13-131D-40F2-BC67-B20F58817D49}">
      <dgm:prSet phldrT="[テキスト]"/>
      <dgm:spPr/>
      <dgm:t>
        <a:bodyPr/>
        <a:lstStyle/>
        <a:p>
          <a:r>
            <a:rPr kumimoji="1" lang="en-US" altLang="ja-JP" dirty="0"/>
            <a:t>C</a:t>
          </a:r>
          <a:r>
            <a:rPr kumimoji="1" lang="ja-JP" altLang="en-US" dirty="0"/>
            <a:t>分類</a:t>
          </a:r>
        </a:p>
      </dgm:t>
    </dgm:pt>
    <dgm:pt modelId="{86A0F3E5-8DCD-4F4A-B037-9ED2EFAA7FFA}" type="parTrans" cxnId="{6D8FD86A-744D-451A-96D4-3B8B1701E36C}">
      <dgm:prSet/>
      <dgm:spPr/>
      <dgm:t>
        <a:bodyPr/>
        <a:lstStyle/>
        <a:p>
          <a:endParaRPr kumimoji="1" lang="ja-JP" altLang="en-US"/>
        </a:p>
      </dgm:t>
    </dgm:pt>
    <dgm:pt modelId="{D35F3502-E1D4-424D-8E64-716DD52135CB}" type="sibTrans" cxnId="{6D8FD86A-744D-451A-96D4-3B8B1701E36C}">
      <dgm:prSet/>
      <dgm:spPr/>
      <dgm:t>
        <a:bodyPr/>
        <a:lstStyle/>
        <a:p>
          <a:endParaRPr kumimoji="1" lang="ja-JP" altLang="en-US"/>
        </a:p>
      </dgm:t>
    </dgm:pt>
    <dgm:pt modelId="{D5259E62-06B7-4368-97DC-B01603715846}">
      <dgm:prSet phldrT="[テキスト]"/>
      <dgm:spPr/>
      <dgm:t>
        <a:bodyPr/>
        <a:lstStyle/>
        <a:p>
          <a:r>
            <a:rPr kumimoji="1" lang="ja-JP" altLang="en-US" dirty="0"/>
            <a:t> 教育課程内で各教科等とは別に実施する</a:t>
          </a:r>
          <a:r>
            <a:rPr kumimoji="1" lang="ja-JP" altLang="en-US"/>
            <a:t>もの  </a:t>
          </a:r>
          <a:endParaRPr kumimoji="1" lang="ja-JP" altLang="en-US" dirty="0"/>
        </a:p>
      </dgm:t>
    </dgm:pt>
    <dgm:pt modelId="{B1814814-11D2-45DD-BB21-4FB5D7FA3DB5}" type="parTrans" cxnId="{C9901F18-1389-455E-970B-6779905A1AF5}">
      <dgm:prSet/>
      <dgm:spPr/>
      <dgm:t>
        <a:bodyPr/>
        <a:lstStyle/>
        <a:p>
          <a:endParaRPr kumimoji="1" lang="ja-JP" altLang="en-US"/>
        </a:p>
      </dgm:t>
    </dgm:pt>
    <dgm:pt modelId="{D5E9F2D1-B97E-4F50-8196-09B6A38CE5B8}" type="sibTrans" cxnId="{C9901F18-1389-455E-970B-6779905A1AF5}">
      <dgm:prSet/>
      <dgm:spPr/>
      <dgm:t>
        <a:bodyPr/>
        <a:lstStyle/>
        <a:p>
          <a:endParaRPr kumimoji="1" lang="ja-JP" altLang="en-US"/>
        </a:p>
      </dgm:t>
    </dgm:pt>
    <dgm:pt modelId="{97C9EDA7-C9DA-4FAC-B372-E38CA16D07BA}">
      <dgm:prSet phldrT="[テキスト]"/>
      <dgm:spPr/>
      <dgm:t>
        <a:bodyPr/>
        <a:lstStyle/>
        <a:p>
          <a:r>
            <a:rPr kumimoji="1" lang="en-US" altLang="ja-JP" dirty="0"/>
            <a:t>D</a:t>
          </a:r>
          <a:r>
            <a:rPr kumimoji="1" lang="ja-JP" altLang="en-US" dirty="0"/>
            <a:t>分類</a:t>
          </a:r>
        </a:p>
      </dgm:t>
    </dgm:pt>
    <dgm:pt modelId="{65B933B1-BE6A-4AB0-A359-12891422865F}" type="parTrans" cxnId="{78EF3B3D-1FD2-4388-9F4B-7AAE294EAD97}">
      <dgm:prSet/>
      <dgm:spPr/>
      <dgm:t>
        <a:bodyPr/>
        <a:lstStyle/>
        <a:p>
          <a:endParaRPr kumimoji="1" lang="ja-JP" altLang="en-US"/>
        </a:p>
      </dgm:t>
    </dgm:pt>
    <dgm:pt modelId="{D2DB3DC9-6E7E-43C8-AC2D-EBD3255FA100}" type="sibTrans" cxnId="{78EF3B3D-1FD2-4388-9F4B-7AAE294EAD97}">
      <dgm:prSet/>
      <dgm:spPr/>
      <dgm:t>
        <a:bodyPr/>
        <a:lstStyle/>
        <a:p>
          <a:endParaRPr kumimoji="1" lang="ja-JP" altLang="en-US"/>
        </a:p>
      </dgm:t>
    </dgm:pt>
    <dgm:pt modelId="{74FB59B5-7D05-4514-9CCC-502C416B37C2}">
      <dgm:prSet phldrT="[テキスト]"/>
      <dgm:spPr/>
      <dgm:t>
        <a:bodyPr/>
        <a:lstStyle/>
        <a:p>
          <a:r>
            <a:rPr kumimoji="1" lang="ja-JP" altLang="en-US" dirty="0"/>
            <a:t>クラブ活動など、特定の児童を対象として、教育課程内で実施するもの</a:t>
          </a:r>
        </a:p>
      </dgm:t>
    </dgm:pt>
    <dgm:pt modelId="{D136D883-CFD9-4D7D-8F88-B796B2B093E6}" type="parTrans" cxnId="{CF21F2C6-857C-4038-AFFA-8384D2A1877A}">
      <dgm:prSet/>
      <dgm:spPr/>
      <dgm:t>
        <a:bodyPr/>
        <a:lstStyle/>
        <a:p>
          <a:endParaRPr kumimoji="1" lang="ja-JP" altLang="en-US"/>
        </a:p>
      </dgm:t>
    </dgm:pt>
    <dgm:pt modelId="{D1969C9C-81B7-440A-B18D-0845202A7244}" type="sibTrans" cxnId="{CF21F2C6-857C-4038-AFFA-8384D2A1877A}">
      <dgm:prSet/>
      <dgm:spPr/>
      <dgm:t>
        <a:bodyPr/>
        <a:lstStyle/>
        <a:p>
          <a:endParaRPr kumimoji="1" lang="ja-JP" altLang="en-US"/>
        </a:p>
      </dgm:t>
    </dgm:pt>
    <dgm:pt modelId="{DCC2313F-9FFF-4AA0-B3E9-A288E761EC18}" type="pres">
      <dgm:prSet presAssocID="{9C8A5241-21A4-4C51-A258-A01B17BBD8C0}" presName="Name0" presStyleCnt="0">
        <dgm:presLayoutVars>
          <dgm:dir/>
          <dgm:animLvl val="lvl"/>
          <dgm:resizeHandles val="exact"/>
        </dgm:presLayoutVars>
      </dgm:prSet>
      <dgm:spPr/>
    </dgm:pt>
    <dgm:pt modelId="{8279415B-03D2-4CAE-BC4A-0D3D986CAFDD}" type="pres">
      <dgm:prSet presAssocID="{294A6F1A-2EB1-4AEF-9F73-EECC28DDE218}" presName="composite" presStyleCnt="0"/>
      <dgm:spPr/>
    </dgm:pt>
    <dgm:pt modelId="{169B9F9C-E5A4-4F11-985B-EDA20522AE89}" type="pres">
      <dgm:prSet presAssocID="{294A6F1A-2EB1-4AEF-9F73-EECC28DDE218}" presName="parTx" presStyleLbl="alignNode1" presStyleIdx="0" presStyleCnt="4">
        <dgm:presLayoutVars>
          <dgm:chMax val="0"/>
          <dgm:chPref val="0"/>
          <dgm:bulletEnabled val="1"/>
        </dgm:presLayoutVars>
      </dgm:prSet>
      <dgm:spPr/>
    </dgm:pt>
    <dgm:pt modelId="{4E047091-0AE6-4BD8-A477-11A04431C217}" type="pres">
      <dgm:prSet presAssocID="{294A6F1A-2EB1-4AEF-9F73-EECC28DDE218}" presName="desTx" presStyleLbl="alignAccFollowNode1" presStyleIdx="0" presStyleCnt="4">
        <dgm:presLayoutVars>
          <dgm:bulletEnabled val="1"/>
        </dgm:presLayoutVars>
      </dgm:prSet>
      <dgm:spPr/>
    </dgm:pt>
    <dgm:pt modelId="{36EF13EF-DD52-4A64-AE46-C0881E049975}" type="pres">
      <dgm:prSet presAssocID="{D2E6EBDB-292B-4646-B6E2-3FF3240DF833}" presName="space" presStyleCnt="0"/>
      <dgm:spPr/>
    </dgm:pt>
    <dgm:pt modelId="{BAC9029B-04A6-41D4-BF97-75B5E3A206C8}" type="pres">
      <dgm:prSet presAssocID="{8CC7C84D-05DA-4436-8AB5-A5E18D9CD5FE}" presName="composite" presStyleCnt="0"/>
      <dgm:spPr/>
    </dgm:pt>
    <dgm:pt modelId="{A033AABF-D869-425A-AD6B-11A120528D84}" type="pres">
      <dgm:prSet presAssocID="{8CC7C84D-05DA-4436-8AB5-A5E18D9CD5FE}" presName="parTx" presStyleLbl="alignNode1" presStyleIdx="1" presStyleCnt="4">
        <dgm:presLayoutVars>
          <dgm:chMax val="0"/>
          <dgm:chPref val="0"/>
          <dgm:bulletEnabled val="1"/>
        </dgm:presLayoutVars>
      </dgm:prSet>
      <dgm:spPr/>
    </dgm:pt>
    <dgm:pt modelId="{85323FAB-67E9-4904-8E91-5FB19BBB47D1}" type="pres">
      <dgm:prSet presAssocID="{8CC7C84D-05DA-4436-8AB5-A5E18D9CD5FE}" presName="desTx" presStyleLbl="alignAccFollowNode1" presStyleIdx="1" presStyleCnt="4">
        <dgm:presLayoutVars>
          <dgm:bulletEnabled val="1"/>
        </dgm:presLayoutVars>
      </dgm:prSet>
      <dgm:spPr/>
    </dgm:pt>
    <dgm:pt modelId="{E9F87B26-618A-4D24-9571-19DC7E703392}" type="pres">
      <dgm:prSet presAssocID="{836F96B2-8001-46A1-80BE-1EC65E554130}" presName="space" presStyleCnt="0"/>
      <dgm:spPr/>
    </dgm:pt>
    <dgm:pt modelId="{F90C938D-5687-4898-8724-DFB09994D399}" type="pres">
      <dgm:prSet presAssocID="{02CA5E13-131D-40F2-BC67-B20F58817D49}" presName="composite" presStyleCnt="0"/>
      <dgm:spPr/>
    </dgm:pt>
    <dgm:pt modelId="{4A44BF26-836B-4659-9FDC-314FBCFF8A39}" type="pres">
      <dgm:prSet presAssocID="{02CA5E13-131D-40F2-BC67-B20F58817D49}" presName="parTx" presStyleLbl="alignNode1" presStyleIdx="2" presStyleCnt="4">
        <dgm:presLayoutVars>
          <dgm:chMax val="0"/>
          <dgm:chPref val="0"/>
          <dgm:bulletEnabled val="1"/>
        </dgm:presLayoutVars>
      </dgm:prSet>
      <dgm:spPr/>
    </dgm:pt>
    <dgm:pt modelId="{1691FCE3-3019-4B90-B13D-2F66B813ADAB}" type="pres">
      <dgm:prSet presAssocID="{02CA5E13-131D-40F2-BC67-B20F58817D49}" presName="desTx" presStyleLbl="alignAccFollowNode1" presStyleIdx="2" presStyleCnt="4">
        <dgm:presLayoutVars>
          <dgm:bulletEnabled val="1"/>
        </dgm:presLayoutVars>
      </dgm:prSet>
      <dgm:spPr/>
    </dgm:pt>
    <dgm:pt modelId="{8723D8F3-30AB-44AB-ABB6-4FC589747B8A}" type="pres">
      <dgm:prSet presAssocID="{D35F3502-E1D4-424D-8E64-716DD52135CB}" presName="space" presStyleCnt="0"/>
      <dgm:spPr/>
    </dgm:pt>
    <dgm:pt modelId="{EF6F5E36-C387-4C74-8AB1-8CDF96AF517B}" type="pres">
      <dgm:prSet presAssocID="{97C9EDA7-C9DA-4FAC-B372-E38CA16D07BA}" presName="composite" presStyleCnt="0"/>
      <dgm:spPr/>
    </dgm:pt>
    <dgm:pt modelId="{442E6E52-F3F3-4D11-88DD-C3FABEF9140E}" type="pres">
      <dgm:prSet presAssocID="{97C9EDA7-C9DA-4FAC-B372-E38CA16D07BA}" presName="parTx" presStyleLbl="alignNode1" presStyleIdx="3" presStyleCnt="4">
        <dgm:presLayoutVars>
          <dgm:chMax val="0"/>
          <dgm:chPref val="0"/>
          <dgm:bulletEnabled val="1"/>
        </dgm:presLayoutVars>
      </dgm:prSet>
      <dgm:spPr/>
    </dgm:pt>
    <dgm:pt modelId="{44A34843-A87C-4D6C-9183-FFE869FFC377}" type="pres">
      <dgm:prSet presAssocID="{97C9EDA7-C9DA-4FAC-B372-E38CA16D07BA}" presName="desTx" presStyleLbl="alignAccFollowNode1" presStyleIdx="3" presStyleCnt="4">
        <dgm:presLayoutVars>
          <dgm:bulletEnabled val="1"/>
        </dgm:presLayoutVars>
      </dgm:prSet>
      <dgm:spPr/>
    </dgm:pt>
  </dgm:ptLst>
  <dgm:cxnLst>
    <dgm:cxn modelId="{CB593D08-6A93-43BA-B23C-550E9D0CB2C6}" type="presOf" srcId="{74FB59B5-7D05-4514-9CCC-502C416B37C2}" destId="{44A34843-A87C-4D6C-9183-FFE869FFC377}" srcOrd="0" destOrd="0" presId="urn:microsoft.com/office/officeart/2005/8/layout/hList1"/>
    <dgm:cxn modelId="{C9901F18-1389-455E-970B-6779905A1AF5}" srcId="{02CA5E13-131D-40F2-BC67-B20F58817D49}" destId="{D5259E62-06B7-4368-97DC-B01603715846}" srcOrd="0" destOrd="0" parTransId="{B1814814-11D2-45DD-BB21-4FB5D7FA3DB5}" sibTransId="{D5E9F2D1-B97E-4F50-8196-09B6A38CE5B8}"/>
    <dgm:cxn modelId="{9A213A1A-D0F2-40CB-AF99-0683684BD0B6}" srcId="{9C8A5241-21A4-4C51-A258-A01B17BBD8C0}" destId="{294A6F1A-2EB1-4AEF-9F73-EECC28DDE218}" srcOrd="0" destOrd="0" parTransId="{580CF25B-8132-40D7-99A4-FB883628D929}" sibTransId="{D2E6EBDB-292B-4646-B6E2-3FF3240DF833}"/>
    <dgm:cxn modelId="{F48DC81E-6FA9-4A39-BCD5-9654641D5B1F}" type="presOf" srcId="{9C8A5241-21A4-4C51-A258-A01B17BBD8C0}" destId="{DCC2313F-9FFF-4AA0-B3E9-A288E761EC18}" srcOrd="0" destOrd="0" presId="urn:microsoft.com/office/officeart/2005/8/layout/hList1"/>
    <dgm:cxn modelId="{78EF3B3D-1FD2-4388-9F4B-7AAE294EAD97}" srcId="{9C8A5241-21A4-4C51-A258-A01B17BBD8C0}" destId="{97C9EDA7-C9DA-4FAC-B372-E38CA16D07BA}" srcOrd="3" destOrd="0" parTransId="{65B933B1-BE6A-4AB0-A359-12891422865F}" sibTransId="{D2DB3DC9-6E7E-43C8-AC2D-EBD3255FA100}"/>
    <dgm:cxn modelId="{8E24655B-8BEC-4E18-9A62-8F30354C21B1}" type="presOf" srcId="{37D3B07D-3AC4-4E53-AB03-CFD6DDAD91A1}" destId="{85323FAB-67E9-4904-8E91-5FB19BBB47D1}" srcOrd="0" destOrd="0" presId="urn:microsoft.com/office/officeart/2005/8/layout/hList1"/>
    <dgm:cxn modelId="{6D8FD86A-744D-451A-96D4-3B8B1701E36C}" srcId="{9C8A5241-21A4-4C51-A258-A01B17BBD8C0}" destId="{02CA5E13-131D-40F2-BC67-B20F58817D49}" srcOrd="2" destOrd="0" parTransId="{86A0F3E5-8DCD-4F4A-B037-9ED2EFAA7FFA}" sibTransId="{D35F3502-E1D4-424D-8E64-716DD52135CB}"/>
    <dgm:cxn modelId="{82BD6A55-0397-46D8-B9A3-E25B4199256B}" type="presOf" srcId="{8CC7C84D-05DA-4436-8AB5-A5E18D9CD5FE}" destId="{A033AABF-D869-425A-AD6B-11A120528D84}" srcOrd="0" destOrd="0" presId="urn:microsoft.com/office/officeart/2005/8/layout/hList1"/>
    <dgm:cxn modelId="{3FDD2E58-8C94-48EF-8073-9485CF213E55}" type="presOf" srcId="{294A6F1A-2EB1-4AEF-9F73-EECC28DDE218}" destId="{169B9F9C-E5A4-4F11-985B-EDA20522AE89}" srcOrd="0" destOrd="0" presId="urn:microsoft.com/office/officeart/2005/8/layout/hList1"/>
    <dgm:cxn modelId="{F06A7478-22A2-4FD4-8D1F-91975439B366}" srcId="{8CC7C84D-05DA-4436-8AB5-A5E18D9CD5FE}" destId="{37D3B07D-3AC4-4E53-AB03-CFD6DDAD91A1}" srcOrd="0" destOrd="0" parTransId="{A841F700-A20A-4522-89B7-FA521221DEB8}" sibTransId="{CE5961BD-E731-4431-B905-A2E203EE7EA5}"/>
    <dgm:cxn modelId="{D7A8467C-1037-4BB7-A3D5-63D7D77B58A5}" srcId="{9C8A5241-21A4-4C51-A258-A01B17BBD8C0}" destId="{8CC7C84D-05DA-4436-8AB5-A5E18D9CD5FE}" srcOrd="1" destOrd="0" parTransId="{E59808EF-C401-4EDB-A888-CA0D6CB44996}" sibTransId="{836F96B2-8001-46A1-80BE-1EC65E554130}"/>
    <dgm:cxn modelId="{A9D9268A-3D0B-4CA0-BEF5-C566BEC20A2A}" type="presOf" srcId="{D5259E62-06B7-4368-97DC-B01603715846}" destId="{1691FCE3-3019-4B90-B13D-2F66B813ADAB}" srcOrd="0" destOrd="0" presId="urn:microsoft.com/office/officeart/2005/8/layout/hList1"/>
    <dgm:cxn modelId="{7702CF9B-364A-464B-ABB4-92C11BD4DE45}" type="presOf" srcId="{97C9EDA7-C9DA-4FAC-B372-E38CA16D07BA}" destId="{442E6E52-F3F3-4D11-88DD-C3FABEF9140E}" srcOrd="0" destOrd="0" presId="urn:microsoft.com/office/officeart/2005/8/layout/hList1"/>
    <dgm:cxn modelId="{9474FDBD-7486-4B9B-9065-EDE0A0D5F72D}" srcId="{294A6F1A-2EB1-4AEF-9F73-EECC28DDE218}" destId="{8F5A4B3D-DD6F-4C75-B5A5-7D7BFA7238D0}" srcOrd="0" destOrd="0" parTransId="{570402F4-1075-4B2A-968A-6B053B2A6820}" sibTransId="{59F695A2-56D3-420F-8C3A-835988BE1206}"/>
    <dgm:cxn modelId="{CF21F2C6-857C-4038-AFFA-8384D2A1877A}" srcId="{97C9EDA7-C9DA-4FAC-B372-E38CA16D07BA}" destId="{74FB59B5-7D05-4514-9CCC-502C416B37C2}" srcOrd="0" destOrd="0" parTransId="{D136D883-CFD9-4D7D-8F88-B796B2B093E6}" sibTransId="{D1969C9C-81B7-440A-B18D-0845202A7244}"/>
    <dgm:cxn modelId="{B8573DDF-9C2D-4B02-AAE4-3406A06DEA4D}" type="presOf" srcId="{02CA5E13-131D-40F2-BC67-B20F58817D49}" destId="{4A44BF26-836B-4659-9FDC-314FBCFF8A39}" srcOrd="0" destOrd="0" presId="urn:microsoft.com/office/officeart/2005/8/layout/hList1"/>
    <dgm:cxn modelId="{9E01DAFA-7328-4A36-8152-5989B4B074FF}" type="presOf" srcId="{8F5A4B3D-DD6F-4C75-B5A5-7D7BFA7238D0}" destId="{4E047091-0AE6-4BD8-A477-11A04431C217}" srcOrd="0" destOrd="0" presId="urn:microsoft.com/office/officeart/2005/8/layout/hList1"/>
    <dgm:cxn modelId="{BD05C7BB-3D8E-401C-B494-0EEE80C21CC3}" type="presParOf" srcId="{DCC2313F-9FFF-4AA0-B3E9-A288E761EC18}" destId="{8279415B-03D2-4CAE-BC4A-0D3D986CAFDD}" srcOrd="0" destOrd="0" presId="urn:microsoft.com/office/officeart/2005/8/layout/hList1"/>
    <dgm:cxn modelId="{375421ED-D3D4-48F4-A60F-909831EDED28}" type="presParOf" srcId="{8279415B-03D2-4CAE-BC4A-0D3D986CAFDD}" destId="{169B9F9C-E5A4-4F11-985B-EDA20522AE89}" srcOrd="0" destOrd="0" presId="urn:microsoft.com/office/officeart/2005/8/layout/hList1"/>
    <dgm:cxn modelId="{E44BF930-F8BB-4AAD-8EAD-14D09E9E153F}" type="presParOf" srcId="{8279415B-03D2-4CAE-BC4A-0D3D986CAFDD}" destId="{4E047091-0AE6-4BD8-A477-11A04431C217}" srcOrd="1" destOrd="0" presId="urn:microsoft.com/office/officeart/2005/8/layout/hList1"/>
    <dgm:cxn modelId="{33A68B5C-BA6F-4917-8303-35C84522256C}" type="presParOf" srcId="{DCC2313F-9FFF-4AA0-B3E9-A288E761EC18}" destId="{36EF13EF-DD52-4A64-AE46-C0881E049975}" srcOrd="1" destOrd="0" presId="urn:microsoft.com/office/officeart/2005/8/layout/hList1"/>
    <dgm:cxn modelId="{B48AE92A-D953-4834-BF13-BB04F0DFB8F3}" type="presParOf" srcId="{DCC2313F-9FFF-4AA0-B3E9-A288E761EC18}" destId="{BAC9029B-04A6-41D4-BF97-75B5E3A206C8}" srcOrd="2" destOrd="0" presId="urn:microsoft.com/office/officeart/2005/8/layout/hList1"/>
    <dgm:cxn modelId="{CE6B5B11-895D-4E10-80A0-F69E80FB9CD2}" type="presParOf" srcId="{BAC9029B-04A6-41D4-BF97-75B5E3A206C8}" destId="{A033AABF-D869-425A-AD6B-11A120528D84}" srcOrd="0" destOrd="0" presId="urn:microsoft.com/office/officeart/2005/8/layout/hList1"/>
    <dgm:cxn modelId="{22BDDF51-A6DE-4253-AAB0-975C524EE060}" type="presParOf" srcId="{BAC9029B-04A6-41D4-BF97-75B5E3A206C8}" destId="{85323FAB-67E9-4904-8E91-5FB19BBB47D1}" srcOrd="1" destOrd="0" presId="urn:microsoft.com/office/officeart/2005/8/layout/hList1"/>
    <dgm:cxn modelId="{657066B9-C502-468C-ADCF-DA65E95980E3}" type="presParOf" srcId="{DCC2313F-9FFF-4AA0-B3E9-A288E761EC18}" destId="{E9F87B26-618A-4D24-9571-19DC7E703392}" srcOrd="3" destOrd="0" presId="urn:microsoft.com/office/officeart/2005/8/layout/hList1"/>
    <dgm:cxn modelId="{F2C08C74-1F8C-472A-A692-41FE1EA7AF79}" type="presParOf" srcId="{DCC2313F-9FFF-4AA0-B3E9-A288E761EC18}" destId="{F90C938D-5687-4898-8724-DFB09994D399}" srcOrd="4" destOrd="0" presId="urn:microsoft.com/office/officeart/2005/8/layout/hList1"/>
    <dgm:cxn modelId="{1E34E1CA-175A-4493-ABC1-36C34D016CB5}" type="presParOf" srcId="{F90C938D-5687-4898-8724-DFB09994D399}" destId="{4A44BF26-836B-4659-9FDC-314FBCFF8A39}" srcOrd="0" destOrd="0" presId="urn:microsoft.com/office/officeart/2005/8/layout/hList1"/>
    <dgm:cxn modelId="{198A222D-C331-438E-9535-93D696579E44}" type="presParOf" srcId="{F90C938D-5687-4898-8724-DFB09994D399}" destId="{1691FCE3-3019-4B90-B13D-2F66B813ADAB}" srcOrd="1" destOrd="0" presId="urn:microsoft.com/office/officeart/2005/8/layout/hList1"/>
    <dgm:cxn modelId="{E0AF5A50-0ABF-4CBF-8A8B-AE594D46FF25}" type="presParOf" srcId="{DCC2313F-9FFF-4AA0-B3E9-A288E761EC18}" destId="{8723D8F3-30AB-44AB-ABB6-4FC589747B8A}" srcOrd="5" destOrd="0" presId="urn:microsoft.com/office/officeart/2005/8/layout/hList1"/>
    <dgm:cxn modelId="{5D96DB96-B5A7-4FF3-BDD6-0A4AB4A25379}" type="presParOf" srcId="{DCC2313F-9FFF-4AA0-B3E9-A288E761EC18}" destId="{EF6F5E36-C387-4C74-8AB1-8CDF96AF517B}" srcOrd="6" destOrd="0" presId="urn:microsoft.com/office/officeart/2005/8/layout/hList1"/>
    <dgm:cxn modelId="{CFEE2A59-F9A4-4991-8659-41F4C083BBDE}" type="presParOf" srcId="{EF6F5E36-C387-4C74-8AB1-8CDF96AF517B}" destId="{442E6E52-F3F3-4D11-88DD-C3FABEF9140E}" srcOrd="0" destOrd="0" presId="urn:microsoft.com/office/officeart/2005/8/layout/hList1"/>
    <dgm:cxn modelId="{67DE3149-076D-4FBD-8853-2313F2155430}" type="presParOf" srcId="{EF6F5E36-C387-4C74-8AB1-8CDF96AF517B}" destId="{44A34843-A87C-4D6C-9183-FFE869FFC37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ECAC7-0447-46AA-BA82-B27AB2DB23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CAA34A9C-EA50-4932-B13B-E9EAC92EFCB6}">
      <dgm:prSet phldrT="[テキスト]"/>
      <dgm:spPr/>
      <dgm:t>
        <a:bodyPr/>
        <a:lstStyle/>
        <a:p>
          <a:r>
            <a:rPr kumimoji="1" lang="ja-JP" altLang="en-US" dirty="0"/>
            <a:t>算数</a:t>
          </a:r>
          <a:r>
            <a:rPr kumimoji="1" lang="en-US" altLang="ja-JP" dirty="0"/>
            <a:t>(</a:t>
          </a:r>
          <a:r>
            <a:rPr kumimoji="1" lang="ja-JP" altLang="en-US" dirty="0"/>
            <a:t>第</a:t>
          </a:r>
          <a:r>
            <a:rPr kumimoji="1" lang="en-US" altLang="ja-JP" dirty="0"/>
            <a:t>5</a:t>
          </a:r>
          <a:r>
            <a:rPr kumimoji="1" lang="ja-JP" altLang="en-US" dirty="0"/>
            <a:t>学年</a:t>
          </a:r>
          <a:r>
            <a:rPr kumimoji="1" lang="en-US" altLang="ja-JP" dirty="0"/>
            <a:t>) (A-</a:t>
          </a:r>
          <a:r>
            <a:rPr kumimoji="1" lang="ja-JP" altLang="en-US" dirty="0"/>
            <a:t>①</a:t>
          </a:r>
          <a:r>
            <a:rPr kumimoji="1" lang="en-US" altLang="ja-JP" dirty="0"/>
            <a:t>)</a:t>
          </a:r>
          <a:endParaRPr kumimoji="1" lang="ja-JP" altLang="en-US" dirty="0"/>
        </a:p>
      </dgm:t>
    </dgm:pt>
    <dgm:pt modelId="{C57B6B22-868A-4551-8675-6364C792C87E}" type="parTrans" cxnId="{A3597A96-78AD-42DE-A8F9-307D01C29F03}">
      <dgm:prSet/>
      <dgm:spPr/>
      <dgm:t>
        <a:bodyPr/>
        <a:lstStyle/>
        <a:p>
          <a:endParaRPr kumimoji="1" lang="ja-JP" altLang="en-US"/>
        </a:p>
      </dgm:t>
    </dgm:pt>
    <dgm:pt modelId="{D0BE4D6B-7732-43BF-B9FC-BB6B7B031200}" type="sibTrans" cxnId="{A3597A96-78AD-42DE-A8F9-307D01C29F03}">
      <dgm:prSet/>
      <dgm:spPr/>
      <dgm:t>
        <a:bodyPr/>
        <a:lstStyle/>
        <a:p>
          <a:endParaRPr kumimoji="1" lang="ja-JP" altLang="en-US"/>
        </a:p>
      </dgm:t>
    </dgm:pt>
    <dgm:pt modelId="{42FE72E8-47C8-4090-BF83-D71F99FD99EE}">
      <dgm:prSet phldrT="[テキスト]"/>
      <dgm:spPr/>
      <dgm:t>
        <a:bodyPr/>
        <a:lstStyle/>
        <a:p>
          <a:r>
            <a:rPr kumimoji="1" lang="ja-JP" altLang="en-US" dirty="0"/>
            <a:t>理科</a:t>
          </a:r>
          <a:r>
            <a:rPr kumimoji="1" lang="en-US" altLang="ja-JP" dirty="0"/>
            <a:t>(</a:t>
          </a:r>
          <a:r>
            <a:rPr kumimoji="1" lang="ja-JP" altLang="en-US" dirty="0"/>
            <a:t>第</a:t>
          </a:r>
          <a:r>
            <a:rPr kumimoji="1" lang="en-US" altLang="ja-JP" dirty="0"/>
            <a:t>6</a:t>
          </a:r>
          <a:r>
            <a:rPr kumimoji="1" lang="ja-JP" altLang="en-US" dirty="0"/>
            <a:t>学年</a:t>
          </a:r>
          <a:r>
            <a:rPr kumimoji="1" lang="en-US" altLang="ja-JP" dirty="0"/>
            <a:t>) (A-</a:t>
          </a:r>
          <a:r>
            <a:rPr kumimoji="1" lang="ja-JP" altLang="en-US" dirty="0"/>
            <a:t>②</a:t>
          </a:r>
          <a:r>
            <a:rPr kumimoji="1" lang="en-US" altLang="ja-JP" dirty="0"/>
            <a:t>)</a:t>
          </a:r>
          <a:endParaRPr kumimoji="1" lang="ja-JP" altLang="en-US" dirty="0"/>
        </a:p>
      </dgm:t>
    </dgm:pt>
    <dgm:pt modelId="{6F07C110-A1A3-4E05-8EB6-CCF91F7FE4B9}" type="parTrans" cxnId="{E6A94388-3ED6-4F76-BD8C-0789BE8EFE1E}">
      <dgm:prSet/>
      <dgm:spPr/>
      <dgm:t>
        <a:bodyPr/>
        <a:lstStyle/>
        <a:p>
          <a:endParaRPr kumimoji="1" lang="ja-JP" altLang="en-US"/>
        </a:p>
      </dgm:t>
    </dgm:pt>
    <dgm:pt modelId="{FBE37815-3E1D-41E3-B32E-5464CBF25B65}" type="sibTrans" cxnId="{E6A94388-3ED6-4F76-BD8C-0789BE8EFE1E}">
      <dgm:prSet/>
      <dgm:spPr/>
      <dgm:t>
        <a:bodyPr/>
        <a:lstStyle/>
        <a:p>
          <a:endParaRPr kumimoji="1" lang="ja-JP" altLang="en-US"/>
        </a:p>
      </dgm:t>
    </dgm:pt>
    <dgm:pt modelId="{B4DF4D1B-1A6D-48CA-B514-FFAE2656667F}">
      <dgm:prSet phldrT="[テキスト]"/>
      <dgm:spPr/>
      <dgm:t>
        <a:bodyPr/>
        <a:lstStyle/>
        <a:p>
          <a:r>
            <a:rPr kumimoji="1" lang="ja-JP" altLang="en-US" dirty="0"/>
            <a:t>総合的な学習の時間 </a:t>
          </a:r>
          <a:r>
            <a:rPr kumimoji="1" lang="en-US" altLang="ja-JP" dirty="0"/>
            <a:t>(A-</a:t>
          </a:r>
          <a:r>
            <a:rPr kumimoji="1" lang="ja-JP" altLang="en-US" dirty="0"/>
            <a:t>③</a:t>
          </a:r>
          <a:r>
            <a:rPr kumimoji="1" lang="en-US" altLang="ja-JP" dirty="0"/>
            <a:t>)</a:t>
          </a:r>
          <a:endParaRPr kumimoji="1" lang="ja-JP" altLang="en-US" dirty="0"/>
        </a:p>
      </dgm:t>
    </dgm:pt>
    <dgm:pt modelId="{C72AA304-3390-49FB-A9B3-7BA41C23F32D}" type="parTrans" cxnId="{35BF4AA7-AC8F-4F03-A6DF-965021054796}">
      <dgm:prSet/>
      <dgm:spPr/>
      <dgm:t>
        <a:bodyPr/>
        <a:lstStyle/>
        <a:p>
          <a:endParaRPr kumimoji="1" lang="ja-JP" altLang="en-US"/>
        </a:p>
      </dgm:t>
    </dgm:pt>
    <dgm:pt modelId="{7F1543D1-D54E-4883-91EA-C60987B92E09}" type="sibTrans" cxnId="{35BF4AA7-AC8F-4F03-A6DF-965021054796}">
      <dgm:prSet/>
      <dgm:spPr/>
      <dgm:t>
        <a:bodyPr/>
        <a:lstStyle/>
        <a:p>
          <a:endParaRPr kumimoji="1" lang="ja-JP" altLang="en-US"/>
        </a:p>
      </dgm:t>
    </dgm:pt>
    <dgm:pt modelId="{C8444235-B582-40B9-B7DD-68ED2364A067}">
      <dgm:prSet phldrT="[テキスト]"/>
      <dgm:spPr/>
      <dgm:t>
        <a:bodyPr/>
        <a:lstStyle/>
        <a:p>
          <a:r>
            <a:rPr kumimoji="1" lang="ja-JP" altLang="en-US" dirty="0"/>
            <a:t>総合的な学習の時間 </a:t>
          </a:r>
          <a:r>
            <a:rPr kumimoji="1" lang="en-US" altLang="ja-JP" dirty="0"/>
            <a:t>(A-</a:t>
          </a:r>
          <a:r>
            <a:rPr kumimoji="1" lang="ja-JP" altLang="en-US" dirty="0"/>
            <a:t>④</a:t>
          </a:r>
          <a:r>
            <a:rPr kumimoji="1" lang="en-US" altLang="ja-JP" dirty="0"/>
            <a:t>)</a:t>
          </a:r>
          <a:endParaRPr kumimoji="1" lang="ja-JP" altLang="en-US" dirty="0"/>
        </a:p>
      </dgm:t>
    </dgm:pt>
    <dgm:pt modelId="{CE19EDD2-1AE2-431A-8F47-9D8D19E0400A}" type="parTrans" cxnId="{2F88485F-8DA0-465D-8F1E-F5981C218F42}">
      <dgm:prSet/>
      <dgm:spPr/>
      <dgm:t>
        <a:bodyPr/>
        <a:lstStyle/>
        <a:p>
          <a:endParaRPr kumimoji="1" lang="ja-JP" altLang="en-US"/>
        </a:p>
      </dgm:t>
    </dgm:pt>
    <dgm:pt modelId="{60F2574F-5BCA-4144-9B33-7C2233F299EB}" type="sibTrans" cxnId="{2F88485F-8DA0-465D-8F1E-F5981C218F42}">
      <dgm:prSet/>
      <dgm:spPr/>
      <dgm:t>
        <a:bodyPr/>
        <a:lstStyle/>
        <a:p>
          <a:endParaRPr kumimoji="1" lang="ja-JP" altLang="en-US"/>
        </a:p>
      </dgm:t>
    </dgm:pt>
    <dgm:pt modelId="{BBE4945A-44E7-4AD2-8B08-1E6F990F3DCC}">
      <dgm:prSet phldrT="[テキスト]"/>
      <dgm:spPr/>
      <dgm:t>
        <a:bodyPr/>
        <a:lstStyle/>
        <a:p>
          <a:r>
            <a:rPr kumimoji="1" lang="ja-JP" altLang="en-US" dirty="0"/>
            <a:t>総合的な学習の時間 </a:t>
          </a:r>
          <a:r>
            <a:rPr kumimoji="1" lang="en-US" altLang="ja-JP" dirty="0"/>
            <a:t>(A-</a:t>
          </a:r>
          <a:r>
            <a:rPr kumimoji="1" lang="ja-JP" altLang="en-US" dirty="0"/>
            <a:t>⑤</a:t>
          </a:r>
          <a:r>
            <a:rPr kumimoji="1" lang="en-US" altLang="ja-JP" dirty="0"/>
            <a:t>)</a:t>
          </a:r>
          <a:endParaRPr kumimoji="1" lang="ja-JP" altLang="en-US" dirty="0"/>
        </a:p>
      </dgm:t>
    </dgm:pt>
    <dgm:pt modelId="{6A607635-A329-462B-A10A-E4AA9EA9D773}" type="parTrans" cxnId="{18D5B315-B156-47B4-9340-8637E5EEEFA4}">
      <dgm:prSet/>
      <dgm:spPr/>
      <dgm:t>
        <a:bodyPr/>
        <a:lstStyle/>
        <a:p>
          <a:endParaRPr kumimoji="1" lang="ja-JP" altLang="en-US"/>
        </a:p>
      </dgm:t>
    </dgm:pt>
    <dgm:pt modelId="{DE16DCFC-3087-48F0-A131-8C0CF4656C74}" type="sibTrans" cxnId="{18D5B315-B156-47B4-9340-8637E5EEEFA4}">
      <dgm:prSet/>
      <dgm:spPr/>
      <dgm:t>
        <a:bodyPr/>
        <a:lstStyle/>
        <a:p>
          <a:endParaRPr kumimoji="1" lang="ja-JP" altLang="en-US"/>
        </a:p>
      </dgm:t>
    </dgm:pt>
    <dgm:pt modelId="{7E7127B2-C267-41A4-AD32-0DFBF1A8F04F}">
      <dgm:prSet/>
      <dgm:spPr/>
      <dgm:t>
        <a:bodyPr/>
        <a:lstStyle/>
        <a:p>
          <a:r>
            <a:rPr kumimoji="1" lang="ja-JP" altLang="en-US" dirty="0"/>
            <a:t>プログラミングを通して、正多角形の意味を基に正多角形をかく場面</a:t>
          </a:r>
        </a:p>
      </dgm:t>
    </dgm:pt>
    <dgm:pt modelId="{F5DBF7C2-64DB-4364-B5D4-1A082BB9E343}" type="parTrans" cxnId="{89CE6BC5-92F5-43C5-96B2-3DE7BBA1A111}">
      <dgm:prSet/>
      <dgm:spPr/>
      <dgm:t>
        <a:bodyPr/>
        <a:lstStyle/>
        <a:p>
          <a:endParaRPr kumimoji="1" lang="ja-JP" altLang="en-US"/>
        </a:p>
      </dgm:t>
    </dgm:pt>
    <dgm:pt modelId="{5DB8DDBB-4873-47AE-B032-D23AC37851C1}" type="sibTrans" cxnId="{89CE6BC5-92F5-43C5-96B2-3DE7BBA1A111}">
      <dgm:prSet/>
      <dgm:spPr/>
      <dgm:t>
        <a:bodyPr/>
        <a:lstStyle/>
        <a:p>
          <a:endParaRPr kumimoji="1" lang="ja-JP" altLang="en-US"/>
        </a:p>
      </dgm:t>
    </dgm:pt>
    <dgm:pt modelId="{1A987AF1-DE3F-4DC4-8908-60FD10A6C4DF}">
      <dgm:prSet/>
      <dgm:spPr/>
      <dgm:t>
        <a:bodyPr/>
        <a:lstStyle/>
        <a:p>
          <a:r>
            <a:rPr kumimoji="1" lang="ja-JP" altLang="en-US" dirty="0"/>
            <a:t>身の回りには電気の性質や働きを利用した道具があること等をプログラミングを通して学習する場面</a:t>
          </a:r>
        </a:p>
      </dgm:t>
    </dgm:pt>
    <dgm:pt modelId="{E423F66A-CBF8-44E4-8138-CCDEA544D804}" type="parTrans" cxnId="{A82E0EF5-1EFC-41E7-9C8B-7ACCEB0A5548}">
      <dgm:prSet/>
      <dgm:spPr/>
      <dgm:t>
        <a:bodyPr/>
        <a:lstStyle/>
        <a:p>
          <a:endParaRPr kumimoji="1" lang="ja-JP" altLang="en-US"/>
        </a:p>
      </dgm:t>
    </dgm:pt>
    <dgm:pt modelId="{035567AB-F5DB-45BF-8A56-95BDDBD78C63}" type="sibTrans" cxnId="{A82E0EF5-1EFC-41E7-9C8B-7ACCEB0A5548}">
      <dgm:prSet/>
      <dgm:spPr/>
      <dgm:t>
        <a:bodyPr/>
        <a:lstStyle/>
        <a:p>
          <a:endParaRPr kumimoji="1" lang="ja-JP" altLang="en-US"/>
        </a:p>
      </dgm:t>
    </dgm:pt>
    <dgm:pt modelId="{875C76F1-8098-44B3-84AD-83F6EAA692E8}">
      <dgm:prSet/>
      <dgm:spPr/>
      <dgm:t>
        <a:bodyPr/>
        <a:lstStyle/>
        <a:p>
          <a:r>
            <a:rPr kumimoji="1" lang="ja-JP" altLang="en-US" dirty="0"/>
            <a:t>「情報化の進展と生活や社会の変化」を探究課題として学習する場面</a:t>
          </a:r>
        </a:p>
      </dgm:t>
    </dgm:pt>
    <dgm:pt modelId="{23350ECD-2D14-4030-926C-6219A046251F}" type="parTrans" cxnId="{B037BCF0-C29D-46F4-80EA-0784D2879CA8}">
      <dgm:prSet/>
      <dgm:spPr/>
      <dgm:t>
        <a:bodyPr/>
        <a:lstStyle/>
        <a:p>
          <a:endParaRPr kumimoji="1" lang="ja-JP" altLang="en-US"/>
        </a:p>
      </dgm:t>
    </dgm:pt>
    <dgm:pt modelId="{5DC0015E-BCE5-4F6C-BC82-D539ADDAA1B4}" type="sibTrans" cxnId="{B037BCF0-C29D-46F4-80EA-0784D2879CA8}">
      <dgm:prSet/>
      <dgm:spPr/>
      <dgm:t>
        <a:bodyPr/>
        <a:lstStyle/>
        <a:p>
          <a:endParaRPr kumimoji="1" lang="ja-JP" altLang="en-US"/>
        </a:p>
      </dgm:t>
    </dgm:pt>
    <dgm:pt modelId="{5A1FAF06-CC50-4563-9E55-D86BB2302052}">
      <dgm:prSet/>
      <dgm:spPr/>
      <dgm:t>
        <a:bodyPr/>
        <a:lstStyle/>
        <a:p>
          <a:r>
            <a:rPr kumimoji="1" lang="ja-JP" altLang="en-US" dirty="0"/>
            <a:t>「まちの魅力と情報技術」を探究課題として学習する場面</a:t>
          </a:r>
        </a:p>
      </dgm:t>
    </dgm:pt>
    <dgm:pt modelId="{F668B8D3-378E-4329-95BC-AFF0290CDEE7}" type="parTrans" cxnId="{22AB3C46-E4A7-4B29-8964-8E7DF3064E1B}">
      <dgm:prSet/>
      <dgm:spPr/>
      <dgm:t>
        <a:bodyPr/>
        <a:lstStyle/>
        <a:p>
          <a:endParaRPr kumimoji="1" lang="ja-JP" altLang="en-US"/>
        </a:p>
      </dgm:t>
    </dgm:pt>
    <dgm:pt modelId="{A88EE747-E408-45B6-86DA-F97C39A748C5}" type="sibTrans" cxnId="{22AB3C46-E4A7-4B29-8964-8E7DF3064E1B}">
      <dgm:prSet/>
      <dgm:spPr/>
      <dgm:t>
        <a:bodyPr/>
        <a:lstStyle/>
        <a:p>
          <a:endParaRPr kumimoji="1" lang="ja-JP" altLang="en-US"/>
        </a:p>
      </dgm:t>
    </dgm:pt>
    <dgm:pt modelId="{DA63F1AE-AE2E-4261-BF21-47AFFDB7EBB7}">
      <dgm:prSet/>
      <dgm:spPr/>
      <dgm:t>
        <a:bodyPr/>
        <a:lstStyle/>
        <a:p>
          <a:r>
            <a:rPr kumimoji="1" lang="ja-JP" altLang="en-US" dirty="0"/>
            <a:t>「情報技術を生かした生産や人の手によるものづくり」を探究課題として学習する場面 </a:t>
          </a:r>
        </a:p>
      </dgm:t>
    </dgm:pt>
    <dgm:pt modelId="{8432C8AC-7200-4EC5-BA08-70FA51D64816}" type="parTrans" cxnId="{CEC44269-7584-4080-8E3C-A24B4327D315}">
      <dgm:prSet/>
      <dgm:spPr/>
      <dgm:t>
        <a:bodyPr/>
        <a:lstStyle/>
        <a:p>
          <a:endParaRPr kumimoji="1" lang="ja-JP" altLang="en-US"/>
        </a:p>
      </dgm:t>
    </dgm:pt>
    <dgm:pt modelId="{E11064EB-1009-4908-A3C5-F933CA506D8B}" type="sibTrans" cxnId="{CEC44269-7584-4080-8E3C-A24B4327D315}">
      <dgm:prSet/>
      <dgm:spPr/>
      <dgm:t>
        <a:bodyPr/>
        <a:lstStyle/>
        <a:p>
          <a:endParaRPr kumimoji="1" lang="ja-JP" altLang="en-US"/>
        </a:p>
      </dgm:t>
    </dgm:pt>
    <dgm:pt modelId="{6544AEF1-D0B0-4820-9DDD-5D41DBA4C54D}" type="pres">
      <dgm:prSet presAssocID="{E6BECAC7-0447-46AA-BA82-B27AB2DB2324}" presName="linear" presStyleCnt="0">
        <dgm:presLayoutVars>
          <dgm:dir/>
          <dgm:animLvl val="lvl"/>
          <dgm:resizeHandles val="exact"/>
        </dgm:presLayoutVars>
      </dgm:prSet>
      <dgm:spPr/>
    </dgm:pt>
    <dgm:pt modelId="{CBC8D8ED-D14A-406F-AFD7-D9837D9FE8C8}" type="pres">
      <dgm:prSet presAssocID="{CAA34A9C-EA50-4932-B13B-E9EAC92EFCB6}" presName="parentLin" presStyleCnt="0"/>
      <dgm:spPr/>
    </dgm:pt>
    <dgm:pt modelId="{33130B7C-0B6E-409F-ADB1-8180D362B6F6}" type="pres">
      <dgm:prSet presAssocID="{CAA34A9C-EA50-4932-B13B-E9EAC92EFCB6}" presName="parentLeftMargin" presStyleLbl="node1" presStyleIdx="0" presStyleCnt="5"/>
      <dgm:spPr/>
    </dgm:pt>
    <dgm:pt modelId="{38A466A9-5E0C-4657-B6C7-A16058D7C323}" type="pres">
      <dgm:prSet presAssocID="{CAA34A9C-EA50-4932-B13B-E9EAC92EFCB6}" presName="parentText" presStyleLbl="node1" presStyleIdx="0" presStyleCnt="5">
        <dgm:presLayoutVars>
          <dgm:chMax val="0"/>
          <dgm:bulletEnabled val="1"/>
        </dgm:presLayoutVars>
      </dgm:prSet>
      <dgm:spPr/>
    </dgm:pt>
    <dgm:pt modelId="{B632DD37-54FA-4514-88AC-D3FF14806E71}" type="pres">
      <dgm:prSet presAssocID="{CAA34A9C-EA50-4932-B13B-E9EAC92EFCB6}" presName="negativeSpace" presStyleCnt="0"/>
      <dgm:spPr/>
    </dgm:pt>
    <dgm:pt modelId="{0203E9EC-B012-47C2-9A45-07F1E6858200}" type="pres">
      <dgm:prSet presAssocID="{CAA34A9C-EA50-4932-B13B-E9EAC92EFCB6}" presName="childText" presStyleLbl="conFgAcc1" presStyleIdx="0" presStyleCnt="5">
        <dgm:presLayoutVars>
          <dgm:bulletEnabled val="1"/>
        </dgm:presLayoutVars>
      </dgm:prSet>
      <dgm:spPr/>
    </dgm:pt>
    <dgm:pt modelId="{800B4176-AF7B-426F-8972-83F578F478C2}" type="pres">
      <dgm:prSet presAssocID="{D0BE4D6B-7732-43BF-B9FC-BB6B7B031200}" presName="spaceBetweenRectangles" presStyleCnt="0"/>
      <dgm:spPr/>
    </dgm:pt>
    <dgm:pt modelId="{373FE719-C80E-4B05-8B75-E12D4DC6295D}" type="pres">
      <dgm:prSet presAssocID="{42FE72E8-47C8-4090-BF83-D71F99FD99EE}" presName="parentLin" presStyleCnt="0"/>
      <dgm:spPr/>
    </dgm:pt>
    <dgm:pt modelId="{2082CDCE-7D6E-4DA6-87DE-1C882A0BCCCD}" type="pres">
      <dgm:prSet presAssocID="{42FE72E8-47C8-4090-BF83-D71F99FD99EE}" presName="parentLeftMargin" presStyleLbl="node1" presStyleIdx="0" presStyleCnt="5"/>
      <dgm:spPr/>
    </dgm:pt>
    <dgm:pt modelId="{C9820B5B-42D2-418A-B376-D40BD3B2FF2B}" type="pres">
      <dgm:prSet presAssocID="{42FE72E8-47C8-4090-BF83-D71F99FD99EE}" presName="parentText" presStyleLbl="node1" presStyleIdx="1" presStyleCnt="5">
        <dgm:presLayoutVars>
          <dgm:chMax val="0"/>
          <dgm:bulletEnabled val="1"/>
        </dgm:presLayoutVars>
      </dgm:prSet>
      <dgm:spPr/>
    </dgm:pt>
    <dgm:pt modelId="{C4517915-370C-4531-9511-A4FE459FFDF4}" type="pres">
      <dgm:prSet presAssocID="{42FE72E8-47C8-4090-BF83-D71F99FD99EE}" presName="negativeSpace" presStyleCnt="0"/>
      <dgm:spPr/>
    </dgm:pt>
    <dgm:pt modelId="{55F60A86-480B-4A89-9CB3-0A46AF3AAAD8}" type="pres">
      <dgm:prSet presAssocID="{42FE72E8-47C8-4090-BF83-D71F99FD99EE}" presName="childText" presStyleLbl="conFgAcc1" presStyleIdx="1" presStyleCnt="5">
        <dgm:presLayoutVars>
          <dgm:bulletEnabled val="1"/>
        </dgm:presLayoutVars>
      </dgm:prSet>
      <dgm:spPr/>
    </dgm:pt>
    <dgm:pt modelId="{68C12ABF-A242-4777-807A-35B18953C0FD}" type="pres">
      <dgm:prSet presAssocID="{FBE37815-3E1D-41E3-B32E-5464CBF25B65}" presName="spaceBetweenRectangles" presStyleCnt="0"/>
      <dgm:spPr/>
    </dgm:pt>
    <dgm:pt modelId="{DF49DE2B-1AB6-4729-B133-4C7BA94A49B4}" type="pres">
      <dgm:prSet presAssocID="{B4DF4D1B-1A6D-48CA-B514-FFAE2656667F}" presName="parentLin" presStyleCnt="0"/>
      <dgm:spPr/>
    </dgm:pt>
    <dgm:pt modelId="{2E41A20B-7607-4611-AFDD-54CFA1F34B70}" type="pres">
      <dgm:prSet presAssocID="{B4DF4D1B-1A6D-48CA-B514-FFAE2656667F}" presName="parentLeftMargin" presStyleLbl="node1" presStyleIdx="1" presStyleCnt="5"/>
      <dgm:spPr/>
    </dgm:pt>
    <dgm:pt modelId="{625F8067-B925-484E-9086-480640159BB4}" type="pres">
      <dgm:prSet presAssocID="{B4DF4D1B-1A6D-48CA-B514-FFAE2656667F}" presName="parentText" presStyleLbl="node1" presStyleIdx="2" presStyleCnt="5">
        <dgm:presLayoutVars>
          <dgm:chMax val="0"/>
          <dgm:bulletEnabled val="1"/>
        </dgm:presLayoutVars>
      </dgm:prSet>
      <dgm:spPr/>
    </dgm:pt>
    <dgm:pt modelId="{C52382B3-8957-4F85-8680-42A67D4A5330}" type="pres">
      <dgm:prSet presAssocID="{B4DF4D1B-1A6D-48CA-B514-FFAE2656667F}" presName="negativeSpace" presStyleCnt="0"/>
      <dgm:spPr/>
    </dgm:pt>
    <dgm:pt modelId="{A9358667-D192-4A1B-B507-9A593E7B5616}" type="pres">
      <dgm:prSet presAssocID="{B4DF4D1B-1A6D-48CA-B514-FFAE2656667F}" presName="childText" presStyleLbl="conFgAcc1" presStyleIdx="2" presStyleCnt="5">
        <dgm:presLayoutVars>
          <dgm:bulletEnabled val="1"/>
        </dgm:presLayoutVars>
      </dgm:prSet>
      <dgm:spPr/>
    </dgm:pt>
    <dgm:pt modelId="{804A7453-6384-490B-8262-D1E1D8A0DCB1}" type="pres">
      <dgm:prSet presAssocID="{7F1543D1-D54E-4883-91EA-C60987B92E09}" presName="spaceBetweenRectangles" presStyleCnt="0"/>
      <dgm:spPr/>
    </dgm:pt>
    <dgm:pt modelId="{45E34984-1D5A-475D-8D2F-3725329414B1}" type="pres">
      <dgm:prSet presAssocID="{C8444235-B582-40B9-B7DD-68ED2364A067}" presName="parentLin" presStyleCnt="0"/>
      <dgm:spPr/>
    </dgm:pt>
    <dgm:pt modelId="{0E537A94-3E71-4CD3-9329-60AD02B77362}" type="pres">
      <dgm:prSet presAssocID="{C8444235-B582-40B9-B7DD-68ED2364A067}" presName="parentLeftMargin" presStyleLbl="node1" presStyleIdx="2" presStyleCnt="5"/>
      <dgm:spPr/>
    </dgm:pt>
    <dgm:pt modelId="{A05447D5-9CEA-4FB3-9845-EA50D182A487}" type="pres">
      <dgm:prSet presAssocID="{C8444235-B582-40B9-B7DD-68ED2364A067}" presName="parentText" presStyleLbl="node1" presStyleIdx="3" presStyleCnt="5">
        <dgm:presLayoutVars>
          <dgm:chMax val="0"/>
          <dgm:bulletEnabled val="1"/>
        </dgm:presLayoutVars>
      </dgm:prSet>
      <dgm:spPr/>
    </dgm:pt>
    <dgm:pt modelId="{013CDA78-9331-47B3-BEAA-C0923D982429}" type="pres">
      <dgm:prSet presAssocID="{C8444235-B582-40B9-B7DD-68ED2364A067}" presName="negativeSpace" presStyleCnt="0"/>
      <dgm:spPr/>
    </dgm:pt>
    <dgm:pt modelId="{7B32DA84-6638-4AAC-9452-9F4CE27E52CD}" type="pres">
      <dgm:prSet presAssocID="{C8444235-B582-40B9-B7DD-68ED2364A067}" presName="childText" presStyleLbl="conFgAcc1" presStyleIdx="3" presStyleCnt="5">
        <dgm:presLayoutVars>
          <dgm:bulletEnabled val="1"/>
        </dgm:presLayoutVars>
      </dgm:prSet>
      <dgm:spPr/>
    </dgm:pt>
    <dgm:pt modelId="{E8DD023D-D7D4-43CE-8CC6-6C2F1E2F8362}" type="pres">
      <dgm:prSet presAssocID="{60F2574F-5BCA-4144-9B33-7C2233F299EB}" presName="spaceBetweenRectangles" presStyleCnt="0"/>
      <dgm:spPr/>
    </dgm:pt>
    <dgm:pt modelId="{94A6900E-52F4-4B07-939F-009161DCD521}" type="pres">
      <dgm:prSet presAssocID="{BBE4945A-44E7-4AD2-8B08-1E6F990F3DCC}" presName="parentLin" presStyleCnt="0"/>
      <dgm:spPr/>
    </dgm:pt>
    <dgm:pt modelId="{642025E5-F251-4803-BBEA-BC9BEC8BC45F}" type="pres">
      <dgm:prSet presAssocID="{BBE4945A-44E7-4AD2-8B08-1E6F990F3DCC}" presName="parentLeftMargin" presStyleLbl="node1" presStyleIdx="3" presStyleCnt="5"/>
      <dgm:spPr/>
    </dgm:pt>
    <dgm:pt modelId="{23050815-240F-403C-B970-EBE1F5550118}" type="pres">
      <dgm:prSet presAssocID="{BBE4945A-44E7-4AD2-8B08-1E6F990F3DCC}" presName="parentText" presStyleLbl="node1" presStyleIdx="4" presStyleCnt="5">
        <dgm:presLayoutVars>
          <dgm:chMax val="0"/>
          <dgm:bulletEnabled val="1"/>
        </dgm:presLayoutVars>
      </dgm:prSet>
      <dgm:spPr/>
    </dgm:pt>
    <dgm:pt modelId="{354A1F47-4540-4ED5-83A8-284FF71FB542}" type="pres">
      <dgm:prSet presAssocID="{BBE4945A-44E7-4AD2-8B08-1E6F990F3DCC}" presName="negativeSpace" presStyleCnt="0"/>
      <dgm:spPr/>
    </dgm:pt>
    <dgm:pt modelId="{8BBE4697-08B0-4CBE-96F8-3CE3D2C6E59B}" type="pres">
      <dgm:prSet presAssocID="{BBE4945A-44E7-4AD2-8B08-1E6F990F3DCC}" presName="childText" presStyleLbl="conFgAcc1" presStyleIdx="4" presStyleCnt="5">
        <dgm:presLayoutVars>
          <dgm:bulletEnabled val="1"/>
        </dgm:presLayoutVars>
      </dgm:prSet>
      <dgm:spPr/>
    </dgm:pt>
  </dgm:ptLst>
  <dgm:cxnLst>
    <dgm:cxn modelId="{C8F4B304-D72E-42DF-B2CD-53E5CE5D4A59}" type="presOf" srcId="{C8444235-B582-40B9-B7DD-68ED2364A067}" destId="{0E537A94-3E71-4CD3-9329-60AD02B77362}" srcOrd="0" destOrd="0" presId="urn:microsoft.com/office/officeart/2005/8/layout/list1"/>
    <dgm:cxn modelId="{4C0BFF0A-E3D4-4785-A57A-7F364B1172C1}" type="presOf" srcId="{42FE72E8-47C8-4090-BF83-D71F99FD99EE}" destId="{C9820B5B-42D2-418A-B376-D40BD3B2FF2B}" srcOrd="1" destOrd="0" presId="urn:microsoft.com/office/officeart/2005/8/layout/list1"/>
    <dgm:cxn modelId="{18D5B315-B156-47B4-9340-8637E5EEEFA4}" srcId="{E6BECAC7-0447-46AA-BA82-B27AB2DB2324}" destId="{BBE4945A-44E7-4AD2-8B08-1E6F990F3DCC}" srcOrd="4" destOrd="0" parTransId="{6A607635-A329-462B-A10A-E4AA9EA9D773}" sibTransId="{DE16DCFC-3087-48F0-A131-8C0CF4656C74}"/>
    <dgm:cxn modelId="{D2897D2B-9004-40B1-9F9C-1AAC4FC9811E}" type="presOf" srcId="{7E7127B2-C267-41A4-AD32-0DFBF1A8F04F}" destId="{0203E9EC-B012-47C2-9A45-07F1E6858200}" srcOrd="0" destOrd="0" presId="urn:microsoft.com/office/officeart/2005/8/layout/list1"/>
    <dgm:cxn modelId="{6DBDA338-9BAC-438D-9483-99F502DC6240}" type="presOf" srcId="{C8444235-B582-40B9-B7DD-68ED2364A067}" destId="{A05447D5-9CEA-4FB3-9845-EA50D182A487}" srcOrd="1" destOrd="0" presId="urn:microsoft.com/office/officeart/2005/8/layout/list1"/>
    <dgm:cxn modelId="{2F88485F-8DA0-465D-8F1E-F5981C218F42}" srcId="{E6BECAC7-0447-46AA-BA82-B27AB2DB2324}" destId="{C8444235-B582-40B9-B7DD-68ED2364A067}" srcOrd="3" destOrd="0" parTransId="{CE19EDD2-1AE2-431A-8F47-9D8D19E0400A}" sibTransId="{60F2574F-5BCA-4144-9B33-7C2233F299EB}"/>
    <dgm:cxn modelId="{11ADFF62-3681-4FA5-AF61-7D1DC243750D}" type="presOf" srcId="{42FE72E8-47C8-4090-BF83-D71F99FD99EE}" destId="{2082CDCE-7D6E-4DA6-87DE-1C882A0BCCCD}" srcOrd="0" destOrd="0" presId="urn:microsoft.com/office/officeart/2005/8/layout/list1"/>
    <dgm:cxn modelId="{22AB3C46-E4A7-4B29-8964-8E7DF3064E1B}" srcId="{C8444235-B582-40B9-B7DD-68ED2364A067}" destId="{5A1FAF06-CC50-4563-9E55-D86BB2302052}" srcOrd="0" destOrd="0" parTransId="{F668B8D3-378E-4329-95BC-AFF0290CDEE7}" sibTransId="{A88EE747-E408-45B6-86DA-F97C39A748C5}"/>
    <dgm:cxn modelId="{EDD94467-8559-4E9C-91CB-E3017A1C2FF3}" type="presOf" srcId="{875C76F1-8098-44B3-84AD-83F6EAA692E8}" destId="{A9358667-D192-4A1B-B507-9A593E7B5616}" srcOrd="0" destOrd="0" presId="urn:microsoft.com/office/officeart/2005/8/layout/list1"/>
    <dgm:cxn modelId="{CEC44269-7584-4080-8E3C-A24B4327D315}" srcId="{BBE4945A-44E7-4AD2-8B08-1E6F990F3DCC}" destId="{DA63F1AE-AE2E-4261-BF21-47AFFDB7EBB7}" srcOrd="0" destOrd="0" parTransId="{8432C8AC-7200-4EC5-BA08-70FA51D64816}" sibTransId="{E11064EB-1009-4908-A3C5-F933CA506D8B}"/>
    <dgm:cxn modelId="{586EF46A-3641-4EAA-8F9C-F9E7A8DD61AA}" type="presOf" srcId="{5A1FAF06-CC50-4563-9E55-D86BB2302052}" destId="{7B32DA84-6638-4AAC-9452-9F4CE27E52CD}" srcOrd="0" destOrd="0" presId="urn:microsoft.com/office/officeart/2005/8/layout/list1"/>
    <dgm:cxn modelId="{D489BA6F-385C-47BF-9822-5772B13CAD6D}" type="presOf" srcId="{CAA34A9C-EA50-4932-B13B-E9EAC92EFCB6}" destId="{38A466A9-5E0C-4657-B6C7-A16058D7C323}" srcOrd="1" destOrd="0" presId="urn:microsoft.com/office/officeart/2005/8/layout/list1"/>
    <dgm:cxn modelId="{401F2D51-A143-44E4-B58F-E558287BE18D}" type="presOf" srcId="{BBE4945A-44E7-4AD2-8B08-1E6F990F3DCC}" destId="{23050815-240F-403C-B970-EBE1F5550118}" srcOrd="1" destOrd="0" presId="urn:microsoft.com/office/officeart/2005/8/layout/list1"/>
    <dgm:cxn modelId="{9745AA59-FF28-4266-96BB-31B346B95709}" type="presOf" srcId="{BBE4945A-44E7-4AD2-8B08-1E6F990F3DCC}" destId="{642025E5-F251-4803-BBEA-BC9BEC8BC45F}" srcOrd="0" destOrd="0" presId="urn:microsoft.com/office/officeart/2005/8/layout/list1"/>
    <dgm:cxn modelId="{E6A94388-3ED6-4F76-BD8C-0789BE8EFE1E}" srcId="{E6BECAC7-0447-46AA-BA82-B27AB2DB2324}" destId="{42FE72E8-47C8-4090-BF83-D71F99FD99EE}" srcOrd="1" destOrd="0" parTransId="{6F07C110-A1A3-4E05-8EB6-CCF91F7FE4B9}" sibTransId="{FBE37815-3E1D-41E3-B32E-5464CBF25B65}"/>
    <dgm:cxn modelId="{8117378F-4C1C-455B-B87E-2C998779DB72}" type="presOf" srcId="{B4DF4D1B-1A6D-48CA-B514-FFAE2656667F}" destId="{625F8067-B925-484E-9086-480640159BB4}" srcOrd="1" destOrd="0" presId="urn:microsoft.com/office/officeart/2005/8/layout/list1"/>
    <dgm:cxn modelId="{A3597A96-78AD-42DE-A8F9-307D01C29F03}" srcId="{E6BECAC7-0447-46AA-BA82-B27AB2DB2324}" destId="{CAA34A9C-EA50-4932-B13B-E9EAC92EFCB6}" srcOrd="0" destOrd="0" parTransId="{C57B6B22-868A-4551-8675-6364C792C87E}" sibTransId="{D0BE4D6B-7732-43BF-B9FC-BB6B7B031200}"/>
    <dgm:cxn modelId="{468CFD9A-21B4-496A-BE4C-D08C122D69FA}" type="presOf" srcId="{CAA34A9C-EA50-4932-B13B-E9EAC92EFCB6}" destId="{33130B7C-0B6E-409F-ADB1-8180D362B6F6}" srcOrd="0" destOrd="0" presId="urn:microsoft.com/office/officeart/2005/8/layout/list1"/>
    <dgm:cxn modelId="{82780CA1-253A-4FFD-B9EA-3DC292A3B81D}" type="presOf" srcId="{B4DF4D1B-1A6D-48CA-B514-FFAE2656667F}" destId="{2E41A20B-7607-4611-AFDD-54CFA1F34B70}" srcOrd="0" destOrd="0" presId="urn:microsoft.com/office/officeart/2005/8/layout/list1"/>
    <dgm:cxn modelId="{35BF4AA7-AC8F-4F03-A6DF-965021054796}" srcId="{E6BECAC7-0447-46AA-BA82-B27AB2DB2324}" destId="{B4DF4D1B-1A6D-48CA-B514-FFAE2656667F}" srcOrd="2" destOrd="0" parTransId="{C72AA304-3390-49FB-A9B3-7BA41C23F32D}" sibTransId="{7F1543D1-D54E-4883-91EA-C60987B92E09}"/>
    <dgm:cxn modelId="{39BF2BC4-03A6-4E34-B2FA-610093567F38}" type="presOf" srcId="{DA63F1AE-AE2E-4261-BF21-47AFFDB7EBB7}" destId="{8BBE4697-08B0-4CBE-96F8-3CE3D2C6E59B}" srcOrd="0" destOrd="0" presId="urn:microsoft.com/office/officeart/2005/8/layout/list1"/>
    <dgm:cxn modelId="{89CE6BC5-92F5-43C5-96B2-3DE7BBA1A111}" srcId="{CAA34A9C-EA50-4932-B13B-E9EAC92EFCB6}" destId="{7E7127B2-C267-41A4-AD32-0DFBF1A8F04F}" srcOrd="0" destOrd="0" parTransId="{F5DBF7C2-64DB-4364-B5D4-1A082BB9E343}" sibTransId="{5DB8DDBB-4873-47AE-B032-D23AC37851C1}"/>
    <dgm:cxn modelId="{61173FDF-B334-4681-98F5-AEFE68989FDB}" type="presOf" srcId="{E6BECAC7-0447-46AA-BA82-B27AB2DB2324}" destId="{6544AEF1-D0B0-4820-9DDD-5D41DBA4C54D}" srcOrd="0" destOrd="0" presId="urn:microsoft.com/office/officeart/2005/8/layout/list1"/>
    <dgm:cxn modelId="{A6EC96E6-73EC-4707-9F3D-5D448730AD93}" type="presOf" srcId="{1A987AF1-DE3F-4DC4-8908-60FD10A6C4DF}" destId="{55F60A86-480B-4A89-9CB3-0A46AF3AAAD8}" srcOrd="0" destOrd="0" presId="urn:microsoft.com/office/officeart/2005/8/layout/list1"/>
    <dgm:cxn modelId="{B037BCF0-C29D-46F4-80EA-0784D2879CA8}" srcId="{B4DF4D1B-1A6D-48CA-B514-FFAE2656667F}" destId="{875C76F1-8098-44B3-84AD-83F6EAA692E8}" srcOrd="0" destOrd="0" parTransId="{23350ECD-2D14-4030-926C-6219A046251F}" sibTransId="{5DC0015E-BCE5-4F6C-BC82-D539ADDAA1B4}"/>
    <dgm:cxn modelId="{A82E0EF5-1EFC-41E7-9C8B-7ACCEB0A5548}" srcId="{42FE72E8-47C8-4090-BF83-D71F99FD99EE}" destId="{1A987AF1-DE3F-4DC4-8908-60FD10A6C4DF}" srcOrd="0" destOrd="0" parTransId="{E423F66A-CBF8-44E4-8138-CCDEA544D804}" sibTransId="{035567AB-F5DB-45BF-8A56-95BDDBD78C63}"/>
    <dgm:cxn modelId="{54B11F5A-D3EE-4E8D-AF4D-04287D6CD6DD}" type="presParOf" srcId="{6544AEF1-D0B0-4820-9DDD-5D41DBA4C54D}" destId="{CBC8D8ED-D14A-406F-AFD7-D9837D9FE8C8}" srcOrd="0" destOrd="0" presId="urn:microsoft.com/office/officeart/2005/8/layout/list1"/>
    <dgm:cxn modelId="{12F15649-8128-4B5A-A1E3-B69AC8C7A8B4}" type="presParOf" srcId="{CBC8D8ED-D14A-406F-AFD7-D9837D9FE8C8}" destId="{33130B7C-0B6E-409F-ADB1-8180D362B6F6}" srcOrd="0" destOrd="0" presId="urn:microsoft.com/office/officeart/2005/8/layout/list1"/>
    <dgm:cxn modelId="{1FAF6791-D644-4A56-9075-DB083DEAA395}" type="presParOf" srcId="{CBC8D8ED-D14A-406F-AFD7-D9837D9FE8C8}" destId="{38A466A9-5E0C-4657-B6C7-A16058D7C323}" srcOrd="1" destOrd="0" presId="urn:microsoft.com/office/officeart/2005/8/layout/list1"/>
    <dgm:cxn modelId="{2982F9A6-A332-4182-9356-CB8D764D50E4}" type="presParOf" srcId="{6544AEF1-D0B0-4820-9DDD-5D41DBA4C54D}" destId="{B632DD37-54FA-4514-88AC-D3FF14806E71}" srcOrd="1" destOrd="0" presId="urn:microsoft.com/office/officeart/2005/8/layout/list1"/>
    <dgm:cxn modelId="{9F313DA4-0276-4FC2-9F88-5394BD4E3C38}" type="presParOf" srcId="{6544AEF1-D0B0-4820-9DDD-5D41DBA4C54D}" destId="{0203E9EC-B012-47C2-9A45-07F1E6858200}" srcOrd="2" destOrd="0" presId="urn:microsoft.com/office/officeart/2005/8/layout/list1"/>
    <dgm:cxn modelId="{9BAF490E-4A8B-4949-9D87-27E5607180F2}" type="presParOf" srcId="{6544AEF1-D0B0-4820-9DDD-5D41DBA4C54D}" destId="{800B4176-AF7B-426F-8972-83F578F478C2}" srcOrd="3" destOrd="0" presId="urn:microsoft.com/office/officeart/2005/8/layout/list1"/>
    <dgm:cxn modelId="{5A7EE50A-C718-4B65-AE5D-0C690B0E4893}" type="presParOf" srcId="{6544AEF1-D0B0-4820-9DDD-5D41DBA4C54D}" destId="{373FE719-C80E-4B05-8B75-E12D4DC6295D}" srcOrd="4" destOrd="0" presId="urn:microsoft.com/office/officeart/2005/8/layout/list1"/>
    <dgm:cxn modelId="{CB2D0DF6-A209-4AEA-B8C0-40CEF05FCB5A}" type="presParOf" srcId="{373FE719-C80E-4B05-8B75-E12D4DC6295D}" destId="{2082CDCE-7D6E-4DA6-87DE-1C882A0BCCCD}" srcOrd="0" destOrd="0" presId="urn:microsoft.com/office/officeart/2005/8/layout/list1"/>
    <dgm:cxn modelId="{150FE20F-1DE3-499F-9DB1-4B66312C6DEB}" type="presParOf" srcId="{373FE719-C80E-4B05-8B75-E12D4DC6295D}" destId="{C9820B5B-42D2-418A-B376-D40BD3B2FF2B}" srcOrd="1" destOrd="0" presId="urn:microsoft.com/office/officeart/2005/8/layout/list1"/>
    <dgm:cxn modelId="{1D9523B9-7B7B-4008-B347-B1E1AA342A93}" type="presParOf" srcId="{6544AEF1-D0B0-4820-9DDD-5D41DBA4C54D}" destId="{C4517915-370C-4531-9511-A4FE459FFDF4}" srcOrd="5" destOrd="0" presId="urn:microsoft.com/office/officeart/2005/8/layout/list1"/>
    <dgm:cxn modelId="{717ADB44-FADB-4C44-B95D-6708C8CAFBA0}" type="presParOf" srcId="{6544AEF1-D0B0-4820-9DDD-5D41DBA4C54D}" destId="{55F60A86-480B-4A89-9CB3-0A46AF3AAAD8}" srcOrd="6" destOrd="0" presId="urn:microsoft.com/office/officeart/2005/8/layout/list1"/>
    <dgm:cxn modelId="{9F735287-C86B-4B19-85CA-6AEEFE7F0A2F}" type="presParOf" srcId="{6544AEF1-D0B0-4820-9DDD-5D41DBA4C54D}" destId="{68C12ABF-A242-4777-807A-35B18953C0FD}" srcOrd="7" destOrd="0" presId="urn:microsoft.com/office/officeart/2005/8/layout/list1"/>
    <dgm:cxn modelId="{9ACDD2A7-5110-4EFD-BEB0-DC1D78082707}" type="presParOf" srcId="{6544AEF1-D0B0-4820-9DDD-5D41DBA4C54D}" destId="{DF49DE2B-1AB6-4729-B133-4C7BA94A49B4}" srcOrd="8" destOrd="0" presId="urn:microsoft.com/office/officeart/2005/8/layout/list1"/>
    <dgm:cxn modelId="{9A834626-2DA0-4D5E-8A81-97604AD17CD8}" type="presParOf" srcId="{DF49DE2B-1AB6-4729-B133-4C7BA94A49B4}" destId="{2E41A20B-7607-4611-AFDD-54CFA1F34B70}" srcOrd="0" destOrd="0" presId="urn:microsoft.com/office/officeart/2005/8/layout/list1"/>
    <dgm:cxn modelId="{289F9892-6CE6-4072-8BE4-9D5C1C1FFC28}" type="presParOf" srcId="{DF49DE2B-1AB6-4729-B133-4C7BA94A49B4}" destId="{625F8067-B925-484E-9086-480640159BB4}" srcOrd="1" destOrd="0" presId="urn:microsoft.com/office/officeart/2005/8/layout/list1"/>
    <dgm:cxn modelId="{9683FC4C-080B-4A49-B5E4-5B45A09F4432}" type="presParOf" srcId="{6544AEF1-D0B0-4820-9DDD-5D41DBA4C54D}" destId="{C52382B3-8957-4F85-8680-42A67D4A5330}" srcOrd="9" destOrd="0" presId="urn:microsoft.com/office/officeart/2005/8/layout/list1"/>
    <dgm:cxn modelId="{8307D9AF-B6D3-4F42-A5D8-EA58E7FD52D2}" type="presParOf" srcId="{6544AEF1-D0B0-4820-9DDD-5D41DBA4C54D}" destId="{A9358667-D192-4A1B-B507-9A593E7B5616}" srcOrd="10" destOrd="0" presId="urn:microsoft.com/office/officeart/2005/8/layout/list1"/>
    <dgm:cxn modelId="{498813FE-0D85-4AF6-A0C4-036284833527}" type="presParOf" srcId="{6544AEF1-D0B0-4820-9DDD-5D41DBA4C54D}" destId="{804A7453-6384-490B-8262-D1E1D8A0DCB1}" srcOrd="11" destOrd="0" presId="urn:microsoft.com/office/officeart/2005/8/layout/list1"/>
    <dgm:cxn modelId="{F5FF0A4C-F285-4FC1-8602-FE303CC59806}" type="presParOf" srcId="{6544AEF1-D0B0-4820-9DDD-5D41DBA4C54D}" destId="{45E34984-1D5A-475D-8D2F-3725329414B1}" srcOrd="12" destOrd="0" presId="urn:microsoft.com/office/officeart/2005/8/layout/list1"/>
    <dgm:cxn modelId="{4AF181ED-F8E8-4129-9519-44B7FF2ABB2F}" type="presParOf" srcId="{45E34984-1D5A-475D-8D2F-3725329414B1}" destId="{0E537A94-3E71-4CD3-9329-60AD02B77362}" srcOrd="0" destOrd="0" presId="urn:microsoft.com/office/officeart/2005/8/layout/list1"/>
    <dgm:cxn modelId="{503752DD-18DF-4188-95D7-1F059E7ECD99}" type="presParOf" srcId="{45E34984-1D5A-475D-8D2F-3725329414B1}" destId="{A05447D5-9CEA-4FB3-9845-EA50D182A487}" srcOrd="1" destOrd="0" presId="urn:microsoft.com/office/officeart/2005/8/layout/list1"/>
    <dgm:cxn modelId="{7A4732FC-0D8B-472C-ADA0-3C03E27B1774}" type="presParOf" srcId="{6544AEF1-D0B0-4820-9DDD-5D41DBA4C54D}" destId="{013CDA78-9331-47B3-BEAA-C0923D982429}" srcOrd="13" destOrd="0" presId="urn:microsoft.com/office/officeart/2005/8/layout/list1"/>
    <dgm:cxn modelId="{54793F5A-C208-4CD5-91A9-D1DDE44E66C0}" type="presParOf" srcId="{6544AEF1-D0B0-4820-9DDD-5D41DBA4C54D}" destId="{7B32DA84-6638-4AAC-9452-9F4CE27E52CD}" srcOrd="14" destOrd="0" presId="urn:microsoft.com/office/officeart/2005/8/layout/list1"/>
    <dgm:cxn modelId="{0C914E9E-FF49-4B90-846B-63286153C93A}" type="presParOf" srcId="{6544AEF1-D0B0-4820-9DDD-5D41DBA4C54D}" destId="{E8DD023D-D7D4-43CE-8CC6-6C2F1E2F8362}" srcOrd="15" destOrd="0" presId="urn:microsoft.com/office/officeart/2005/8/layout/list1"/>
    <dgm:cxn modelId="{4F5AA9D8-5903-4F44-A4D1-631F0FE3249D}" type="presParOf" srcId="{6544AEF1-D0B0-4820-9DDD-5D41DBA4C54D}" destId="{94A6900E-52F4-4B07-939F-009161DCD521}" srcOrd="16" destOrd="0" presId="urn:microsoft.com/office/officeart/2005/8/layout/list1"/>
    <dgm:cxn modelId="{6F627692-B82C-4412-9B73-4DE74A696EC3}" type="presParOf" srcId="{94A6900E-52F4-4B07-939F-009161DCD521}" destId="{642025E5-F251-4803-BBEA-BC9BEC8BC45F}" srcOrd="0" destOrd="0" presId="urn:microsoft.com/office/officeart/2005/8/layout/list1"/>
    <dgm:cxn modelId="{6C4CE8D3-7D02-4556-B39B-4891A21E7986}" type="presParOf" srcId="{94A6900E-52F4-4B07-939F-009161DCD521}" destId="{23050815-240F-403C-B970-EBE1F5550118}" srcOrd="1" destOrd="0" presId="urn:microsoft.com/office/officeart/2005/8/layout/list1"/>
    <dgm:cxn modelId="{5C487636-65EC-4AE0-877F-32A04390EDF7}" type="presParOf" srcId="{6544AEF1-D0B0-4820-9DDD-5D41DBA4C54D}" destId="{354A1F47-4540-4ED5-83A8-284FF71FB542}" srcOrd="17" destOrd="0" presId="urn:microsoft.com/office/officeart/2005/8/layout/list1"/>
    <dgm:cxn modelId="{5E283A3B-48E2-4CE8-A8CD-6BA2FD0ACBAA}" type="presParOf" srcId="{6544AEF1-D0B0-4820-9DDD-5D41DBA4C54D}" destId="{8BBE4697-08B0-4CBE-96F8-3CE3D2C6E59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3F5DA8-D3D0-45F1-A48C-7E4224D4E6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kumimoji="1" lang="ja-JP" altLang="en-US"/>
        </a:p>
      </dgm:t>
    </dgm:pt>
    <dgm:pt modelId="{4D2CA6A1-28DD-4F03-9972-F2BAD176ED8D}">
      <dgm:prSet phldrT="[テキスト]"/>
      <dgm:spPr/>
      <dgm:t>
        <a:bodyPr/>
        <a:lstStyle/>
        <a:p>
          <a:r>
            <a:rPr kumimoji="1" lang="ja-JP" altLang="en-US" dirty="0"/>
            <a:t>音楽</a:t>
          </a:r>
          <a:r>
            <a:rPr kumimoji="1" lang="en-US" altLang="ja-JP" dirty="0"/>
            <a:t>(</a:t>
          </a:r>
          <a:r>
            <a:rPr kumimoji="1" lang="ja-JP" altLang="en-US" dirty="0"/>
            <a:t>第</a:t>
          </a:r>
          <a:r>
            <a:rPr kumimoji="1" lang="en-US" altLang="ja-JP" dirty="0"/>
            <a:t>4</a:t>
          </a:r>
          <a:r>
            <a:rPr kumimoji="1" lang="ja-JP" altLang="en-US" dirty="0"/>
            <a:t>学年</a:t>
          </a:r>
          <a:r>
            <a:rPr kumimoji="1" lang="en-US" altLang="ja-JP" dirty="0"/>
            <a:t>) (B-</a:t>
          </a:r>
          <a:r>
            <a:rPr kumimoji="1" lang="ja-JP" altLang="en-US" dirty="0"/>
            <a:t>①</a:t>
          </a:r>
          <a:r>
            <a:rPr kumimoji="1" lang="en-US" altLang="ja-JP" dirty="0"/>
            <a:t>)</a:t>
          </a:r>
          <a:endParaRPr kumimoji="1" lang="ja-JP" altLang="en-US" dirty="0"/>
        </a:p>
      </dgm:t>
    </dgm:pt>
    <dgm:pt modelId="{D46F835F-7ACE-4856-AD0A-801FE4A256DD}" type="parTrans" cxnId="{43C6EAE1-840C-4702-A860-FD78F703A0BB}">
      <dgm:prSet/>
      <dgm:spPr/>
      <dgm:t>
        <a:bodyPr/>
        <a:lstStyle/>
        <a:p>
          <a:endParaRPr kumimoji="1" lang="ja-JP" altLang="en-US"/>
        </a:p>
      </dgm:t>
    </dgm:pt>
    <dgm:pt modelId="{CE386E6B-9E77-46C9-903A-CB35725F22A6}" type="sibTrans" cxnId="{43C6EAE1-840C-4702-A860-FD78F703A0BB}">
      <dgm:prSet/>
      <dgm:spPr/>
      <dgm:t>
        <a:bodyPr/>
        <a:lstStyle/>
        <a:p>
          <a:endParaRPr kumimoji="1" lang="ja-JP" altLang="en-US"/>
        </a:p>
      </dgm:t>
    </dgm:pt>
    <dgm:pt modelId="{01171BA9-01E1-464D-8616-423A695920DC}">
      <dgm:prSet phldrT="[テキスト]"/>
      <dgm:spPr/>
      <dgm:t>
        <a:bodyPr/>
        <a:lstStyle/>
        <a:p>
          <a:r>
            <a:rPr kumimoji="1" lang="ja-JP" altLang="en-US" dirty="0"/>
            <a:t>社会</a:t>
          </a:r>
          <a:r>
            <a:rPr kumimoji="1" lang="en-US" altLang="ja-JP" dirty="0"/>
            <a:t>(</a:t>
          </a:r>
          <a:r>
            <a:rPr kumimoji="1" lang="ja-JP" altLang="en-US" dirty="0"/>
            <a:t>第</a:t>
          </a:r>
          <a:r>
            <a:rPr kumimoji="1" lang="en-US" altLang="ja-JP" dirty="0"/>
            <a:t>4</a:t>
          </a:r>
          <a:r>
            <a:rPr kumimoji="1" lang="ja-JP" altLang="en-US" dirty="0"/>
            <a:t>学年</a:t>
          </a:r>
          <a:r>
            <a:rPr kumimoji="1" lang="en-US" altLang="ja-JP" dirty="0"/>
            <a:t>) (B-</a:t>
          </a:r>
          <a:r>
            <a:rPr kumimoji="1" lang="ja-JP" altLang="en-US" dirty="0"/>
            <a:t>②</a:t>
          </a:r>
          <a:r>
            <a:rPr kumimoji="1" lang="en-US" altLang="ja-JP" dirty="0"/>
            <a:t>)</a:t>
          </a:r>
          <a:endParaRPr kumimoji="1" lang="ja-JP" altLang="en-US" dirty="0"/>
        </a:p>
      </dgm:t>
    </dgm:pt>
    <dgm:pt modelId="{6337C7C9-FDBD-4A62-A1A4-8CCCCB943D58}" type="parTrans" cxnId="{0BB8F599-584F-429A-A601-5CD5F9FC2634}">
      <dgm:prSet/>
      <dgm:spPr/>
      <dgm:t>
        <a:bodyPr/>
        <a:lstStyle/>
        <a:p>
          <a:endParaRPr kumimoji="1" lang="ja-JP" altLang="en-US"/>
        </a:p>
      </dgm:t>
    </dgm:pt>
    <dgm:pt modelId="{DE68E2F8-8242-46E3-842E-C350A48A0667}" type="sibTrans" cxnId="{0BB8F599-584F-429A-A601-5CD5F9FC2634}">
      <dgm:prSet/>
      <dgm:spPr/>
      <dgm:t>
        <a:bodyPr/>
        <a:lstStyle/>
        <a:p>
          <a:endParaRPr kumimoji="1" lang="ja-JP" altLang="en-US"/>
        </a:p>
      </dgm:t>
    </dgm:pt>
    <dgm:pt modelId="{FB73BC81-97B7-4342-BFEA-C3ED89D26AE5}">
      <dgm:prSet phldrT="[テキスト]"/>
      <dgm:spPr/>
      <dgm:t>
        <a:bodyPr/>
        <a:lstStyle/>
        <a:p>
          <a:r>
            <a:rPr kumimoji="1" lang="ja-JP" altLang="en-US" dirty="0"/>
            <a:t>家庭</a:t>
          </a:r>
          <a:r>
            <a:rPr kumimoji="1" lang="en-US" altLang="ja-JP" dirty="0"/>
            <a:t>(</a:t>
          </a:r>
          <a:r>
            <a:rPr kumimoji="1" lang="ja-JP" altLang="en-US" dirty="0"/>
            <a:t>第</a:t>
          </a:r>
          <a:r>
            <a:rPr kumimoji="1" lang="en-US" altLang="ja-JP" dirty="0"/>
            <a:t>6</a:t>
          </a:r>
          <a:r>
            <a:rPr kumimoji="1" lang="ja-JP" altLang="en-US" dirty="0"/>
            <a:t>学年</a:t>
          </a:r>
          <a:r>
            <a:rPr kumimoji="1" lang="en-US" altLang="ja-JP" dirty="0"/>
            <a:t>) (B-</a:t>
          </a:r>
          <a:r>
            <a:rPr kumimoji="1" lang="ja-JP" altLang="en-US" dirty="0"/>
            <a:t>③</a:t>
          </a:r>
          <a:r>
            <a:rPr kumimoji="1" lang="en-US" altLang="ja-JP" dirty="0"/>
            <a:t>)</a:t>
          </a:r>
          <a:endParaRPr kumimoji="1" lang="ja-JP" altLang="en-US" dirty="0"/>
        </a:p>
      </dgm:t>
    </dgm:pt>
    <dgm:pt modelId="{179E5EA5-1C94-4228-A7AB-02A6C57A955D}" type="parTrans" cxnId="{CC72EF2E-ECA8-45EC-B962-B6824E9E7B2F}">
      <dgm:prSet/>
      <dgm:spPr/>
      <dgm:t>
        <a:bodyPr/>
        <a:lstStyle/>
        <a:p>
          <a:endParaRPr kumimoji="1" lang="ja-JP" altLang="en-US"/>
        </a:p>
      </dgm:t>
    </dgm:pt>
    <dgm:pt modelId="{C342E64D-678C-4DCD-89E2-9B14AE94090B}" type="sibTrans" cxnId="{CC72EF2E-ECA8-45EC-B962-B6824E9E7B2F}">
      <dgm:prSet/>
      <dgm:spPr/>
      <dgm:t>
        <a:bodyPr/>
        <a:lstStyle/>
        <a:p>
          <a:endParaRPr kumimoji="1" lang="ja-JP" altLang="en-US"/>
        </a:p>
      </dgm:t>
    </dgm:pt>
    <dgm:pt modelId="{39457CCA-4A0C-4782-98D4-BF1DAD1F2D77}">
      <dgm:prSet phldrT="[テキスト]"/>
      <dgm:spPr/>
      <dgm:t>
        <a:bodyPr/>
        <a:lstStyle/>
        <a:p>
          <a:r>
            <a:rPr kumimoji="1" lang="ja-JP" altLang="en-US" dirty="0"/>
            <a:t>総合的な学習の時間 </a:t>
          </a:r>
          <a:r>
            <a:rPr kumimoji="1" lang="en-US" altLang="ja-JP" dirty="0"/>
            <a:t>(B-</a:t>
          </a:r>
          <a:r>
            <a:rPr kumimoji="1" lang="ja-JP" altLang="en-US" dirty="0"/>
            <a:t>④</a:t>
          </a:r>
          <a:r>
            <a:rPr kumimoji="1" lang="en-US" altLang="ja-JP" dirty="0"/>
            <a:t>)</a:t>
          </a:r>
          <a:endParaRPr kumimoji="1" lang="ja-JP" altLang="en-US" dirty="0"/>
        </a:p>
      </dgm:t>
    </dgm:pt>
    <dgm:pt modelId="{F5CFB400-1F83-4C25-8C1B-5608EB7FA9FA}" type="parTrans" cxnId="{F59C3793-4518-470A-8953-D7B5B15FA629}">
      <dgm:prSet/>
      <dgm:spPr/>
      <dgm:t>
        <a:bodyPr/>
        <a:lstStyle/>
        <a:p>
          <a:endParaRPr kumimoji="1" lang="ja-JP" altLang="en-US"/>
        </a:p>
      </dgm:t>
    </dgm:pt>
    <dgm:pt modelId="{EE4AC50D-BDB2-4381-A06B-E36620FC3CD5}" type="sibTrans" cxnId="{F59C3793-4518-470A-8953-D7B5B15FA629}">
      <dgm:prSet/>
      <dgm:spPr/>
      <dgm:t>
        <a:bodyPr/>
        <a:lstStyle/>
        <a:p>
          <a:endParaRPr kumimoji="1" lang="ja-JP" altLang="en-US"/>
        </a:p>
      </dgm:t>
    </dgm:pt>
    <dgm:pt modelId="{88A04219-EA28-4154-8D27-B63D98C76F6A}">
      <dgm:prSet/>
      <dgm:spPr/>
      <dgm:t>
        <a:bodyPr/>
        <a:lstStyle/>
        <a:p>
          <a:r>
            <a:rPr kumimoji="1" lang="ja-JP" altLang="en-US" dirty="0"/>
            <a:t>様々なリズム・パターンを組み合わせて音楽をつくることをプログラミングを通して学習する場面</a:t>
          </a:r>
        </a:p>
      </dgm:t>
    </dgm:pt>
    <dgm:pt modelId="{95CA43B7-3B8D-47D3-BE28-3F33B2C5E7E1}" type="parTrans" cxnId="{EE4D4DE5-27B2-410D-A3C6-D6BD87542281}">
      <dgm:prSet/>
      <dgm:spPr/>
      <dgm:t>
        <a:bodyPr/>
        <a:lstStyle/>
        <a:p>
          <a:endParaRPr kumimoji="1" lang="ja-JP" altLang="en-US"/>
        </a:p>
      </dgm:t>
    </dgm:pt>
    <dgm:pt modelId="{D19A5622-47FB-4C04-A299-BCF78B9A8B9C}" type="sibTrans" cxnId="{EE4D4DE5-27B2-410D-A3C6-D6BD87542281}">
      <dgm:prSet/>
      <dgm:spPr/>
      <dgm:t>
        <a:bodyPr/>
        <a:lstStyle/>
        <a:p>
          <a:endParaRPr kumimoji="1" lang="ja-JP" altLang="en-US"/>
        </a:p>
      </dgm:t>
    </dgm:pt>
    <dgm:pt modelId="{466BD00B-7922-498B-8A96-EF847C280512}">
      <dgm:prSet/>
      <dgm:spPr/>
      <dgm:t>
        <a:bodyPr/>
        <a:lstStyle/>
        <a:p>
          <a:r>
            <a:rPr kumimoji="1" lang="ja-JP" altLang="en-US" dirty="0"/>
            <a:t>都道府県の特徴を組み合わせて４７都道府県を見付けるプログラムの活用を通して、その名称と位置を学習する場面 </a:t>
          </a:r>
        </a:p>
      </dgm:t>
    </dgm:pt>
    <dgm:pt modelId="{8BE2EC98-D7CB-4B97-873D-C5B53B07F2E1}" type="parTrans" cxnId="{E46DFFB8-E6A5-447A-8A9E-E455ED876355}">
      <dgm:prSet/>
      <dgm:spPr/>
      <dgm:t>
        <a:bodyPr/>
        <a:lstStyle/>
        <a:p>
          <a:endParaRPr kumimoji="1" lang="ja-JP" altLang="en-US"/>
        </a:p>
      </dgm:t>
    </dgm:pt>
    <dgm:pt modelId="{85FFD117-2F7D-416C-8206-5E738BA34DB6}" type="sibTrans" cxnId="{E46DFFB8-E6A5-447A-8A9E-E455ED876355}">
      <dgm:prSet/>
      <dgm:spPr/>
      <dgm:t>
        <a:bodyPr/>
        <a:lstStyle/>
        <a:p>
          <a:endParaRPr kumimoji="1" lang="ja-JP" altLang="en-US"/>
        </a:p>
      </dgm:t>
    </dgm:pt>
    <dgm:pt modelId="{5DC71344-6B09-476E-93FE-56E27DB7A0F5}">
      <dgm:prSet/>
      <dgm:spPr/>
      <dgm:t>
        <a:bodyPr/>
        <a:lstStyle/>
        <a:p>
          <a:r>
            <a:rPr kumimoji="1" lang="ja-JP" altLang="en-US" dirty="0"/>
            <a:t>自動炊飯器に組み込まれているプログラムを考える活動を通して、炊飯について学習する場面</a:t>
          </a:r>
        </a:p>
      </dgm:t>
    </dgm:pt>
    <dgm:pt modelId="{A3AF75EA-5BC2-44BA-9DE7-37C202ECC770}" type="parTrans" cxnId="{707AEBC8-FD93-47DD-9319-860FFED3E08B}">
      <dgm:prSet/>
      <dgm:spPr/>
      <dgm:t>
        <a:bodyPr/>
        <a:lstStyle/>
        <a:p>
          <a:endParaRPr kumimoji="1" lang="ja-JP" altLang="en-US"/>
        </a:p>
      </dgm:t>
    </dgm:pt>
    <dgm:pt modelId="{D24AF729-72C5-421D-AAEA-DBB3DCF71909}" type="sibTrans" cxnId="{707AEBC8-FD93-47DD-9319-860FFED3E08B}">
      <dgm:prSet/>
      <dgm:spPr/>
      <dgm:t>
        <a:bodyPr/>
        <a:lstStyle/>
        <a:p>
          <a:endParaRPr kumimoji="1" lang="ja-JP" altLang="en-US"/>
        </a:p>
      </dgm:t>
    </dgm:pt>
    <dgm:pt modelId="{2C8F14E3-7BC0-4404-BDED-78652140A84F}">
      <dgm:prSet/>
      <dgm:spPr/>
      <dgm:t>
        <a:bodyPr/>
        <a:lstStyle/>
        <a:p>
          <a:r>
            <a:rPr kumimoji="1" lang="ja-JP" altLang="en-US" dirty="0"/>
            <a:t>課題について探究して分かったことなどを発表（プレゼンテーション）する学習場面</a:t>
          </a:r>
        </a:p>
      </dgm:t>
    </dgm:pt>
    <dgm:pt modelId="{DBD767A3-B6F8-415B-99CC-D44DFFCBF62D}" type="parTrans" cxnId="{E4D29F3D-4C6F-4980-BE2F-B8FCA7B6D65D}">
      <dgm:prSet/>
      <dgm:spPr/>
      <dgm:t>
        <a:bodyPr/>
        <a:lstStyle/>
        <a:p>
          <a:endParaRPr kumimoji="1" lang="ja-JP" altLang="en-US"/>
        </a:p>
      </dgm:t>
    </dgm:pt>
    <dgm:pt modelId="{23C84FD6-E183-4DCC-B3C7-93A277224D3F}" type="sibTrans" cxnId="{E4D29F3D-4C6F-4980-BE2F-B8FCA7B6D65D}">
      <dgm:prSet/>
      <dgm:spPr/>
      <dgm:t>
        <a:bodyPr/>
        <a:lstStyle/>
        <a:p>
          <a:endParaRPr kumimoji="1" lang="ja-JP" altLang="en-US"/>
        </a:p>
      </dgm:t>
    </dgm:pt>
    <dgm:pt modelId="{F21CE7E0-0804-420E-8339-7BC02401C654}" type="pres">
      <dgm:prSet presAssocID="{233F5DA8-D3D0-45F1-A48C-7E4224D4E690}" presName="linear" presStyleCnt="0">
        <dgm:presLayoutVars>
          <dgm:dir/>
          <dgm:animLvl val="lvl"/>
          <dgm:resizeHandles val="exact"/>
        </dgm:presLayoutVars>
      </dgm:prSet>
      <dgm:spPr/>
    </dgm:pt>
    <dgm:pt modelId="{91D72C4E-F7E7-492C-AFD6-7E3555E9AD1F}" type="pres">
      <dgm:prSet presAssocID="{4D2CA6A1-28DD-4F03-9972-F2BAD176ED8D}" presName="parentLin" presStyleCnt="0"/>
      <dgm:spPr/>
    </dgm:pt>
    <dgm:pt modelId="{DDC542AB-BB84-4884-8FA8-F96D3C130084}" type="pres">
      <dgm:prSet presAssocID="{4D2CA6A1-28DD-4F03-9972-F2BAD176ED8D}" presName="parentLeftMargin" presStyleLbl="node1" presStyleIdx="0" presStyleCnt="4"/>
      <dgm:spPr/>
    </dgm:pt>
    <dgm:pt modelId="{2BF98115-9102-49F2-84BA-988AAA7B17EF}" type="pres">
      <dgm:prSet presAssocID="{4D2CA6A1-28DD-4F03-9972-F2BAD176ED8D}" presName="parentText" presStyleLbl="node1" presStyleIdx="0" presStyleCnt="4">
        <dgm:presLayoutVars>
          <dgm:chMax val="0"/>
          <dgm:bulletEnabled val="1"/>
        </dgm:presLayoutVars>
      </dgm:prSet>
      <dgm:spPr/>
    </dgm:pt>
    <dgm:pt modelId="{C252A918-E9FC-4765-A432-24F2BB75F1B8}" type="pres">
      <dgm:prSet presAssocID="{4D2CA6A1-28DD-4F03-9972-F2BAD176ED8D}" presName="negativeSpace" presStyleCnt="0"/>
      <dgm:spPr/>
    </dgm:pt>
    <dgm:pt modelId="{1F33A30D-7051-4538-B193-B5B48031700A}" type="pres">
      <dgm:prSet presAssocID="{4D2CA6A1-28DD-4F03-9972-F2BAD176ED8D}" presName="childText" presStyleLbl="conFgAcc1" presStyleIdx="0" presStyleCnt="4">
        <dgm:presLayoutVars>
          <dgm:bulletEnabled val="1"/>
        </dgm:presLayoutVars>
      </dgm:prSet>
      <dgm:spPr/>
    </dgm:pt>
    <dgm:pt modelId="{CDFE6EA9-304A-4EB4-8585-07AEB800B5F1}" type="pres">
      <dgm:prSet presAssocID="{CE386E6B-9E77-46C9-903A-CB35725F22A6}" presName="spaceBetweenRectangles" presStyleCnt="0"/>
      <dgm:spPr/>
    </dgm:pt>
    <dgm:pt modelId="{4C9AA762-1309-4FCB-BF8E-EF2E3440B358}" type="pres">
      <dgm:prSet presAssocID="{01171BA9-01E1-464D-8616-423A695920DC}" presName="parentLin" presStyleCnt="0"/>
      <dgm:spPr/>
    </dgm:pt>
    <dgm:pt modelId="{23806BD0-D362-4F6B-AA82-D4E2E022E271}" type="pres">
      <dgm:prSet presAssocID="{01171BA9-01E1-464D-8616-423A695920DC}" presName="parentLeftMargin" presStyleLbl="node1" presStyleIdx="0" presStyleCnt="4"/>
      <dgm:spPr/>
    </dgm:pt>
    <dgm:pt modelId="{04C792E7-8BA9-424B-9ADE-E906E92794FE}" type="pres">
      <dgm:prSet presAssocID="{01171BA9-01E1-464D-8616-423A695920DC}" presName="parentText" presStyleLbl="node1" presStyleIdx="1" presStyleCnt="4">
        <dgm:presLayoutVars>
          <dgm:chMax val="0"/>
          <dgm:bulletEnabled val="1"/>
        </dgm:presLayoutVars>
      </dgm:prSet>
      <dgm:spPr/>
    </dgm:pt>
    <dgm:pt modelId="{8CA0DF84-70A6-4DC6-A046-B937AE01ED7C}" type="pres">
      <dgm:prSet presAssocID="{01171BA9-01E1-464D-8616-423A695920DC}" presName="negativeSpace" presStyleCnt="0"/>
      <dgm:spPr/>
    </dgm:pt>
    <dgm:pt modelId="{E384AADB-FA66-4301-83F6-FEC2039230DA}" type="pres">
      <dgm:prSet presAssocID="{01171BA9-01E1-464D-8616-423A695920DC}" presName="childText" presStyleLbl="conFgAcc1" presStyleIdx="1" presStyleCnt="4">
        <dgm:presLayoutVars>
          <dgm:bulletEnabled val="1"/>
        </dgm:presLayoutVars>
      </dgm:prSet>
      <dgm:spPr/>
    </dgm:pt>
    <dgm:pt modelId="{3ED58D8C-2C8E-4C3F-BB8A-F75085B1D704}" type="pres">
      <dgm:prSet presAssocID="{DE68E2F8-8242-46E3-842E-C350A48A0667}" presName="spaceBetweenRectangles" presStyleCnt="0"/>
      <dgm:spPr/>
    </dgm:pt>
    <dgm:pt modelId="{A5222A5F-F576-4F93-B558-1DC99CE2E417}" type="pres">
      <dgm:prSet presAssocID="{FB73BC81-97B7-4342-BFEA-C3ED89D26AE5}" presName="parentLin" presStyleCnt="0"/>
      <dgm:spPr/>
    </dgm:pt>
    <dgm:pt modelId="{57BDEDA4-6E28-4B3C-8669-A112CE8C8CE3}" type="pres">
      <dgm:prSet presAssocID="{FB73BC81-97B7-4342-BFEA-C3ED89D26AE5}" presName="parentLeftMargin" presStyleLbl="node1" presStyleIdx="1" presStyleCnt="4"/>
      <dgm:spPr/>
    </dgm:pt>
    <dgm:pt modelId="{0B26FF5C-61BD-4A18-8876-9F0FD0DDADE3}" type="pres">
      <dgm:prSet presAssocID="{FB73BC81-97B7-4342-BFEA-C3ED89D26AE5}" presName="parentText" presStyleLbl="node1" presStyleIdx="2" presStyleCnt="4">
        <dgm:presLayoutVars>
          <dgm:chMax val="0"/>
          <dgm:bulletEnabled val="1"/>
        </dgm:presLayoutVars>
      </dgm:prSet>
      <dgm:spPr/>
    </dgm:pt>
    <dgm:pt modelId="{3772E7A9-236B-4F4F-8F61-E24BD4FB76AC}" type="pres">
      <dgm:prSet presAssocID="{FB73BC81-97B7-4342-BFEA-C3ED89D26AE5}" presName="negativeSpace" presStyleCnt="0"/>
      <dgm:spPr/>
    </dgm:pt>
    <dgm:pt modelId="{7CAE9FE8-0F55-42ED-8391-ED19AF605482}" type="pres">
      <dgm:prSet presAssocID="{FB73BC81-97B7-4342-BFEA-C3ED89D26AE5}" presName="childText" presStyleLbl="conFgAcc1" presStyleIdx="2" presStyleCnt="4">
        <dgm:presLayoutVars>
          <dgm:bulletEnabled val="1"/>
        </dgm:presLayoutVars>
      </dgm:prSet>
      <dgm:spPr/>
    </dgm:pt>
    <dgm:pt modelId="{F4C56330-BEB7-4A32-A96E-363604ABD338}" type="pres">
      <dgm:prSet presAssocID="{C342E64D-678C-4DCD-89E2-9B14AE94090B}" presName="spaceBetweenRectangles" presStyleCnt="0"/>
      <dgm:spPr/>
    </dgm:pt>
    <dgm:pt modelId="{0651C5DB-78B8-40FF-8C76-0A2BE0A1B0BD}" type="pres">
      <dgm:prSet presAssocID="{39457CCA-4A0C-4782-98D4-BF1DAD1F2D77}" presName="parentLin" presStyleCnt="0"/>
      <dgm:spPr/>
    </dgm:pt>
    <dgm:pt modelId="{2CC72E74-E8CE-4F5E-935B-6E9E5B73DC6A}" type="pres">
      <dgm:prSet presAssocID="{39457CCA-4A0C-4782-98D4-BF1DAD1F2D77}" presName="parentLeftMargin" presStyleLbl="node1" presStyleIdx="2" presStyleCnt="4"/>
      <dgm:spPr/>
    </dgm:pt>
    <dgm:pt modelId="{B009D2C8-D3BC-44A0-B81A-72D42DFAB8D1}" type="pres">
      <dgm:prSet presAssocID="{39457CCA-4A0C-4782-98D4-BF1DAD1F2D77}" presName="parentText" presStyleLbl="node1" presStyleIdx="3" presStyleCnt="4">
        <dgm:presLayoutVars>
          <dgm:chMax val="0"/>
          <dgm:bulletEnabled val="1"/>
        </dgm:presLayoutVars>
      </dgm:prSet>
      <dgm:spPr/>
    </dgm:pt>
    <dgm:pt modelId="{B4B8265D-964B-473C-BC59-6CFBFF25AFEF}" type="pres">
      <dgm:prSet presAssocID="{39457CCA-4A0C-4782-98D4-BF1DAD1F2D77}" presName="negativeSpace" presStyleCnt="0"/>
      <dgm:spPr/>
    </dgm:pt>
    <dgm:pt modelId="{B3E586C6-7351-4235-9C83-0F456B58FA93}" type="pres">
      <dgm:prSet presAssocID="{39457CCA-4A0C-4782-98D4-BF1DAD1F2D77}" presName="childText" presStyleLbl="conFgAcc1" presStyleIdx="3" presStyleCnt="4">
        <dgm:presLayoutVars>
          <dgm:bulletEnabled val="1"/>
        </dgm:presLayoutVars>
      </dgm:prSet>
      <dgm:spPr/>
    </dgm:pt>
  </dgm:ptLst>
  <dgm:cxnLst>
    <dgm:cxn modelId="{FE1AAE08-56D7-48AF-BA75-BB5BC226C8FD}" type="presOf" srcId="{01171BA9-01E1-464D-8616-423A695920DC}" destId="{04C792E7-8BA9-424B-9ADE-E906E92794FE}" srcOrd="1" destOrd="0" presId="urn:microsoft.com/office/officeart/2005/8/layout/list1"/>
    <dgm:cxn modelId="{3D2F800F-276F-448C-B8BA-A56CEA8393C6}" type="presOf" srcId="{FB73BC81-97B7-4342-BFEA-C3ED89D26AE5}" destId="{57BDEDA4-6E28-4B3C-8669-A112CE8C8CE3}" srcOrd="0" destOrd="0" presId="urn:microsoft.com/office/officeart/2005/8/layout/list1"/>
    <dgm:cxn modelId="{52CA2111-CA87-4C17-9540-DC998A700BC5}" type="presOf" srcId="{233F5DA8-D3D0-45F1-A48C-7E4224D4E690}" destId="{F21CE7E0-0804-420E-8339-7BC02401C654}" srcOrd="0" destOrd="0" presId="urn:microsoft.com/office/officeart/2005/8/layout/list1"/>
    <dgm:cxn modelId="{581CDC14-BAE4-4200-8EBE-0238DA13D4C3}" type="presOf" srcId="{5DC71344-6B09-476E-93FE-56E27DB7A0F5}" destId="{7CAE9FE8-0F55-42ED-8391-ED19AF605482}" srcOrd="0" destOrd="0" presId="urn:microsoft.com/office/officeart/2005/8/layout/list1"/>
    <dgm:cxn modelId="{2273C416-DB37-48E9-B280-9AC4A37A38A6}" type="presOf" srcId="{88A04219-EA28-4154-8D27-B63D98C76F6A}" destId="{1F33A30D-7051-4538-B193-B5B48031700A}" srcOrd="0" destOrd="0" presId="urn:microsoft.com/office/officeart/2005/8/layout/list1"/>
    <dgm:cxn modelId="{D64CBB1F-CFE8-4DA2-A9DE-0D8B704D5E11}" type="presOf" srcId="{2C8F14E3-7BC0-4404-BDED-78652140A84F}" destId="{B3E586C6-7351-4235-9C83-0F456B58FA93}" srcOrd="0" destOrd="0" presId="urn:microsoft.com/office/officeart/2005/8/layout/list1"/>
    <dgm:cxn modelId="{CC72EF2E-ECA8-45EC-B962-B6824E9E7B2F}" srcId="{233F5DA8-D3D0-45F1-A48C-7E4224D4E690}" destId="{FB73BC81-97B7-4342-BFEA-C3ED89D26AE5}" srcOrd="2" destOrd="0" parTransId="{179E5EA5-1C94-4228-A7AB-02A6C57A955D}" sibTransId="{C342E64D-678C-4DCD-89E2-9B14AE94090B}"/>
    <dgm:cxn modelId="{2B23983B-430C-4383-BEAC-E0CDC4EDAF3D}" type="presOf" srcId="{4D2CA6A1-28DD-4F03-9972-F2BAD176ED8D}" destId="{2BF98115-9102-49F2-84BA-988AAA7B17EF}" srcOrd="1" destOrd="0" presId="urn:microsoft.com/office/officeart/2005/8/layout/list1"/>
    <dgm:cxn modelId="{E4D29F3D-4C6F-4980-BE2F-B8FCA7B6D65D}" srcId="{39457CCA-4A0C-4782-98D4-BF1DAD1F2D77}" destId="{2C8F14E3-7BC0-4404-BDED-78652140A84F}" srcOrd="0" destOrd="0" parTransId="{DBD767A3-B6F8-415B-99CC-D44DFFCBF62D}" sibTransId="{23C84FD6-E183-4DCC-B3C7-93A277224D3F}"/>
    <dgm:cxn modelId="{7C96393F-1604-49D2-B9C3-1F9B97CCA0F1}" type="presOf" srcId="{466BD00B-7922-498B-8A96-EF847C280512}" destId="{E384AADB-FA66-4301-83F6-FEC2039230DA}" srcOrd="0" destOrd="0" presId="urn:microsoft.com/office/officeart/2005/8/layout/list1"/>
    <dgm:cxn modelId="{B9B99760-BE4F-45FD-9E8F-E15FFFBEBA4A}" type="presOf" srcId="{4D2CA6A1-28DD-4F03-9972-F2BAD176ED8D}" destId="{DDC542AB-BB84-4884-8FA8-F96D3C130084}" srcOrd="0" destOrd="0" presId="urn:microsoft.com/office/officeart/2005/8/layout/list1"/>
    <dgm:cxn modelId="{8B43E56A-84A4-45C1-B966-4D2CBBA4F01C}" type="presOf" srcId="{FB73BC81-97B7-4342-BFEA-C3ED89D26AE5}" destId="{0B26FF5C-61BD-4A18-8876-9F0FD0DDADE3}" srcOrd="1" destOrd="0" presId="urn:microsoft.com/office/officeart/2005/8/layout/list1"/>
    <dgm:cxn modelId="{F59C3793-4518-470A-8953-D7B5B15FA629}" srcId="{233F5DA8-D3D0-45F1-A48C-7E4224D4E690}" destId="{39457CCA-4A0C-4782-98D4-BF1DAD1F2D77}" srcOrd="3" destOrd="0" parTransId="{F5CFB400-1F83-4C25-8C1B-5608EB7FA9FA}" sibTransId="{EE4AC50D-BDB2-4381-A06B-E36620FC3CD5}"/>
    <dgm:cxn modelId="{0BB8F599-584F-429A-A601-5CD5F9FC2634}" srcId="{233F5DA8-D3D0-45F1-A48C-7E4224D4E690}" destId="{01171BA9-01E1-464D-8616-423A695920DC}" srcOrd="1" destOrd="0" parTransId="{6337C7C9-FDBD-4A62-A1A4-8CCCCB943D58}" sibTransId="{DE68E2F8-8242-46E3-842E-C350A48A0667}"/>
    <dgm:cxn modelId="{544447AA-118C-4AF6-B22F-6D2293B0E498}" type="presOf" srcId="{01171BA9-01E1-464D-8616-423A695920DC}" destId="{23806BD0-D362-4F6B-AA82-D4E2E022E271}" srcOrd="0" destOrd="0" presId="urn:microsoft.com/office/officeart/2005/8/layout/list1"/>
    <dgm:cxn modelId="{E46DFFB8-E6A5-447A-8A9E-E455ED876355}" srcId="{01171BA9-01E1-464D-8616-423A695920DC}" destId="{466BD00B-7922-498B-8A96-EF847C280512}" srcOrd="0" destOrd="0" parTransId="{8BE2EC98-D7CB-4B97-873D-C5B53B07F2E1}" sibTransId="{85FFD117-2F7D-416C-8206-5E738BA34DB6}"/>
    <dgm:cxn modelId="{336744C1-5349-4DAF-A8A5-96D06A77DE50}" type="presOf" srcId="{39457CCA-4A0C-4782-98D4-BF1DAD1F2D77}" destId="{2CC72E74-E8CE-4F5E-935B-6E9E5B73DC6A}" srcOrd="0" destOrd="0" presId="urn:microsoft.com/office/officeart/2005/8/layout/list1"/>
    <dgm:cxn modelId="{4EF3CDC5-C0F1-480C-9F8D-84666125314A}" type="presOf" srcId="{39457CCA-4A0C-4782-98D4-BF1DAD1F2D77}" destId="{B009D2C8-D3BC-44A0-B81A-72D42DFAB8D1}" srcOrd="1" destOrd="0" presId="urn:microsoft.com/office/officeart/2005/8/layout/list1"/>
    <dgm:cxn modelId="{707AEBC8-FD93-47DD-9319-860FFED3E08B}" srcId="{FB73BC81-97B7-4342-BFEA-C3ED89D26AE5}" destId="{5DC71344-6B09-476E-93FE-56E27DB7A0F5}" srcOrd="0" destOrd="0" parTransId="{A3AF75EA-5BC2-44BA-9DE7-37C202ECC770}" sibTransId="{D24AF729-72C5-421D-AAEA-DBB3DCF71909}"/>
    <dgm:cxn modelId="{43C6EAE1-840C-4702-A860-FD78F703A0BB}" srcId="{233F5DA8-D3D0-45F1-A48C-7E4224D4E690}" destId="{4D2CA6A1-28DD-4F03-9972-F2BAD176ED8D}" srcOrd="0" destOrd="0" parTransId="{D46F835F-7ACE-4856-AD0A-801FE4A256DD}" sibTransId="{CE386E6B-9E77-46C9-903A-CB35725F22A6}"/>
    <dgm:cxn modelId="{EE4D4DE5-27B2-410D-A3C6-D6BD87542281}" srcId="{4D2CA6A1-28DD-4F03-9972-F2BAD176ED8D}" destId="{88A04219-EA28-4154-8D27-B63D98C76F6A}" srcOrd="0" destOrd="0" parTransId="{95CA43B7-3B8D-47D3-BE28-3F33B2C5E7E1}" sibTransId="{D19A5622-47FB-4C04-A299-BCF78B9A8B9C}"/>
    <dgm:cxn modelId="{8851398C-A605-4DBD-9FED-D3E351531390}" type="presParOf" srcId="{F21CE7E0-0804-420E-8339-7BC02401C654}" destId="{91D72C4E-F7E7-492C-AFD6-7E3555E9AD1F}" srcOrd="0" destOrd="0" presId="urn:microsoft.com/office/officeart/2005/8/layout/list1"/>
    <dgm:cxn modelId="{0BBA5EA1-DC73-4D21-B1E7-D2D196CBC81D}" type="presParOf" srcId="{91D72C4E-F7E7-492C-AFD6-7E3555E9AD1F}" destId="{DDC542AB-BB84-4884-8FA8-F96D3C130084}" srcOrd="0" destOrd="0" presId="urn:microsoft.com/office/officeart/2005/8/layout/list1"/>
    <dgm:cxn modelId="{62202FA2-F716-4762-9708-13A3E4A3F927}" type="presParOf" srcId="{91D72C4E-F7E7-492C-AFD6-7E3555E9AD1F}" destId="{2BF98115-9102-49F2-84BA-988AAA7B17EF}" srcOrd="1" destOrd="0" presId="urn:microsoft.com/office/officeart/2005/8/layout/list1"/>
    <dgm:cxn modelId="{23DDAFD2-B0F9-4001-B89F-CAB8E04B2E71}" type="presParOf" srcId="{F21CE7E0-0804-420E-8339-7BC02401C654}" destId="{C252A918-E9FC-4765-A432-24F2BB75F1B8}" srcOrd="1" destOrd="0" presId="urn:microsoft.com/office/officeart/2005/8/layout/list1"/>
    <dgm:cxn modelId="{6FF77577-E7A8-4618-87CF-B5153B658093}" type="presParOf" srcId="{F21CE7E0-0804-420E-8339-7BC02401C654}" destId="{1F33A30D-7051-4538-B193-B5B48031700A}" srcOrd="2" destOrd="0" presId="urn:microsoft.com/office/officeart/2005/8/layout/list1"/>
    <dgm:cxn modelId="{E10A31C9-E45E-4EA2-8307-8E56569CB6C9}" type="presParOf" srcId="{F21CE7E0-0804-420E-8339-7BC02401C654}" destId="{CDFE6EA9-304A-4EB4-8585-07AEB800B5F1}" srcOrd="3" destOrd="0" presId="urn:microsoft.com/office/officeart/2005/8/layout/list1"/>
    <dgm:cxn modelId="{862C5BC7-B69B-48E2-931B-70DD405C981C}" type="presParOf" srcId="{F21CE7E0-0804-420E-8339-7BC02401C654}" destId="{4C9AA762-1309-4FCB-BF8E-EF2E3440B358}" srcOrd="4" destOrd="0" presId="urn:microsoft.com/office/officeart/2005/8/layout/list1"/>
    <dgm:cxn modelId="{57004C72-5C30-4D19-99B8-F29631F39DA1}" type="presParOf" srcId="{4C9AA762-1309-4FCB-BF8E-EF2E3440B358}" destId="{23806BD0-D362-4F6B-AA82-D4E2E022E271}" srcOrd="0" destOrd="0" presId="urn:microsoft.com/office/officeart/2005/8/layout/list1"/>
    <dgm:cxn modelId="{D9FFD5EF-8C37-4EC3-B1F2-0BF4C3600227}" type="presParOf" srcId="{4C9AA762-1309-4FCB-BF8E-EF2E3440B358}" destId="{04C792E7-8BA9-424B-9ADE-E906E92794FE}" srcOrd="1" destOrd="0" presId="urn:microsoft.com/office/officeart/2005/8/layout/list1"/>
    <dgm:cxn modelId="{C10AD19B-D15F-4F2F-B326-578AF8318E94}" type="presParOf" srcId="{F21CE7E0-0804-420E-8339-7BC02401C654}" destId="{8CA0DF84-70A6-4DC6-A046-B937AE01ED7C}" srcOrd="5" destOrd="0" presId="urn:microsoft.com/office/officeart/2005/8/layout/list1"/>
    <dgm:cxn modelId="{482F2B06-1829-44FB-993D-21EA670BF300}" type="presParOf" srcId="{F21CE7E0-0804-420E-8339-7BC02401C654}" destId="{E384AADB-FA66-4301-83F6-FEC2039230DA}" srcOrd="6" destOrd="0" presId="urn:microsoft.com/office/officeart/2005/8/layout/list1"/>
    <dgm:cxn modelId="{9D74A9C3-8DFA-4D32-8848-9601BAF3B179}" type="presParOf" srcId="{F21CE7E0-0804-420E-8339-7BC02401C654}" destId="{3ED58D8C-2C8E-4C3F-BB8A-F75085B1D704}" srcOrd="7" destOrd="0" presId="urn:microsoft.com/office/officeart/2005/8/layout/list1"/>
    <dgm:cxn modelId="{BDC5A6DD-E50F-468F-AC22-F7442C69D280}" type="presParOf" srcId="{F21CE7E0-0804-420E-8339-7BC02401C654}" destId="{A5222A5F-F576-4F93-B558-1DC99CE2E417}" srcOrd="8" destOrd="0" presId="urn:microsoft.com/office/officeart/2005/8/layout/list1"/>
    <dgm:cxn modelId="{E49834F6-73F3-4EA5-B84D-9C4C8DC56BEC}" type="presParOf" srcId="{A5222A5F-F576-4F93-B558-1DC99CE2E417}" destId="{57BDEDA4-6E28-4B3C-8669-A112CE8C8CE3}" srcOrd="0" destOrd="0" presId="urn:microsoft.com/office/officeart/2005/8/layout/list1"/>
    <dgm:cxn modelId="{6ED2D332-2F98-4324-AEED-2B915C8F8941}" type="presParOf" srcId="{A5222A5F-F576-4F93-B558-1DC99CE2E417}" destId="{0B26FF5C-61BD-4A18-8876-9F0FD0DDADE3}" srcOrd="1" destOrd="0" presId="urn:microsoft.com/office/officeart/2005/8/layout/list1"/>
    <dgm:cxn modelId="{55979BB5-686B-4377-BB66-BE7420E47636}" type="presParOf" srcId="{F21CE7E0-0804-420E-8339-7BC02401C654}" destId="{3772E7A9-236B-4F4F-8F61-E24BD4FB76AC}" srcOrd="9" destOrd="0" presId="urn:microsoft.com/office/officeart/2005/8/layout/list1"/>
    <dgm:cxn modelId="{15488A38-6EE3-4038-803A-082FE2E356D0}" type="presParOf" srcId="{F21CE7E0-0804-420E-8339-7BC02401C654}" destId="{7CAE9FE8-0F55-42ED-8391-ED19AF605482}" srcOrd="10" destOrd="0" presId="urn:microsoft.com/office/officeart/2005/8/layout/list1"/>
    <dgm:cxn modelId="{827CE8D1-E445-48B5-8E92-5515F7324FAD}" type="presParOf" srcId="{F21CE7E0-0804-420E-8339-7BC02401C654}" destId="{F4C56330-BEB7-4A32-A96E-363604ABD338}" srcOrd="11" destOrd="0" presId="urn:microsoft.com/office/officeart/2005/8/layout/list1"/>
    <dgm:cxn modelId="{54B4FB81-6AF6-4D83-BBC8-5B4CBFE9B7E9}" type="presParOf" srcId="{F21CE7E0-0804-420E-8339-7BC02401C654}" destId="{0651C5DB-78B8-40FF-8C76-0A2BE0A1B0BD}" srcOrd="12" destOrd="0" presId="urn:microsoft.com/office/officeart/2005/8/layout/list1"/>
    <dgm:cxn modelId="{7C93B791-A9FA-4624-BC5A-1F389410C6A9}" type="presParOf" srcId="{0651C5DB-78B8-40FF-8C76-0A2BE0A1B0BD}" destId="{2CC72E74-E8CE-4F5E-935B-6E9E5B73DC6A}" srcOrd="0" destOrd="0" presId="urn:microsoft.com/office/officeart/2005/8/layout/list1"/>
    <dgm:cxn modelId="{6CD01CD3-0065-4F92-ADB7-AD373E167FFA}" type="presParOf" srcId="{0651C5DB-78B8-40FF-8C76-0A2BE0A1B0BD}" destId="{B009D2C8-D3BC-44A0-B81A-72D42DFAB8D1}" srcOrd="1" destOrd="0" presId="urn:microsoft.com/office/officeart/2005/8/layout/list1"/>
    <dgm:cxn modelId="{09428264-49BB-4C01-B60B-F6F2AC074E62}" type="presParOf" srcId="{F21CE7E0-0804-420E-8339-7BC02401C654}" destId="{B4B8265D-964B-473C-BC59-6CFBFF25AFEF}" srcOrd="13" destOrd="0" presId="urn:microsoft.com/office/officeart/2005/8/layout/list1"/>
    <dgm:cxn modelId="{D6DF85C8-2A92-4958-AE49-DFF6BE2F619F}" type="presParOf" srcId="{F21CE7E0-0804-420E-8339-7BC02401C654}" destId="{B3E586C6-7351-4235-9C83-0F456B58FA9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B3F968-72C1-4A6B-ADB2-511098EB445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kumimoji="1" lang="ja-JP" altLang="en-US"/>
        </a:p>
      </dgm:t>
    </dgm:pt>
    <dgm:pt modelId="{32314E75-B377-49C6-BCDA-A447BDC99540}">
      <dgm:prSet phldrT="[テキスト]"/>
      <dgm:spPr/>
      <dgm:t>
        <a:bodyPr/>
        <a:lstStyle/>
        <a:p>
          <a:r>
            <a:rPr kumimoji="1" lang="ja-JP" altLang="en-US" dirty="0"/>
            <a:t>プログラミングの楽しさや面白さ</a:t>
          </a:r>
          <a:r>
            <a:rPr kumimoji="1" lang="en-US" altLang="ja-JP" dirty="0"/>
            <a:t>,</a:t>
          </a:r>
          <a:r>
            <a:rPr kumimoji="1" lang="ja-JP" altLang="en-US" dirty="0"/>
            <a:t>達成感などを味わえる題材などでプログラミングを体験する例 </a:t>
          </a:r>
          <a:r>
            <a:rPr kumimoji="1" lang="en-US" altLang="ja-JP" dirty="0"/>
            <a:t>(C-</a:t>
          </a:r>
          <a:r>
            <a:rPr kumimoji="1" lang="ja-JP" altLang="en-US" dirty="0"/>
            <a:t>①</a:t>
          </a:r>
          <a:r>
            <a:rPr kumimoji="1" lang="en-US" altLang="ja-JP" dirty="0"/>
            <a:t>)</a:t>
          </a:r>
        </a:p>
      </dgm:t>
    </dgm:pt>
    <dgm:pt modelId="{14A00559-C2DC-4AE0-9EDF-7E76ADB719EE}" type="parTrans" cxnId="{99DC4FC0-91D9-4076-9D0B-257359EA35CA}">
      <dgm:prSet/>
      <dgm:spPr/>
      <dgm:t>
        <a:bodyPr/>
        <a:lstStyle/>
        <a:p>
          <a:endParaRPr kumimoji="1" lang="ja-JP" altLang="en-US"/>
        </a:p>
      </dgm:t>
    </dgm:pt>
    <dgm:pt modelId="{15A24F57-DACE-4950-B46A-33C868466BD0}" type="sibTrans" cxnId="{99DC4FC0-91D9-4076-9D0B-257359EA35CA}">
      <dgm:prSet/>
      <dgm:spPr/>
      <dgm:t>
        <a:bodyPr/>
        <a:lstStyle/>
        <a:p>
          <a:endParaRPr kumimoji="1" lang="ja-JP" altLang="en-US"/>
        </a:p>
      </dgm:t>
    </dgm:pt>
    <dgm:pt modelId="{F2D211DE-A951-454B-8CD3-13C1FAF721E1}">
      <dgm:prSet phldrT="[テキスト]"/>
      <dgm:spPr/>
      <dgm:t>
        <a:bodyPr/>
        <a:lstStyle/>
        <a:p>
          <a:r>
            <a:rPr kumimoji="1" lang="ja-JP" altLang="en-US" dirty="0"/>
            <a:t>各科目等におけるプログラミングに関する学習活動の実施に先立って</a:t>
          </a:r>
          <a:r>
            <a:rPr kumimoji="1" lang="en-US" altLang="ja-JP" dirty="0"/>
            <a:t>,</a:t>
          </a:r>
          <a:r>
            <a:rPr kumimoji="1" lang="ja-JP" altLang="en-US" dirty="0"/>
            <a:t>プログラミング言語やプログラミング技能の基礎についての学習を実施する例</a:t>
          </a:r>
          <a:r>
            <a:rPr kumimoji="1" lang="en-US" altLang="ja-JP" dirty="0"/>
            <a:t>(C-</a:t>
          </a:r>
          <a:r>
            <a:rPr kumimoji="1" lang="ja-JP" altLang="en-US" dirty="0"/>
            <a:t>②</a:t>
          </a:r>
          <a:r>
            <a:rPr kumimoji="1" lang="en-US" altLang="ja-JP" dirty="0"/>
            <a:t>)</a:t>
          </a:r>
          <a:endParaRPr kumimoji="1" lang="ja-JP" altLang="en-US" dirty="0"/>
        </a:p>
      </dgm:t>
    </dgm:pt>
    <dgm:pt modelId="{60E772B2-0D2F-40E0-AB3E-2D355E39D5F5}" type="parTrans" cxnId="{B3DD8C2A-D1FF-4E03-8D8D-83B6C71FA191}">
      <dgm:prSet/>
      <dgm:spPr/>
      <dgm:t>
        <a:bodyPr/>
        <a:lstStyle/>
        <a:p>
          <a:endParaRPr kumimoji="1" lang="ja-JP" altLang="en-US"/>
        </a:p>
      </dgm:t>
    </dgm:pt>
    <dgm:pt modelId="{C5648D65-180B-4E7C-9F50-AD8C50D9A0FD}" type="sibTrans" cxnId="{B3DD8C2A-D1FF-4E03-8D8D-83B6C71FA191}">
      <dgm:prSet/>
      <dgm:spPr/>
      <dgm:t>
        <a:bodyPr/>
        <a:lstStyle/>
        <a:p>
          <a:endParaRPr kumimoji="1" lang="ja-JP" altLang="en-US"/>
        </a:p>
      </dgm:t>
    </dgm:pt>
    <dgm:pt modelId="{CA238CE2-7B62-4076-93A9-BB91E3F64921}">
      <dgm:prSet phldrT="[テキスト]"/>
      <dgm:spPr/>
      <dgm:t>
        <a:bodyPr/>
        <a:lstStyle/>
        <a:p>
          <a:r>
            <a:rPr kumimoji="1" lang="ja-JP" altLang="en-US" dirty="0"/>
            <a:t>各科目等の学習を基に課題を設定し</a:t>
          </a:r>
          <a:r>
            <a:rPr kumimoji="1" lang="en-US" altLang="ja-JP" dirty="0"/>
            <a:t>,</a:t>
          </a:r>
          <a:r>
            <a:rPr kumimoji="1" lang="ja-JP" altLang="en-US" dirty="0"/>
            <a:t>プログラミングを通して課題の解決に取り組む学習を展開する例 </a:t>
          </a:r>
          <a:r>
            <a:rPr kumimoji="1" lang="en-US" altLang="ja-JP" dirty="0"/>
            <a:t>(C-</a:t>
          </a:r>
          <a:r>
            <a:rPr kumimoji="1" lang="ja-JP" altLang="en-US" dirty="0"/>
            <a:t>③</a:t>
          </a:r>
          <a:r>
            <a:rPr kumimoji="1" lang="en-US" altLang="ja-JP" dirty="0"/>
            <a:t>-1)</a:t>
          </a:r>
          <a:endParaRPr kumimoji="1" lang="ja-JP" altLang="en-US" dirty="0"/>
        </a:p>
      </dgm:t>
    </dgm:pt>
    <dgm:pt modelId="{68E686FA-33E1-4467-BE81-F14B9626A575}" type="parTrans" cxnId="{3B567215-5570-47F4-9B11-CEBA36097ED0}">
      <dgm:prSet/>
      <dgm:spPr/>
      <dgm:t>
        <a:bodyPr/>
        <a:lstStyle/>
        <a:p>
          <a:endParaRPr kumimoji="1" lang="ja-JP" altLang="en-US"/>
        </a:p>
      </dgm:t>
    </dgm:pt>
    <dgm:pt modelId="{40C441C0-0E9D-4808-9BBB-0699D216399C}" type="sibTrans" cxnId="{3B567215-5570-47F4-9B11-CEBA36097ED0}">
      <dgm:prSet/>
      <dgm:spPr/>
      <dgm:t>
        <a:bodyPr/>
        <a:lstStyle/>
        <a:p>
          <a:endParaRPr kumimoji="1" lang="ja-JP" altLang="en-US"/>
        </a:p>
      </dgm:t>
    </dgm:pt>
    <dgm:pt modelId="{ACA8BC3B-6FF7-4B24-913B-C7AF51CDCBCC}">
      <dgm:prSet phldrT="[テキスト]"/>
      <dgm:spPr/>
      <dgm:t>
        <a:bodyPr/>
        <a:lstStyle/>
        <a:p>
          <a:r>
            <a:rPr kumimoji="1" lang="ja-JP" altLang="en-US" dirty="0"/>
            <a:t>各科目等の学習を基に</a:t>
          </a:r>
          <a:r>
            <a:rPr kumimoji="1" lang="en-US" altLang="ja-JP" dirty="0"/>
            <a:t>,</a:t>
          </a:r>
          <a:r>
            <a:rPr kumimoji="1" lang="ja-JP" altLang="en-US" dirty="0"/>
            <a:t>プログラミングを通して表現したいものを表現する学習を展開する例  </a:t>
          </a:r>
          <a:r>
            <a:rPr kumimoji="1" lang="en-US" altLang="ja-JP" dirty="0"/>
            <a:t>(C-</a:t>
          </a:r>
          <a:r>
            <a:rPr kumimoji="1" lang="ja-JP" altLang="en-US" dirty="0"/>
            <a:t>③</a:t>
          </a:r>
          <a:r>
            <a:rPr kumimoji="1" lang="en-US" altLang="ja-JP" dirty="0"/>
            <a:t>-2)</a:t>
          </a:r>
          <a:endParaRPr kumimoji="1" lang="ja-JP" altLang="en-US" dirty="0"/>
        </a:p>
      </dgm:t>
    </dgm:pt>
    <dgm:pt modelId="{2CD260E7-6E79-434F-A473-C1BCDA382D4D}" type="parTrans" cxnId="{BAEAC4F6-8CAE-46F2-8099-F8472BB76D15}">
      <dgm:prSet/>
      <dgm:spPr/>
      <dgm:t>
        <a:bodyPr/>
        <a:lstStyle/>
        <a:p>
          <a:endParaRPr kumimoji="1" lang="ja-JP" altLang="en-US"/>
        </a:p>
      </dgm:t>
    </dgm:pt>
    <dgm:pt modelId="{E1A05AF5-3FDE-4EE4-8989-4B1785D7A548}" type="sibTrans" cxnId="{BAEAC4F6-8CAE-46F2-8099-F8472BB76D15}">
      <dgm:prSet/>
      <dgm:spPr/>
      <dgm:t>
        <a:bodyPr/>
        <a:lstStyle/>
        <a:p>
          <a:endParaRPr kumimoji="1" lang="ja-JP" altLang="en-US"/>
        </a:p>
      </dgm:t>
    </dgm:pt>
    <dgm:pt modelId="{CE562D1A-2E4B-4BAF-9934-0F02D7553123}" type="pres">
      <dgm:prSet presAssocID="{B4B3F968-72C1-4A6B-ADB2-511098EB4456}" presName="diagram" presStyleCnt="0">
        <dgm:presLayoutVars>
          <dgm:dir/>
          <dgm:resizeHandles val="exact"/>
        </dgm:presLayoutVars>
      </dgm:prSet>
      <dgm:spPr/>
    </dgm:pt>
    <dgm:pt modelId="{220FC188-17DC-4D2D-ADBC-64372A73616E}" type="pres">
      <dgm:prSet presAssocID="{32314E75-B377-49C6-BCDA-A447BDC99540}" presName="node" presStyleLbl="node1" presStyleIdx="0" presStyleCnt="4">
        <dgm:presLayoutVars>
          <dgm:bulletEnabled val="1"/>
        </dgm:presLayoutVars>
      </dgm:prSet>
      <dgm:spPr/>
    </dgm:pt>
    <dgm:pt modelId="{EF3C712D-7542-4D37-AFA1-C9CF6C781D2B}" type="pres">
      <dgm:prSet presAssocID="{15A24F57-DACE-4950-B46A-33C868466BD0}" presName="sibTrans" presStyleCnt="0"/>
      <dgm:spPr/>
    </dgm:pt>
    <dgm:pt modelId="{F316AFF0-DAC1-4295-BD4F-BFC36C77B53D}" type="pres">
      <dgm:prSet presAssocID="{F2D211DE-A951-454B-8CD3-13C1FAF721E1}" presName="node" presStyleLbl="node1" presStyleIdx="1" presStyleCnt="4">
        <dgm:presLayoutVars>
          <dgm:bulletEnabled val="1"/>
        </dgm:presLayoutVars>
      </dgm:prSet>
      <dgm:spPr/>
    </dgm:pt>
    <dgm:pt modelId="{9AF9319D-F090-4B8F-B318-45E7FEC68264}" type="pres">
      <dgm:prSet presAssocID="{C5648D65-180B-4E7C-9F50-AD8C50D9A0FD}" presName="sibTrans" presStyleCnt="0"/>
      <dgm:spPr/>
    </dgm:pt>
    <dgm:pt modelId="{E52CCB58-6D3E-40AC-8B0B-74868DDA9107}" type="pres">
      <dgm:prSet presAssocID="{CA238CE2-7B62-4076-93A9-BB91E3F64921}" presName="node" presStyleLbl="node1" presStyleIdx="2" presStyleCnt="4">
        <dgm:presLayoutVars>
          <dgm:bulletEnabled val="1"/>
        </dgm:presLayoutVars>
      </dgm:prSet>
      <dgm:spPr/>
    </dgm:pt>
    <dgm:pt modelId="{5DABC9B4-7B4A-4F78-B71D-AB37DC81FBB4}" type="pres">
      <dgm:prSet presAssocID="{40C441C0-0E9D-4808-9BBB-0699D216399C}" presName="sibTrans" presStyleCnt="0"/>
      <dgm:spPr/>
    </dgm:pt>
    <dgm:pt modelId="{9736D1E4-6AEA-4002-954F-16A98A9CF941}" type="pres">
      <dgm:prSet presAssocID="{ACA8BC3B-6FF7-4B24-913B-C7AF51CDCBCC}" presName="node" presStyleLbl="node1" presStyleIdx="3" presStyleCnt="4">
        <dgm:presLayoutVars>
          <dgm:bulletEnabled val="1"/>
        </dgm:presLayoutVars>
      </dgm:prSet>
      <dgm:spPr/>
    </dgm:pt>
  </dgm:ptLst>
  <dgm:cxnLst>
    <dgm:cxn modelId="{997A2115-6A52-4EFF-9346-5302059C4366}" type="presOf" srcId="{B4B3F968-72C1-4A6B-ADB2-511098EB4456}" destId="{CE562D1A-2E4B-4BAF-9934-0F02D7553123}" srcOrd="0" destOrd="0" presId="urn:microsoft.com/office/officeart/2005/8/layout/default"/>
    <dgm:cxn modelId="{3B567215-5570-47F4-9B11-CEBA36097ED0}" srcId="{B4B3F968-72C1-4A6B-ADB2-511098EB4456}" destId="{CA238CE2-7B62-4076-93A9-BB91E3F64921}" srcOrd="2" destOrd="0" parTransId="{68E686FA-33E1-4467-BE81-F14B9626A575}" sibTransId="{40C441C0-0E9D-4808-9BBB-0699D216399C}"/>
    <dgm:cxn modelId="{D1CCD917-F30A-4E12-9AAA-901F6FE3E919}" type="presOf" srcId="{32314E75-B377-49C6-BCDA-A447BDC99540}" destId="{220FC188-17DC-4D2D-ADBC-64372A73616E}" srcOrd="0" destOrd="0" presId="urn:microsoft.com/office/officeart/2005/8/layout/default"/>
    <dgm:cxn modelId="{4DD6B71C-59D3-4EC4-B7CC-DE0AC84B8841}" type="presOf" srcId="{F2D211DE-A951-454B-8CD3-13C1FAF721E1}" destId="{F316AFF0-DAC1-4295-BD4F-BFC36C77B53D}" srcOrd="0" destOrd="0" presId="urn:microsoft.com/office/officeart/2005/8/layout/default"/>
    <dgm:cxn modelId="{B3DD8C2A-D1FF-4E03-8D8D-83B6C71FA191}" srcId="{B4B3F968-72C1-4A6B-ADB2-511098EB4456}" destId="{F2D211DE-A951-454B-8CD3-13C1FAF721E1}" srcOrd="1" destOrd="0" parTransId="{60E772B2-0D2F-40E0-AB3E-2D355E39D5F5}" sibTransId="{C5648D65-180B-4E7C-9F50-AD8C50D9A0FD}"/>
    <dgm:cxn modelId="{27A04361-3161-4E3E-A032-BC58D4001C5E}" type="presOf" srcId="{ACA8BC3B-6FF7-4B24-913B-C7AF51CDCBCC}" destId="{9736D1E4-6AEA-4002-954F-16A98A9CF941}" srcOrd="0" destOrd="0" presId="urn:microsoft.com/office/officeart/2005/8/layout/default"/>
    <dgm:cxn modelId="{0C3593AB-4DC2-44C0-ABAE-24157D8EEC92}" type="presOf" srcId="{CA238CE2-7B62-4076-93A9-BB91E3F64921}" destId="{E52CCB58-6D3E-40AC-8B0B-74868DDA9107}" srcOrd="0" destOrd="0" presId="urn:microsoft.com/office/officeart/2005/8/layout/default"/>
    <dgm:cxn modelId="{99DC4FC0-91D9-4076-9D0B-257359EA35CA}" srcId="{B4B3F968-72C1-4A6B-ADB2-511098EB4456}" destId="{32314E75-B377-49C6-BCDA-A447BDC99540}" srcOrd="0" destOrd="0" parTransId="{14A00559-C2DC-4AE0-9EDF-7E76ADB719EE}" sibTransId="{15A24F57-DACE-4950-B46A-33C868466BD0}"/>
    <dgm:cxn modelId="{BAEAC4F6-8CAE-46F2-8099-F8472BB76D15}" srcId="{B4B3F968-72C1-4A6B-ADB2-511098EB4456}" destId="{ACA8BC3B-6FF7-4B24-913B-C7AF51CDCBCC}" srcOrd="3" destOrd="0" parTransId="{2CD260E7-6E79-434F-A473-C1BCDA382D4D}" sibTransId="{E1A05AF5-3FDE-4EE4-8989-4B1785D7A548}"/>
    <dgm:cxn modelId="{81E9EFB7-0B8B-4A57-9BEA-5671BF2BBFE8}" type="presParOf" srcId="{CE562D1A-2E4B-4BAF-9934-0F02D7553123}" destId="{220FC188-17DC-4D2D-ADBC-64372A73616E}" srcOrd="0" destOrd="0" presId="urn:microsoft.com/office/officeart/2005/8/layout/default"/>
    <dgm:cxn modelId="{96B34A44-21A4-44A6-8A83-2CEF7FB46C40}" type="presParOf" srcId="{CE562D1A-2E4B-4BAF-9934-0F02D7553123}" destId="{EF3C712D-7542-4D37-AFA1-C9CF6C781D2B}" srcOrd="1" destOrd="0" presId="urn:microsoft.com/office/officeart/2005/8/layout/default"/>
    <dgm:cxn modelId="{A5BBAE5A-A1D3-45D9-9451-417F1A91A04F}" type="presParOf" srcId="{CE562D1A-2E4B-4BAF-9934-0F02D7553123}" destId="{F316AFF0-DAC1-4295-BD4F-BFC36C77B53D}" srcOrd="2" destOrd="0" presId="urn:microsoft.com/office/officeart/2005/8/layout/default"/>
    <dgm:cxn modelId="{5BDF0063-F0BA-4B94-B367-E2A3629B3CB2}" type="presParOf" srcId="{CE562D1A-2E4B-4BAF-9934-0F02D7553123}" destId="{9AF9319D-F090-4B8F-B318-45E7FEC68264}" srcOrd="3" destOrd="0" presId="urn:microsoft.com/office/officeart/2005/8/layout/default"/>
    <dgm:cxn modelId="{269134AD-E62D-4F5F-96C8-D7FE5B46D8EB}" type="presParOf" srcId="{CE562D1A-2E4B-4BAF-9934-0F02D7553123}" destId="{E52CCB58-6D3E-40AC-8B0B-74868DDA9107}" srcOrd="4" destOrd="0" presId="urn:microsoft.com/office/officeart/2005/8/layout/default"/>
    <dgm:cxn modelId="{3CD08A3D-882A-459C-897F-D873740144B4}" type="presParOf" srcId="{CE562D1A-2E4B-4BAF-9934-0F02D7553123}" destId="{5DABC9B4-7B4A-4F78-B71D-AB37DC81FBB4}" srcOrd="5" destOrd="0" presId="urn:microsoft.com/office/officeart/2005/8/layout/default"/>
    <dgm:cxn modelId="{A9DF4EA5-72FC-400A-8B65-C3CDAEA3BAEE}" type="presParOf" srcId="{CE562D1A-2E4B-4BAF-9934-0F02D7553123}" destId="{9736D1E4-6AEA-4002-954F-16A98A9CF94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DD5D8-781D-4DFF-941A-349A7304073E}">
      <dsp:nvSpPr>
        <dsp:cNvPr id="0" name=""/>
        <dsp:cNvSpPr/>
      </dsp:nvSpPr>
      <dsp:spPr>
        <a:xfrm>
          <a:off x="32" y="4621"/>
          <a:ext cx="3071114" cy="806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2020</a:t>
          </a:r>
          <a:r>
            <a:rPr kumimoji="1" lang="ja-JP" altLang="en-US" sz="2800" kern="1200" dirty="0"/>
            <a:t>年</a:t>
          </a:r>
        </a:p>
      </dsp:txBody>
      <dsp:txXfrm>
        <a:off x="32" y="4621"/>
        <a:ext cx="3071114" cy="806400"/>
      </dsp:txXfrm>
    </dsp:sp>
    <dsp:sp modelId="{EFEDAC3C-C6C6-47C0-B806-8250BA7FC8E7}">
      <dsp:nvSpPr>
        <dsp:cNvPr id="0" name=""/>
        <dsp:cNvSpPr/>
      </dsp:nvSpPr>
      <dsp:spPr>
        <a:xfrm>
          <a:off x="32" y="811021"/>
          <a:ext cx="3071114" cy="19983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ja-JP" altLang="en-US" sz="2800" kern="1200" dirty="0"/>
            <a:t>小学校プログラミング教育導入</a:t>
          </a:r>
        </a:p>
      </dsp:txBody>
      <dsp:txXfrm>
        <a:off x="32" y="811021"/>
        <a:ext cx="3071114" cy="1998359"/>
      </dsp:txXfrm>
    </dsp:sp>
    <dsp:sp modelId="{A4FF5EE5-902C-4B82-B3AF-F8B7B928B36E}">
      <dsp:nvSpPr>
        <dsp:cNvPr id="0" name=""/>
        <dsp:cNvSpPr/>
      </dsp:nvSpPr>
      <dsp:spPr>
        <a:xfrm>
          <a:off x="3501103" y="4621"/>
          <a:ext cx="3071114" cy="806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a:t>2021</a:t>
          </a:r>
          <a:r>
            <a:rPr kumimoji="1" lang="ja-JP" altLang="en-US" sz="2800" kern="1200" dirty="0"/>
            <a:t>年</a:t>
          </a:r>
        </a:p>
      </dsp:txBody>
      <dsp:txXfrm>
        <a:off x="3501103" y="4621"/>
        <a:ext cx="3071114" cy="806400"/>
      </dsp:txXfrm>
    </dsp:sp>
    <dsp:sp modelId="{03436DCB-B073-4B94-9952-FA0D7511478B}">
      <dsp:nvSpPr>
        <dsp:cNvPr id="0" name=""/>
        <dsp:cNvSpPr/>
      </dsp:nvSpPr>
      <dsp:spPr>
        <a:xfrm>
          <a:off x="3501103" y="811021"/>
          <a:ext cx="3071114" cy="199835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kumimoji="1" lang="ja-JP" altLang="en-US" sz="2800" kern="1200" dirty="0"/>
            <a:t>中学校プログラミング教育導入</a:t>
          </a:r>
        </a:p>
      </dsp:txBody>
      <dsp:txXfrm>
        <a:off x="3501103" y="811021"/>
        <a:ext cx="3071114" cy="1998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708DF-671F-457D-99AF-9085FB50B784}">
      <dsp:nvSpPr>
        <dsp:cNvPr id="0" name=""/>
        <dsp:cNvSpPr/>
      </dsp:nvSpPr>
      <dsp:spPr>
        <a:xfrm>
          <a:off x="0" y="0"/>
          <a:ext cx="6572250" cy="103489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kumimoji="1" lang="en-US" altLang="ja-JP" sz="3700" kern="1200" dirty="0"/>
            <a:t>3</a:t>
          </a:r>
          <a:r>
            <a:rPr kumimoji="1" lang="ja-JP" altLang="en-US" sz="3700" kern="1200" dirty="0" err="1"/>
            <a:t>つの</a:t>
          </a:r>
          <a:r>
            <a:rPr kumimoji="1" lang="ja-JP" altLang="en-US" sz="3700" kern="1200" dirty="0"/>
            <a:t>柱</a:t>
          </a:r>
        </a:p>
      </dsp:txBody>
      <dsp:txXfrm>
        <a:off x="0" y="0"/>
        <a:ext cx="6572250" cy="1034891"/>
      </dsp:txXfrm>
    </dsp:sp>
    <dsp:sp modelId="{AA3542AE-3ADA-43F2-B37C-3AF7B940840B}">
      <dsp:nvSpPr>
        <dsp:cNvPr id="0" name=""/>
        <dsp:cNvSpPr/>
      </dsp:nvSpPr>
      <dsp:spPr>
        <a:xfrm>
          <a:off x="3209" y="1034891"/>
          <a:ext cx="2188610" cy="21732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知識及び技能</a:t>
          </a:r>
        </a:p>
      </dsp:txBody>
      <dsp:txXfrm>
        <a:off x="3209" y="1034891"/>
        <a:ext cx="2188610" cy="2173271"/>
      </dsp:txXfrm>
    </dsp:sp>
    <dsp:sp modelId="{7A302673-9FF3-49D6-B1D0-68291F367846}">
      <dsp:nvSpPr>
        <dsp:cNvPr id="0" name=""/>
        <dsp:cNvSpPr/>
      </dsp:nvSpPr>
      <dsp:spPr>
        <a:xfrm>
          <a:off x="2191819" y="1034891"/>
          <a:ext cx="2188610" cy="21732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思考力</a:t>
          </a:r>
          <a:r>
            <a:rPr kumimoji="1" lang="en-US" altLang="ja-JP" sz="3300" kern="1200" dirty="0"/>
            <a:t>,</a:t>
          </a:r>
          <a:r>
            <a:rPr kumimoji="1" lang="ja-JP" altLang="en-US" sz="3300" kern="1200" dirty="0"/>
            <a:t>判断力</a:t>
          </a:r>
          <a:r>
            <a:rPr kumimoji="1" lang="en-US" altLang="ja-JP" sz="3300" kern="1200" dirty="0"/>
            <a:t>,</a:t>
          </a:r>
          <a:r>
            <a:rPr kumimoji="1" lang="ja-JP" altLang="en-US" sz="3300" kern="1200" dirty="0"/>
            <a:t>表現力等</a:t>
          </a:r>
        </a:p>
      </dsp:txBody>
      <dsp:txXfrm>
        <a:off x="2191819" y="1034891"/>
        <a:ext cx="2188610" cy="2173271"/>
      </dsp:txXfrm>
    </dsp:sp>
    <dsp:sp modelId="{3ECCADD4-9A92-4AD2-A3F0-DD19908EBEF1}">
      <dsp:nvSpPr>
        <dsp:cNvPr id="0" name=""/>
        <dsp:cNvSpPr/>
      </dsp:nvSpPr>
      <dsp:spPr>
        <a:xfrm>
          <a:off x="4380430" y="1034891"/>
          <a:ext cx="2188610" cy="21732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altLang="en-US" sz="3300" kern="1200" dirty="0"/>
            <a:t>学びに向かう力</a:t>
          </a:r>
          <a:r>
            <a:rPr kumimoji="1" lang="en-US" altLang="ja-JP" sz="3300" kern="1200" dirty="0"/>
            <a:t>,</a:t>
          </a:r>
          <a:r>
            <a:rPr kumimoji="1" lang="ja-JP" altLang="en-US" sz="3300" kern="1200" dirty="0"/>
            <a:t>人間性等</a:t>
          </a:r>
        </a:p>
      </dsp:txBody>
      <dsp:txXfrm>
        <a:off x="4380430" y="1034891"/>
        <a:ext cx="2188610" cy="2173271"/>
      </dsp:txXfrm>
    </dsp:sp>
    <dsp:sp modelId="{31C015EB-94F3-42AC-87AD-46325BB82117}">
      <dsp:nvSpPr>
        <dsp:cNvPr id="0" name=""/>
        <dsp:cNvSpPr/>
      </dsp:nvSpPr>
      <dsp:spPr>
        <a:xfrm>
          <a:off x="0" y="3208163"/>
          <a:ext cx="6572250" cy="241474"/>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B9F9C-E5A4-4F11-985B-EDA20522AE89}">
      <dsp:nvSpPr>
        <dsp:cNvPr id="0" name=""/>
        <dsp:cNvSpPr/>
      </dsp:nvSpPr>
      <dsp:spPr>
        <a:xfrm>
          <a:off x="2471" y="107582"/>
          <a:ext cx="1485816"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kumimoji="1" lang="en-US" altLang="ja-JP" sz="1500" kern="1200" dirty="0"/>
            <a:t>A</a:t>
          </a:r>
          <a:r>
            <a:rPr kumimoji="1" lang="ja-JP" altLang="en-US" sz="1500" kern="1200" dirty="0"/>
            <a:t>分類</a:t>
          </a:r>
        </a:p>
      </dsp:txBody>
      <dsp:txXfrm>
        <a:off x="2471" y="107582"/>
        <a:ext cx="1485816" cy="432000"/>
      </dsp:txXfrm>
    </dsp:sp>
    <dsp:sp modelId="{4E047091-0AE6-4BD8-A477-11A04431C217}">
      <dsp:nvSpPr>
        <dsp:cNvPr id="0" name=""/>
        <dsp:cNvSpPr/>
      </dsp:nvSpPr>
      <dsp:spPr>
        <a:xfrm>
          <a:off x="2471" y="539582"/>
          <a:ext cx="1485816" cy="280247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ja-JP" altLang="en-US" sz="1500" kern="1200" dirty="0"/>
            <a:t>学習指導要領に例示されている単元等で実施するもの </a:t>
          </a:r>
          <a:endParaRPr kumimoji="1" lang="ja-JP" altLang="en-US" sz="1500" kern="1200" dirty="0"/>
        </a:p>
      </dsp:txBody>
      <dsp:txXfrm>
        <a:off x="2471" y="539582"/>
        <a:ext cx="1485816" cy="2802473"/>
      </dsp:txXfrm>
    </dsp:sp>
    <dsp:sp modelId="{A033AABF-D869-425A-AD6B-11A120528D84}">
      <dsp:nvSpPr>
        <dsp:cNvPr id="0" name=""/>
        <dsp:cNvSpPr/>
      </dsp:nvSpPr>
      <dsp:spPr>
        <a:xfrm>
          <a:off x="1696301" y="107582"/>
          <a:ext cx="1485816"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kumimoji="1" lang="en-US" altLang="ja-JP" sz="1500" kern="1200" dirty="0"/>
            <a:t>B</a:t>
          </a:r>
          <a:r>
            <a:rPr kumimoji="1" lang="ja-JP" altLang="en-US" sz="1500" kern="1200" dirty="0"/>
            <a:t>分類</a:t>
          </a:r>
        </a:p>
      </dsp:txBody>
      <dsp:txXfrm>
        <a:off x="1696301" y="107582"/>
        <a:ext cx="1485816" cy="432000"/>
      </dsp:txXfrm>
    </dsp:sp>
    <dsp:sp modelId="{85323FAB-67E9-4904-8E91-5FB19BBB47D1}">
      <dsp:nvSpPr>
        <dsp:cNvPr id="0" name=""/>
        <dsp:cNvSpPr/>
      </dsp:nvSpPr>
      <dsp:spPr>
        <a:xfrm>
          <a:off x="1696301" y="539582"/>
          <a:ext cx="1485816" cy="280247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ja-JP" altLang="en-US" sz="1500" kern="1200" dirty="0"/>
            <a:t>学習指導要領に例示されてはいないが、学習指導要領に示される各教科等の内容を指導する中で実施するもの</a:t>
          </a:r>
          <a:endParaRPr kumimoji="1" lang="ja-JP" altLang="en-US" sz="1500" kern="1200" dirty="0"/>
        </a:p>
      </dsp:txBody>
      <dsp:txXfrm>
        <a:off x="1696301" y="539582"/>
        <a:ext cx="1485816" cy="2802473"/>
      </dsp:txXfrm>
    </dsp:sp>
    <dsp:sp modelId="{4A44BF26-836B-4659-9FDC-314FBCFF8A39}">
      <dsp:nvSpPr>
        <dsp:cNvPr id="0" name=""/>
        <dsp:cNvSpPr/>
      </dsp:nvSpPr>
      <dsp:spPr>
        <a:xfrm>
          <a:off x="3390132" y="107582"/>
          <a:ext cx="1485816"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kumimoji="1" lang="en-US" altLang="ja-JP" sz="1500" kern="1200" dirty="0"/>
            <a:t>C</a:t>
          </a:r>
          <a:r>
            <a:rPr kumimoji="1" lang="ja-JP" altLang="en-US" sz="1500" kern="1200" dirty="0"/>
            <a:t>分類</a:t>
          </a:r>
        </a:p>
      </dsp:txBody>
      <dsp:txXfrm>
        <a:off x="3390132" y="107582"/>
        <a:ext cx="1485816" cy="432000"/>
      </dsp:txXfrm>
    </dsp:sp>
    <dsp:sp modelId="{1691FCE3-3019-4B90-B13D-2F66B813ADAB}">
      <dsp:nvSpPr>
        <dsp:cNvPr id="0" name=""/>
        <dsp:cNvSpPr/>
      </dsp:nvSpPr>
      <dsp:spPr>
        <a:xfrm>
          <a:off x="3390132" y="539582"/>
          <a:ext cx="1485816" cy="280247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 教育課程内で各教科等とは別に実施する</a:t>
          </a:r>
          <a:r>
            <a:rPr kumimoji="1" lang="ja-JP" altLang="en-US" sz="1500" kern="1200"/>
            <a:t>もの  </a:t>
          </a:r>
          <a:endParaRPr kumimoji="1" lang="ja-JP" altLang="en-US" sz="1500" kern="1200" dirty="0"/>
        </a:p>
      </dsp:txBody>
      <dsp:txXfrm>
        <a:off x="3390132" y="539582"/>
        <a:ext cx="1485816" cy="2802473"/>
      </dsp:txXfrm>
    </dsp:sp>
    <dsp:sp modelId="{442E6E52-F3F3-4D11-88DD-C3FABEF9140E}">
      <dsp:nvSpPr>
        <dsp:cNvPr id="0" name=""/>
        <dsp:cNvSpPr/>
      </dsp:nvSpPr>
      <dsp:spPr>
        <a:xfrm>
          <a:off x="5083962" y="107582"/>
          <a:ext cx="1485816" cy="432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kumimoji="1" lang="en-US" altLang="ja-JP" sz="1500" kern="1200" dirty="0"/>
            <a:t>D</a:t>
          </a:r>
          <a:r>
            <a:rPr kumimoji="1" lang="ja-JP" altLang="en-US" sz="1500" kern="1200" dirty="0"/>
            <a:t>分類</a:t>
          </a:r>
        </a:p>
      </dsp:txBody>
      <dsp:txXfrm>
        <a:off x="5083962" y="107582"/>
        <a:ext cx="1485816" cy="432000"/>
      </dsp:txXfrm>
    </dsp:sp>
    <dsp:sp modelId="{44A34843-A87C-4D6C-9183-FFE869FFC377}">
      <dsp:nvSpPr>
        <dsp:cNvPr id="0" name=""/>
        <dsp:cNvSpPr/>
      </dsp:nvSpPr>
      <dsp:spPr>
        <a:xfrm>
          <a:off x="5083962" y="539582"/>
          <a:ext cx="1485816" cy="2802473"/>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クラブ活動など、特定の児童を対象として、教育課程内で実施するもの</a:t>
          </a:r>
        </a:p>
      </dsp:txBody>
      <dsp:txXfrm>
        <a:off x="5083962" y="539582"/>
        <a:ext cx="1485816" cy="28024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3E9EC-B012-47C2-9A45-07F1E6858200}">
      <dsp:nvSpPr>
        <dsp:cNvPr id="0" name=""/>
        <dsp:cNvSpPr/>
      </dsp:nvSpPr>
      <dsp:spPr>
        <a:xfrm>
          <a:off x="0" y="221837"/>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プログラミングを通して、正多角形の意味を基に正多角形をかく場面</a:t>
          </a:r>
        </a:p>
      </dsp:txBody>
      <dsp:txXfrm>
        <a:off x="0" y="221837"/>
        <a:ext cx="9144000" cy="672525"/>
      </dsp:txXfrm>
    </dsp:sp>
    <dsp:sp modelId="{38A466A9-5E0C-4657-B6C7-A16058D7C323}">
      <dsp:nvSpPr>
        <dsp:cNvPr id="0" name=""/>
        <dsp:cNvSpPr/>
      </dsp:nvSpPr>
      <dsp:spPr>
        <a:xfrm>
          <a:off x="457200" y="15197"/>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算数</a:t>
          </a:r>
          <a:r>
            <a:rPr kumimoji="1" lang="en-US" altLang="ja-JP" sz="1400" kern="1200" dirty="0"/>
            <a:t>(</a:t>
          </a:r>
          <a:r>
            <a:rPr kumimoji="1" lang="ja-JP" altLang="en-US" sz="1400" kern="1200" dirty="0"/>
            <a:t>第</a:t>
          </a:r>
          <a:r>
            <a:rPr kumimoji="1" lang="en-US" altLang="ja-JP" sz="1400" kern="1200" dirty="0"/>
            <a:t>5</a:t>
          </a:r>
          <a:r>
            <a:rPr kumimoji="1" lang="ja-JP" altLang="en-US" sz="1400" kern="1200" dirty="0"/>
            <a:t>学年</a:t>
          </a:r>
          <a:r>
            <a:rPr kumimoji="1" lang="en-US" altLang="ja-JP" sz="1400" kern="1200" dirty="0"/>
            <a:t>) (A-</a:t>
          </a:r>
          <a:r>
            <a:rPr kumimoji="1" lang="ja-JP" altLang="en-US" sz="1400" kern="1200" dirty="0"/>
            <a:t>①</a:t>
          </a:r>
          <a:r>
            <a:rPr kumimoji="1" lang="en-US" altLang="ja-JP" sz="1400" kern="1200" dirty="0"/>
            <a:t>)</a:t>
          </a:r>
          <a:endParaRPr kumimoji="1" lang="ja-JP" altLang="en-US" sz="1400" kern="1200" dirty="0"/>
        </a:p>
      </dsp:txBody>
      <dsp:txXfrm>
        <a:off x="477375" y="35372"/>
        <a:ext cx="6360450" cy="372930"/>
      </dsp:txXfrm>
    </dsp:sp>
    <dsp:sp modelId="{55F60A86-480B-4A89-9CB3-0A46AF3AAAD8}">
      <dsp:nvSpPr>
        <dsp:cNvPr id="0" name=""/>
        <dsp:cNvSpPr/>
      </dsp:nvSpPr>
      <dsp:spPr>
        <a:xfrm>
          <a:off x="0" y="1176602"/>
          <a:ext cx="9144000" cy="9481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身の回りには電気の性質や働きを利用した道具があること等をプログラミングを通して学習する場面</a:t>
          </a:r>
        </a:p>
      </dsp:txBody>
      <dsp:txXfrm>
        <a:off x="0" y="1176602"/>
        <a:ext cx="9144000" cy="948150"/>
      </dsp:txXfrm>
    </dsp:sp>
    <dsp:sp modelId="{C9820B5B-42D2-418A-B376-D40BD3B2FF2B}">
      <dsp:nvSpPr>
        <dsp:cNvPr id="0" name=""/>
        <dsp:cNvSpPr/>
      </dsp:nvSpPr>
      <dsp:spPr>
        <a:xfrm>
          <a:off x="457200" y="969962"/>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理科</a:t>
          </a:r>
          <a:r>
            <a:rPr kumimoji="1" lang="en-US" altLang="ja-JP" sz="1400" kern="1200" dirty="0"/>
            <a:t>(</a:t>
          </a:r>
          <a:r>
            <a:rPr kumimoji="1" lang="ja-JP" altLang="en-US" sz="1400" kern="1200" dirty="0"/>
            <a:t>第</a:t>
          </a:r>
          <a:r>
            <a:rPr kumimoji="1" lang="en-US" altLang="ja-JP" sz="1400" kern="1200" dirty="0"/>
            <a:t>6</a:t>
          </a:r>
          <a:r>
            <a:rPr kumimoji="1" lang="ja-JP" altLang="en-US" sz="1400" kern="1200" dirty="0"/>
            <a:t>学年</a:t>
          </a:r>
          <a:r>
            <a:rPr kumimoji="1" lang="en-US" altLang="ja-JP" sz="1400" kern="1200" dirty="0"/>
            <a:t>) (A-</a:t>
          </a:r>
          <a:r>
            <a:rPr kumimoji="1" lang="ja-JP" altLang="en-US" sz="1400" kern="1200" dirty="0"/>
            <a:t>②</a:t>
          </a:r>
          <a:r>
            <a:rPr kumimoji="1" lang="en-US" altLang="ja-JP" sz="1400" kern="1200" dirty="0"/>
            <a:t>)</a:t>
          </a:r>
          <a:endParaRPr kumimoji="1" lang="ja-JP" altLang="en-US" sz="1400" kern="1200" dirty="0"/>
        </a:p>
      </dsp:txBody>
      <dsp:txXfrm>
        <a:off x="477375" y="990137"/>
        <a:ext cx="6360450" cy="372930"/>
      </dsp:txXfrm>
    </dsp:sp>
    <dsp:sp modelId="{A9358667-D192-4A1B-B507-9A593E7B5616}">
      <dsp:nvSpPr>
        <dsp:cNvPr id="0" name=""/>
        <dsp:cNvSpPr/>
      </dsp:nvSpPr>
      <dsp:spPr>
        <a:xfrm>
          <a:off x="0" y="2406992"/>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「情報化の進展と生活や社会の変化」を探究課題として学習する場面</a:t>
          </a:r>
        </a:p>
      </dsp:txBody>
      <dsp:txXfrm>
        <a:off x="0" y="2406992"/>
        <a:ext cx="9144000" cy="672525"/>
      </dsp:txXfrm>
    </dsp:sp>
    <dsp:sp modelId="{625F8067-B925-484E-9086-480640159BB4}">
      <dsp:nvSpPr>
        <dsp:cNvPr id="0" name=""/>
        <dsp:cNvSpPr/>
      </dsp:nvSpPr>
      <dsp:spPr>
        <a:xfrm>
          <a:off x="457200" y="2200352"/>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総合的な学習の時間 </a:t>
          </a:r>
          <a:r>
            <a:rPr kumimoji="1" lang="en-US" altLang="ja-JP" sz="1400" kern="1200" dirty="0"/>
            <a:t>(A-</a:t>
          </a:r>
          <a:r>
            <a:rPr kumimoji="1" lang="ja-JP" altLang="en-US" sz="1400" kern="1200" dirty="0"/>
            <a:t>③</a:t>
          </a:r>
          <a:r>
            <a:rPr kumimoji="1" lang="en-US" altLang="ja-JP" sz="1400" kern="1200" dirty="0"/>
            <a:t>)</a:t>
          </a:r>
          <a:endParaRPr kumimoji="1" lang="ja-JP" altLang="en-US" sz="1400" kern="1200" dirty="0"/>
        </a:p>
      </dsp:txBody>
      <dsp:txXfrm>
        <a:off x="477375" y="2220527"/>
        <a:ext cx="6360450" cy="372930"/>
      </dsp:txXfrm>
    </dsp:sp>
    <dsp:sp modelId="{7B32DA84-6638-4AAC-9452-9F4CE27E52CD}">
      <dsp:nvSpPr>
        <dsp:cNvPr id="0" name=""/>
        <dsp:cNvSpPr/>
      </dsp:nvSpPr>
      <dsp:spPr>
        <a:xfrm>
          <a:off x="0" y="3361757"/>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「まちの魅力と情報技術」を探究課題として学習する場面</a:t>
          </a:r>
        </a:p>
      </dsp:txBody>
      <dsp:txXfrm>
        <a:off x="0" y="3361757"/>
        <a:ext cx="9144000" cy="672525"/>
      </dsp:txXfrm>
    </dsp:sp>
    <dsp:sp modelId="{A05447D5-9CEA-4FB3-9845-EA50D182A487}">
      <dsp:nvSpPr>
        <dsp:cNvPr id="0" name=""/>
        <dsp:cNvSpPr/>
      </dsp:nvSpPr>
      <dsp:spPr>
        <a:xfrm>
          <a:off x="457200" y="3155117"/>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総合的な学習の時間 </a:t>
          </a:r>
          <a:r>
            <a:rPr kumimoji="1" lang="en-US" altLang="ja-JP" sz="1400" kern="1200" dirty="0"/>
            <a:t>(A-</a:t>
          </a:r>
          <a:r>
            <a:rPr kumimoji="1" lang="ja-JP" altLang="en-US" sz="1400" kern="1200" dirty="0"/>
            <a:t>④</a:t>
          </a:r>
          <a:r>
            <a:rPr kumimoji="1" lang="en-US" altLang="ja-JP" sz="1400" kern="1200" dirty="0"/>
            <a:t>)</a:t>
          </a:r>
          <a:endParaRPr kumimoji="1" lang="ja-JP" altLang="en-US" sz="1400" kern="1200" dirty="0"/>
        </a:p>
      </dsp:txBody>
      <dsp:txXfrm>
        <a:off x="477375" y="3175292"/>
        <a:ext cx="6360450" cy="372930"/>
      </dsp:txXfrm>
    </dsp:sp>
    <dsp:sp modelId="{8BBE4697-08B0-4CBE-96F8-3CE3D2C6E59B}">
      <dsp:nvSpPr>
        <dsp:cNvPr id="0" name=""/>
        <dsp:cNvSpPr/>
      </dsp:nvSpPr>
      <dsp:spPr>
        <a:xfrm>
          <a:off x="0" y="4316522"/>
          <a:ext cx="9144000" cy="67252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291592" rIns="709676" bIns="99568" numCol="1" spcCol="1270" anchor="t" anchorCtr="0">
          <a:noAutofit/>
        </a:bodyPr>
        <a:lstStyle/>
        <a:p>
          <a:pPr marL="114300" lvl="1" indent="-114300" algn="l" defTabSz="622300">
            <a:lnSpc>
              <a:spcPct val="90000"/>
            </a:lnSpc>
            <a:spcBef>
              <a:spcPct val="0"/>
            </a:spcBef>
            <a:spcAft>
              <a:spcPct val="15000"/>
            </a:spcAft>
            <a:buChar char="•"/>
          </a:pPr>
          <a:r>
            <a:rPr kumimoji="1" lang="ja-JP" altLang="en-US" sz="1400" kern="1200" dirty="0"/>
            <a:t>「情報技術を生かした生産や人の手によるものづくり」を探究課題として学習する場面 </a:t>
          </a:r>
        </a:p>
      </dsp:txBody>
      <dsp:txXfrm>
        <a:off x="0" y="4316522"/>
        <a:ext cx="9144000" cy="672525"/>
      </dsp:txXfrm>
    </dsp:sp>
    <dsp:sp modelId="{23050815-240F-403C-B970-EBE1F5550118}">
      <dsp:nvSpPr>
        <dsp:cNvPr id="0" name=""/>
        <dsp:cNvSpPr/>
      </dsp:nvSpPr>
      <dsp:spPr>
        <a:xfrm>
          <a:off x="457200" y="4109882"/>
          <a:ext cx="6400800" cy="413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総合的な学習の時間 </a:t>
          </a:r>
          <a:r>
            <a:rPr kumimoji="1" lang="en-US" altLang="ja-JP" sz="1400" kern="1200" dirty="0"/>
            <a:t>(A-</a:t>
          </a:r>
          <a:r>
            <a:rPr kumimoji="1" lang="ja-JP" altLang="en-US" sz="1400" kern="1200" dirty="0"/>
            <a:t>⑤</a:t>
          </a:r>
          <a:r>
            <a:rPr kumimoji="1" lang="en-US" altLang="ja-JP" sz="1400" kern="1200" dirty="0"/>
            <a:t>)</a:t>
          </a:r>
          <a:endParaRPr kumimoji="1" lang="ja-JP" altLang="en-US" sz="1400" kern="1200" dirty="0"/>
        </a:p>
      </dsp:txBody>
      <dsp:txXfrm>
        <a:off x="477375" y="4130057"/>
        <a:ext cx="6360450" cy="372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3A30D-7051-4538-B193-B5B48031700A}">
      <dsp:nvSpPr>
        <dsp:cNvPr id="0" name=""/>
        <dsp:cNvSpPr/>
      </dsp:nvSpPr>
      <dsp:spPr>
        <a:xfrm>
          <a:off x="0" y="237987"/>
          <a:ext cx="9144000" cy="1015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様々なリズム・パターンを組み合わせて音楽をつくることをプログラミングを通して学習する場面</a:t>
          </a:r>
        </a:p>
      </dsp:txBody>
      <dsp:txXfrm>
        <a:off x="0" y="237987"/>
        <a:ext cx="9144000" cy="1015875"/>
      </dsp:txXfrm>
    </dsp:sp>
    <dsp:sp modelId="{2BF98115-9102-49F2-84BA-988AAA7B17EF}">
      <dsp:nvSpPr>
        <dsp:cNvPr id="0" name=""/>
        <dsp:cNvSpPr/>
      </dsp:nvSpPr>
      <dsp:spPr>
        <a:xfrm>
          <a:off x="457200" y="16587"/>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音楽</a:t>
          </a:r>
          <a:r>
            <a:rPr kumimoji="1" lang="en-US" altLang="ja-JP" sz="1500" kern="1200" dirty="0"/>
            <a:t>(</a:t>
          </a:r>
          <a:r>
            <a:rPr kumimoji="1" lang="ja-JP" altLang="en-US" sz="1500" kern="1200" dirty="0"/>
            <a:t>第</a:t>
          </a:r>
          <a:r>
            <a:rPr kumimoji="1" lang="en-US" altLang="ja-JP" sz="1500" kern="1200" dirty="0"/>
            <a:t>4</a:t>
          </a:r>
          <a:r>
            <a:rPr kumimoji="1" lang="ja-JP" altLang="en-US" sz="1500" kern="1200" dirty="0"/>
            <a:t>学年</a:t>
          </a:r>
          <a:r>
            <a:rPr kumimoji="1" lang="en-US" altLang="ja-JP" sz="1500" kern="1200" dirty="0"/>
            <a:t>) (B-</a:t>
          </a:r>
          <a:r>
            <a:rPr kumimoji="1" lang="ja-JP" altLang="en-US" sz="1500" kern="1200" dirty="0"/>
            <a:t>①</a:t>
          </a:r>
          <a:r>
            <a:rPr kumimoji="1" lang="en-US" altLang="ja-JP" sz="1500" kern="1200" dirty="0"/>
            <a:t>)</a:t>
          </a:r>
          <a:endParaRPr kumimoji="1" lang="ja-JP" altLang="en-US" sz="1500" kern="1200" dirty="0"/>
        </a:p>
      </dsp:txBody>
      <dsp:txXfrm>
        <a:off x="478816" y="38203"/>
        <a:ext cx="6357568" cy="399568"/>
      </dsp:txXfrm>
    </dsp:sp>
    <dsp:sp modelId="{E384AADB-FA66-4301-83F6-FEC2039230DA}">
      <dsp:nvSpPr>
        <dsp:cNvPr id="0" name=""/>
        <dsp:cNvSpPr/>
      </dsp:nvSpPr>
      <dsp:spPr>
        <a:xfrm>
          <a:off x="0" y="1556262"/>
          <a:ext cx="9144000" cy="1015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都道府県の特徴を組み合わせて４７都道府県を見付けるプログラムの活用を通して、その名称と位置を学習する場面 </a:t>
          </a:r>
        </a:p>
      </dsp:txBody>
      <dsp:txXfrm>
        <a:off x="0" y="1556262"/>
        <a:ext cx="9144000" cy="1015875"/>
      </dsp:txXfrm>
    </dsp:sp>
    <dsp:sp modelId="{04C792E7-8BA9-424B-9ADE-E906E92794FE}">
      <dsp:nvSpPr>
        <dsp:cNvPr id="0" name=""/>
        <dsp:cNvSpPr/>
      </dsp:nvSpPr>
      <dsp:spPr>
        <a:xfrm>
          <a:off x="457200" y="1334862"/>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社会</a:t>
          </a:r>
          <a:r>
            <a:rPr kumimoji="1" lang="en-US" altLang="ja-JP" sz="1500" kern="1200" dirty="0"/>
            <a:t>(</a:t>
          </a:r>
          <a:r>
            <a:rPr kumimoji="1" lang="ja-JP" altLang="en-US" sz="1500" kern="1200" dirty="0"/>
            <a:t>第</a:t>
          </a:r>
          <a:r>
            <a:rPr kumimoji="1" lang="en-US" altLang="ja-JP" sz="1500" kern="1200" dirty="0"/>
            <a:t>4</a:t>
          </a:r>
          <a:r>
            <a:rPr kumimoji="1" lang="ja-JP" altLang="en-US" sz="1500" kern="1200" dirty="0"/>
            <a:t>学年</a:t>
          </a:r>
          <a:r>
            <a:rPr kumimoji="1" lang="en-US" altLang="ja-JP" sz="1500" kern="1200" dirty="0"/>
            <a:t>) (B-</a:t>
          </a:r>
          <a:r>
            <a:rPr kumimoji="1" lang="ja-JP" altLang="en-US" sz="1500" kern="1200" dirty="0"/>
            <a:t>②</a:t>
          </a:r>
          <a:r>
            <a:rPr kumimoji="1" lang="en-US" altLang="ja-JP" sz="1500" kern="1200" dirty="0"/>
            <a:t>)</a:t>
          </a:r>
          <a:endParaRPr kumimoji="1" lang="ja-JP" altLang="en-US" sz="1500" kern="1200" dirty="0"/>
        </a:p>
      </dsp:txBody>
      <dsp:txXfrm>
        <a:off x="478816" y="1356478"/>
        <a:ext cx="6357568" cy="399568"/>
      </dsp:txXfrm>
    </dsp:sp>
    <dsp:sp modelId="{7CAE9FE8-0F55-42ED-8391-ED19AF605482}">
      <dsp:nvSpPr>
        <dsp:cNvPr id="0" name=""/>
        <dsp:cNvSpPr/>
      </dsp:nvSpPr>
      <dsp:spPr>
        <a:xfrm>
          <a:off x="0" y="2874537"/>
          <a:ext cx="9144000" cy="1015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自動炊飯器に組み込まれているプログラムを考える活動を通して、炊飯について学習する場面</a:t>
          </a:r>
        </a:p>
      </dsp:txBody>
      <dsp:txXfrm>
        <a:off x="0" y="2874537"/>
        <a:ext cx="9144000" cy="1015875"/>
      </dsp:txXfrm>
    </dsp:sp>
    <dsp:sp modelId="{0B26FF5C-61BD-4A18-8876-9F0FD0DDADE3}">
      <dsp:nvSpPr>
        <dsp:cNvPr id="0" name=""/>
        <dsp:cNvSpPr/>
      </dsp:nvSpPr>
      <dsp:spPr>
        <a:xfrm>
          <a:off x="457200" y="2653137"/>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家庭</a:t>
          </a:r>
          <a:r>
            <a:rPr kumimoji="1" lang="en-US" altLang="ja-JP" sz="1500" kern="1200" dirty="0"/>
            <a:t>(</a:t>
          </a:r>
          <a:r>
            <a:rPr kumimoji="1" lang="ja-JP" altLang="en-US" sz="1500" kern="1200" dirty="0"/>
            <a:t>第</a:t>
          </a:r>
          <a:r>
            <a:rPr kumimoji="1" lang="en-US" altLang="ja-JP" sz="1500" kern="1200" dirty="0"/>
            <a:t>6</a:t>
          </a:r>
          <a:r>
            <a:rPr kumimoji="1" lang="ja-JP" altLang="en-US" sz="1500" kern="1200" dirty="0"/>
            <a:t>学年</a:t>
          </a:r>
          <a:r>
            <a:rPr kumimoji="1" lang="en-US" altLang="ja-JP" sz="1500" kern="1200" dirty="0"/>
            <a:t>) (B-</a:t>
          </a:r>
          <a:r>
            <a:rPr kumimoji="1" lang="ja-JP" altLang="en-US" sz="1500" kern="1200" dirty="0"/>
            <a:t>③</a:t>
          </a:r>
          <a:r>
            <a:rPr kumimoji="1" lang="en-US" altLang="ja-JP" sz="1500" kern="1200" dirty="0"/>
            <a:t>)</a:t>
          </a:r>
          <a:endParaRPr kumimoji="1" lang="ja-JP" altLang="en-US" sz="1500" kern="1200" dirty="0"/>
        </a:p>
      </dsp:txBody>
      <dsp:txXfrm>
        <a:off x="478816" y="2674753"/>
        <a:ext cx="6357568" cy="399568"/>
      </dsp:txXfrm>
    </dsp:sp>
    <dsp:sp modelId="{B3E586C6-7351-4235-9C83-0F456B58FA93}">
      <dsp:nvSpPr>
        <dsp:cNvPr id="0" name=""/>
        <dsp:cNvSpPr/>
      </dsp:nvSpPr>
      <dsp:spPr>
        <a:xfrm>
          <a:off x="0" y="4192812"/>
          <a:ext cx="9144000" cy="7205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09676" tIns="312420" rIns="709676" bIns="106680" numCol="1" spcCol="1270" anchor="t" anchorCtr="0">
          <a:noAutofit/>
        </a:bodyPr>
        <a:lstStyle/>
        <a:p>
          <a:pPr marL="114300" lvl="1" indent="-114300" algn="l" defTabSz="666750">
            <a:lnSpc>
              <a:spcPct val="90000"/>
            </a:lnSpc>
            <a:spcBef>
              <a:spcPct val="0"/>
            </a:spcBef>
            <a:spcAft>
              <a:spcPct val="15000"/>
            </a:spcAft>
            <a:buChar char="•"/>
          </a:pPr>
          <a:r>
            <a:rPr kumimoji="1" lang="ja-JP" altLang="en-US" sz="1500" kern="1200" dirty="0"/>
            <a:t>課題について探究して分かったことなどを発表（プレゼンテーション）する学習場面</a:t>
          </a:r>
        </a:p>
      </dsp:txBody>
      <dsp:txXfrm>
        <a:off x="0" y="4192812"/>
        <a:ext cx="9144000" cy="720562"/>
      </dsp:txXfrm>
    </dsp:sp>
    <dsp:sp modelId="{B009D2C8-D3BC-44A0-B81A-72D42DFAB8D1}">
      <dsp:nvSpPr>
        <dsp:cNvPr id="0" name=""/>
        <dsp:cNvSpPr/>
      </dsp:nvSpPr>
      <dsp:spPr>
        <a:xfrm>
          <a:off x="457200" y="3971412"/>
          <a:ext cx="6400800" cy="442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666750">
            <a:lnSpc>
              <a:spcPct val="90000"/>
            </a:lnSpc>
            <a:spcBef>
              <a:spcPct val="0"/>
            </a:spcBef>
            <a:spcAft>
              <a:spcPct val="35000"/>
            </a:spcAft>
            <a:buNone/>
          </a:pPr>
          <a:r>
            <a:rPr kumimoji="1" lang="ja-JP" altLang="en-US" sz="1500" kern="1200" dirty="0"/>
            <a:t>総合的な学習の時間 </a:t>
          </a:r>
          <a:r>
            <a:rPr kumimoji="1" lang="en-US" altLang="ja-JP" sz="1500" kern="1200" dirty="0"/>
            <a:t>(B-</a:t>
          </a:r>
          <a:r>
            <a:rPr kumimoji="1" lang="ja-JP" altLang="en-US" sz="1500" kern="1200" dirty="0"/>
            <a:t>④</a:t>
          </a:r>
          <a:r>
            <a:rPr kumimoji="1" lang="en-US" altLang="ja-JP" sz="1500" kern="1200" dirty="0"/>
            <a:t>)</a:t>
          </a:r>
          <a:endParaRPr kumimoji="1" lang="ja-JP" altLang="en-US" sz="1500" kern="1200" dirty="0"/>
        </a:p>
      </dsp:txBody>
      <dsp:txXfrm>
        <a:off x="478816" y="3993028"/>
        <a:ext cx="6357568"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0FC188-17DC-4D2D-ADBC-64372A73616E}">
      <dsp:nvSpPr>
        <dsp:cNvPr id="0" name=""/>
        <dsp:cNvSpPr/>
      </dsp:nvSpPr>
      <dsp:spPr>
        <a:xfrm>
          <a:off x="802" y="14566"/>
          <a:ext cx="3128878" cy="18773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プログラミングの楽しさや面白さ</a:t>
          </a:r>
          <a:r>
            <a:rPr kumimoji="1" lang="en-US" altLang="ja-JP" sz="1600" kern="1200" dirty="0"/>
            <a:t>,</a:t>
          </a:r>
          <a:r>
            <a:rPr kumimoji="1" lang="ja-JP" altLang="en-US" sz="1600" kern="1200" dirty="0"/>
            <a:t>達成感などを味わえる題材などでプログラミングを体験する例 </a:t>
          </a:r>
          <a:r>
            <a:rPr kumimoji="1" lang="en-US" altLang="ja-JP" sz="1600" kern="1200" dirty="0"/>
            <a:t>(C-</a:t>
          </a:r>
          <a:r>
            <a:rPr kumimoji="1" lang="ja-JP" altLang="en-US" sz="1600" kern="1200" dirty="0"/>
            <a:t>①</a:t>
          </a:r>
          <a:r>
            <a:rPr kumimoji="1" lang="en-US" altLang="ja-JP" sz="1600" kern="1200" dirty="0"/>
            <a:t>)</a:t>
          </a:r>
        </a:p>
      </dsp:txBody>
      <dsp:txXfrm>
        <a:off x="802" y="14566"/>
        <a:ext cx="3128878" cy="1877327"/>
      </dsp:txXfrm>
    </dsp:sp>
    <dsp:sp modelId="{F316AFF0-DAC1-4295-BD4F-BFC36C77B53D}">
      <dsp:nvSpPr>
        <dsp:cNvPr id="0" name=""/>
        <dsp:cNvSpPr/>
      </dsp:nvSpPr>
      <dsp:spPr>
        <a:xfrm>
          <a:off x="3442568" y="14566"/>
          <a:ext cx="3128878" cy="18773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各科目等におけるプログラミングに関する学習活動の実施に先立って</a:t>
          </a:r>
          <a:r>
            <a:rPr kumimoji="1" lang="en-US" altLang="ja-JP" sz="1600" kern="1200" dirty="0"/>
            <a:t>,</a:t>
          </a:r>
          <a:r>
            <a:rPr kumimoji="1" lang="ja-JP" altLang="en-US" sz="1600" kern="1200" dirty="0"/>
            <a:t>プログラミング言語やプログラミング技能の基礎についての学習を実施する例</a:t>
          </a:r>
          <a:r>
            <a:rPr kumimoji="1" lang="en-US" altLang="ja-JP" sz="1600" kern="1200" dirty="0"/>
            <a:t>(C-</a:t>
          </a:r>
          <a:r>
            <a:rPr kumimoji="1" lang="ja-JP" altLang="en-US" sz="1600" kern="1200" dirty="0"/>
            <a:t>②</a:t>
          </a:r>
          <a:r>
            <a:rPr kumimoji="1" lang="en-US" altLang="ja-JP" sz="1600" kern="1200" dirty="0"/>
            <a:t>)</a:t>
          </a:r>
          <a:endParaRPr kumimoji="1" lang="ja-JP" altLang="en-US" sz="1600" kern="1200" dirty="0"/>
        </a:p>
      </dsp:txBody>
      <dsp:txXfrm>
        <a:off x="3442568" y="14566"/>
        <a:ext cx="3128878" cy="1877327"/>
      </dsp:txXfrm>
    </dsp:sp>
    <dsp:sp modelId="{E52CCB58-6D3E-40AC-8B0B-74868DDA9107}">
      <dsp:nvSpPr>
        <dsp:cNvPr id="0" name=""/>
        <dsp:cNvSpPr/>
      </dsp:nvSpPr>
      <dsp:spPr>
        <a:xfrm>
          <a:off x="802" y="2204781"/>
          <a:ext cx="3128878" cy="18773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各科目等の学習を基に課題を設定し</a:t>
          </a:r>
          <a:r>
            <a:rPr kumimoji="1" lang="en-US" altLang="ja-JP" sz="1600" kern="1200" dirty="0"/>
            <a:t>,</a:t>
          </a:r>
          <a:r>
            <a:rPr kumimoji="1" lang="ja-JP" altLang="en-US" sz="1600" kern="1200" dirty="0"/>
            <a:t>プログラミングを通して課題の解決に取り組む学習を展開する例 </a:t>
          </a:r>
          <a:r>
            <a:rPr kumimoji="1" lang="en-US" altLang="ja-JP" sz="1600" kern="1200" dirty="0"/>
            <a:t>(C-</a:t>
          </a:r>
          <a:r>
            <a:rPr kumimoji="1" lang="ja-JP" altLang="en-US" sz="1600" kern="1200" dirty="0"/>
            <a:t>③</a:t>
          </a:r>
          <a:r>
            <a:rPr kumimoji="1" lang="en-US" altLang="ja-JP" sz="1600" kern="1200" dirty="0"/>
            <a:t>-1)</a:t>
          </a:r>
          <a:endParaRPr kumimoji="1" lang="ja-JP" altLang="en-US" sz="1600" kern="1200" dirty="0"/>
        </a:p>
      </dsp:txBody>
      <dsp:txXfrm>
        <a:off x="802" y="2204781"/>
        <a:ext cx="3128878" cy="1877327"/>
      </dsp:txXfrm>
    </dsp:sp>
    <dsp:sp modelId="{9736D1E4-6AEA-4002-954F-16A98A9CF941}">
      <dsp:nvSpPr>
        <dsp:cNvPr id="0" name=""/>
        <dsp:cNvSpPr/>
      </dsp:nvSpPr>
      <dsp:spPr>
        <a:xfrm>
          <a:off x="3442568" y="2204781"/>
          <a:ext cx="3128878" cy="187732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各科目等の学習を基に</a:t>
          </a:r>
          <a:r>
            <a:rPr kumimoji="1" lang="en-US" altLang="ja-JP" sz="1600" kern="1200" dirty="0"/>
            <a:t>,</a:t>
          </a:r>
          <a:r>
            <a:rPr kumimoji="1" lang="ja-JP" altLang="en-US" sz="1600" kern="1200" dirty="0"/>
            <a:t>プログラミングを通して表現したいものを表現する学習を展開する例  </a:t>
          </a:r>
          <a:r>
            <a:rPr kumimoji="1" lang="en-US" altLang="ja-JP" sz="1600" kern="1200" dirty="0"/>
            <a:t>(C-</a:t>
          </a:r>
          <a:r>
            <a:rPr kumimoji="1" lang="ja-JP" altLang="en-US" sz="1600" kern="1200" dirty="0"/>
            <a:t>③</a:t>
          </a:r>
          <a:r>
            <a:rPr kumimoji="1" lang="en-US" altLang="ja-JP" sz="1600" kern="1200" dirty="0"/>
            <a:t>-2)</a:t>
          </a:r>
          <a:endParaRPr kumimoji="1" lang="ja-JP" altLang="en-US" sz="1600" kern="1200" dirty="0"/>
        </a:p>
      </dsp:txBody>
      <dsp:txXfrm>
        <a:off x="3442568" y="2204781"/>
        <a:ext cx="3128878" cy="187732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A1871-CB12-41D5-BD10-FB1CA0B48C0E}" type="datetimeFigureOut">
              <a:rPr kumimoji="1" lang="ja-JP" altLang="en-US" smtClean="0"/>
              <a:t>2019/10/30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4A583D-3086-4392-A5A2-8086C65A3D3F}" type="slidenum">
              <a:rPr kumimoji="1" lang="ja-JP" altLang="en-US" smtClean="0"/>
              <a:t>‹#›</a:t>
            </a:fld>
            <a:endParaRPr kumimoji="1" lang="ja-JP" altLang="en-US"/>
          </a:p>
        </p:txBody>
      </p:sp>
    </p:spTree>
    <p:extLst>
      <p:ext uri="{BB962C8B-B14F-4D97-AF65-F5344CB8AC3E}">
        <p14:creationId xmlns:p14="http://schemas.microsoft.com/office/powerpoint/2010/main" val="5441391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2020</a:t>
            </a:r>
            <a:r>
              <a:rPr kumimoji="1" lang="ja-JP" altLang="en-US" dirty="0"/>
              <a:t>年から小学校にプログラミング教育が導入されます</a:t>
            </a:r>
            <a:r>
              <a:rPr kumimoji="1" lang="en-US" altLang="ja-JP" dirty="0"/>
              <a:t>.</a:t>
            </a:r>
          </a:p>
          <a:p>
            <a:r>
              <a:rPr kumimoji="1" lang="ja-JP" altLang="en-US" dirty="0"/>
              <a:t>そして中学校では</a:t>
            </a:r>
            <a:r>
              <a:rPr kumimoji="1" lang="en-US" altLang="ja-JP" dirty="0"/>
              <a:t>2021</a:t>
            </a:r>
            <a:r>
              <a:rPr kumimoji="1" lang="ja-JP" altLang="en-US" dirty="0"/>
              <a:t>年から導入されます</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4B1CC57F-EFDC-454A-84E7-B7652F38FABF}" type="slidenum">
              <a:rPr kumimoji="1" lang="ja-JP" altLang="en-US" smtClean="0"/>
              <a:t>2</a:t>
            </a:fld>
            <a:endParaRPr kumimoji="1" lang="ja-JP" altLang="en-US"/>
          </a:p>
        </p:txBody>
      </p:sp>
    </p:spTree>
    <p:extLst>
      <p:ext uri="{BB962C8B-B14F-4D97-AF65-F5344CB8AC3E}">
        <p14:creationId xmlns:p14="http://schemas.microsoft.com/office/powerpoint/2010/main" val="463074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a:t>
            </a:r>
            <a:r>
              <a:rPr kumimoji="1" lang="en-US" altLang="ja-JP" dirty="0"/>
              <a:t>,</a:t>
            </a:r>
            <a:r>
              <a:rPr kumimoji="1" lang="ja-JP" altLang="en-US" dirty="0"/>
              <a:t>プログラミング科目が導入された訳ではなく</a:t>
            </a:r>
            <a:endParaRPr kumimoji="1" lang="en-US" altLang="ja-JP" dirty="0"/>
          </a:p>
          <a:p>
            <a:r>
              <a:rPr kumimoji="1" lang="ja-JP" altLang="en-US" dirty="0"/>
              <a:t>従来のカリキュラムの中にプログラミングを導入する必要があります</a:t>
            </a:r>
            <a:r>
              <a:rPr kumimoji="1" lang="en-US" altLang="ja-JP" dirty="0"/>
              <a:t>.</a:t>
            </a:r>
          </a:p>
          <a:p>
            <a:r>
              <a:rPr kumimoji="1" lang="ja-JP" altLang="en-US" dirty="0"/>
              <a:t>しかし</a:t>
            </a:r>
            <a:r>
              <a:rPr kumimoji="1" lang="en-US" altLang="ja-JP" dirty="0"/>
              <a:t>,</a:t>
            </a:r>
            <a:r>
              <a:rPr kumimoji="1" lang="ja-JP" altLang="en-US" dirty="0"/>
              <a:t>どの様なプログラミング教材があるのか</a:t>
            </a:r>
            <a:r>
              <a:rPr kumimoji="1" lang="en-US" altLang="ja-JP" dirty="0"/>
              <a:t>,</a:t>
            </a:r>
            <a:r>
              <a:rPr kumimoji="1" lang="ja-JP" altLang="en-US" dirty="0"/>
              <a:t>どの科目にどのプログラミング教材</a:t>
            </a:r>
            <a:endParaRPr kumimoji="1" lang="en-US" altLang="ja-JP" dirty="0"/>
          </a:p>
          <a:p>
            <a:r>
              <a:rPr kumimoji="1" lang="ja-JP" altLang="en-US" dirty="0"/>
              <a:t>を使用するのか</a:t>
            </a:r>
            <a:r>
              <a:rPr kumimoji="1" lang="en-US" altLang="ja-JP" dirty="0"/>
              <a:t>,</a:t>
            </a:r>
            <a:r>
              <a:rPr kumimoji="1" lang="ja-JP" altLang="en-US" dirty="0"/>
              <a:t>小学校は頭を悩ませています</a:t>
            </a:r>
            <a:r>
              <a:rPr kumimoji="1" lang="en-US" altLang="ja-JP"/>
              <a:t>.</a:t>
            </a:r>
            <a:endParaRPr kumimoji="1" lang="ja-JP" altLang="en-US" dirty="0"/>
          </a:p>
        </p:txBody>
      </p:sp>
      <p:sp>
        <p:nvSpPr>
          <p:cNvPr id="4" name="スライド番号プレースホルダー 3"/>
          <p:cNvSpPr>
            <a:spLocks noGrp="1"/>
          </p:cNvSpPr>
          <p:nvPr>
            <p:ph type="sldNum" sz="quarter" idx="5"/>
          </p:nvPr>
        </p:nvSpPr>
        <p:spPr/>
        <p:txBody>
          <a:bodyPr/>
          <a:lstStyle/>
          <a:p>
            <a:fld id="{4B1CC57F-EFDC-454A-84E7-B7652F38FABF}" type="slidenum">
              <a:rPr kumimoji="1" lang="ja-JP" altLang="en-US" smtClean="0"/>
              <a:t>3</a:t>
            </a:fld>
            <a:endParaRPr kumimoji="1" lang="ja-JP" altLang="en-US"/>
          </a:p>
        </p:txBody>
      </p:sp>
    </p:spTree>
    <p:extLst>
      <p:ext uri="{BB962C8B-B14F-4D97-AF65-F5344CB8AC3E}">
        <p14:creationId xmlns:p14="http://schemas.microsoft.com/office/powerpoint/2010/main" val="3164812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a:t>
            </a:r>
            <a:r>
              <a:rPr kumimoji="1" lang="en-US" altLang="ja-JP" dirty="0"/>
              <a:t>,</a:t>
            </a:r>
          </a:p>
          <a:p>
            <a:r>
              <a:rPr kumimoji="1" lang="ja-JP" altLang="en-US" dirty="0"/>
              <a:t>文部科学省の</a:t>
            </a:r>
            <a:r>
              <a:rPr kumimoji="1" lang="ja-JP" altLang="ja-JP" sz="1200" kern="1200" dirty="0">
                <a:solidFill>
                  <a:schemeClr val="tx1"/>
                </a:solidFill>
                <a:effectLst/>
                <a:latin typeface="+mn-lt"/>
                <a:ea typeface="+mn-ea"/>
                <a:cs typeface="+mn-cs"/>
              </a:rPr>
              <a:t>「小学校プログラミング教育の手引き（第２版）」</a:t>
            </a:r>
            <a:r>
              <a:rPr kumimoji="1" lang="ja-JP" altLang="en-US" sz="1200" kern="1200" dirty="0">
                <a:solidFill>
                  <a:schemeClr val="tx1"/>
                </a:solidFill>
                <a:effectLst/>
                <a:latin typeface="+mn-lt"/>
                <a:ea typeface="+mn-ea"/>
                <a:cs typeface="+mn-cs"/>
              </a:rPr>
              <a:t>に添い</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学習要領を作成</a:t>
            </a:r>
            <a:r>
              <a:rPr kumimoji="1" lang="ja-JP" altLang="en-US" sz="1200" kern="1200" dirty="0">
                <a:solidFill>
                  <a:schemeClr val="tx1"/>
                </a:solidFill>
                <a:effectLst/>
                <a:latin typeface="+mn-lt"/>
                <a:ea typeface="+mn-ea"/>
                <a:cs typeface="+mn-cs"/>
              </a:rPr>
              <a:t>し</a:t>
            </a: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プログラミング教材の比較と検討を行</a:t>
            </a:r>
            <a:r>
              <a:rPr kumimoji="1" lang="ja-JP" altLang="en-US" sz="1200" kern="1200" dirty="0">
                <a:solidFill>
                  <a:schemeClr val="tx1"/>
                </a:solidFill>
                <a:effectLst/>
                <a:latin typeface="+mn-lt"/>
                <a:ea typeface="+mn-ea"/>
                <a:cs typeface="+mn-cs"/>
              </a:rPr>
              <a:t>う</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のが本研究テーマです</a:t>
            </a:r>
            <a:r>
              <a:rPr kumimoji="1" lang="en-US" altLang="ja-JP" sz="1200" kern="1200" dirty="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4</a:t>
            </a:fld>
            <a:endParaRPr kumimoji="1" lang="ja-JP" altLang="en-US"/>
          </a:p>
        </p:txBody>
      </p:sp>
    </p:spTree>
    <p:extLst>
      <p:ext uri="{BB962C8B-B14F-4D97-AF65-F5344CB8AC3E}">
        <p14:creationId xmlns:p14="http://schemas.microsoft.com/office/powerpoint/2010/main" val="98789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現在小学校でプログラミング教材としての前例がある</a:t>
            </a:r>
            <a:endParaRPr kumimoji="1" lang="en-US" altLang="ja-JP" dirty="0"/>
          </a:p>
          <a:p>
            <a:r>
              <a:rPr kumimoji="1" lang="ja-JP" altLang="en-US" dirty="0"/>
              <a:t>物の</a:t>
            </a:r>
            <a:r>
              <a:rPr kumimoji="1" lang="en-US" altLang="ja-JP" dirty="0"/>
              <a:t>1</a:t>
            </a:r>
            <a:r>
              <a:rPr kumimoji="1" lang="ja-JP" altLang="en-US" dirty="0"/>
              <a:t>部をまとめてみました</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5</a:t>
            </a:fld>
            <a:endParaRPr kumimoji="1" lang="ja-JP" altLang="en-US"/>
          </a:p>
        </p:txBody>
      </p:sp>
    </p:spTree>
    <p:extLst>
      <p:ext uri="{BB962C8B-B14F-4D97-AF65-F5344CB8AC3E}">
        <p14:creationId xmlns:p14="http://schemas.microsoft.com/office/powerpoint/2010/main" val="545687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文部科学省の</a:t>
            </a:r>
            <a:r>
              <a:rPr kumimoji="1" lang="ja-JP" altLang="ja-JP" sz="1200" kern="1200" dirty="0">
                <a:solidFill>
                  <a:schemeClr val="tx1"/>
                </a:solidFill>
                <a:effectLst/>
                <a:latin typeface="+mn-lt"/>
                <a:ea typeface="+mn-ea"/>
                <a:cs typeface="+mn-cs"/>
              </a:rPr>
              <a:t>「小学校プログラミング教育の手引き（第２版）」</a:t>
            </a:r>
            <a:endParaRPr kumimoji="1" lang="en-US"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の</a:t>
            </a:r>
            <a:r>
              <a:rPr lang="ja-JP" altLang="en-US" dirty="0"/>
              <a:t>プログラミングに関する学習活動の分類です</a:t>
            </a:r>
            <a:r>
              <a:rPr lang="en-US" altLang="ja-JP" dirty="0"/>
              <a:t>.</a:t>
            </a:r>
          </a:p>
          <a:p>
            <a:r>
              <a:rPr lang="ja-JP" altLang="en-US" dirty="0"/>
              <a:t>カリキュラムが</a:t>
            </a:r>
            <a:r>
              <a:rPr lang="en-US" altLang="ja-JP" dirty="0"/>
              <a:t>A~D</a:t>
            </a:r>
            <a:r>
              <a:rPr lang="ja-JP" altLang="en-US" dirty="0"/>
              <a:t>の</a:t>
            </a:r>
            <a:r>
              <a:rPr lang="en-US" altLang="ja-JP" dirty="0"/>
              <a:t>4</a:t>
            </a:r>
            <a:r>
              <a:rPr lang="ja-JP" altLang="en-US" dirty="0"/>
              <a:t>つの分類で分けられています</a:t>
            </a:r>
            <a:r>
              <a:rPr lang="en-US" altLang="ja-JP" dirty="0"/>
              <a:t>.</a:t>
            </a:r>
          </a:p>
          <a:p>
            <a:endParaRPr kumimoji="1" lang="en-US"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9</a:t>
            </a:fld>
            <a:endParaRPr kumimoji="1" lang="ja-JP" altLang="en-US"/>
          </a:p>
        </p:txBody>
      </p:sp>
    </p:spTree>
    <p:extLst>
      <p:ext uri="{BB962C8B-B14F-4D97-AF65-F5344CB8AC3E}">
        <p14:creationId xmlns:p14="http://schemas.microsoft.com/office/powerpoint/2010/main" val="206031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10</a:t>
            </a:fld>
            <a:endParaRPr kumimoji="1" lang="ja-JP" altLang="en-US"/>
          </a:p>
        </p:txBody>
      </p:sp>
    </p:spTree>
    <p:extLst>
      <p:ext uri="{BB962C8B-B14F-4D97-AF65-F5344CB8AC3E}">
        <p14:creationId xmlns:p14="http://schemas.microsoft.com/office/powerpoint/2010/main" val="373315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11</a:t>
            </a:fld>
            <a:endParaRPr kumimoji="1" lang="ja-JP" altLang="en-US"/>
          </a:p>
        </p:txBody>
      </p:sp>
    </p:spTree>
    <p:extLst>
      <p:ext uri="{BB962C8B-B14F-4D97-AF65-F5344CB8AC3E}">
        <p14:creationId xmlns:p14="http://schemas.microsoft.com/office/powerpoint/2010/main" val="971714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04A583D-3086-4392-A5A2-8086C65A3D3F}" type="slidenum">
              <a:rPr kumimoji="1" lang="ja-JP" altLang="en-US" smtClean="0"/>
              <a:t>17</a:t>
            </a:fld>
            <a:endParaRPr kumimoji="1" lang="ja-JP" altLang="en-US"/>
          </a:p>
        </p:txBody>
      </p:sp>
    </p:spTree>
    <p:extLst>
      <p:ext uri="{BB962C8B-B14F-4D97-AF65-F5344CB8AC3E}">
        <p14:creationId xmlns:p14="http://schemas.microsoft.com/office/powerpoint/2010/main" val="262373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a:xfrm>
            <a:off x="2396319" y="329308"/>
            <a:ext cx="3086292" cy="309201"/>
          </a:xfrm>
        </p:spPr>
        <p:txBody>
          <a:bodyPr/>
          <a:lstStyle/>
          <a:p>
            <a:endParaRPr kumimoji="1" lang="ja-JP" altLang="en-US"/>
          </a:p>
        </p:txBody>
      </p:sp>
      <p:sp>
        <p:nvSpPr>
          <p:cNvPr id="6" name="Slide Number Placeholder 5"/>
          <p:cNvSpPr>
            <a:spLocks noGrp="1"/>
          </p:cNvSpPr>
          <p:nvPr>
            <p:ph type="sldNum" sz="quarter" idx="12"/>
          </p:nvPr>
        </p:nvSpPr>
        <p:spPr>
          <a:xfrm>
            <a:off x="1434703" y="798973"/>
            <a:ext cx="802005" cy="503578"/>
          </a:xfrm>
        </p:spPr>
        <p:txBody>
          <a:bodyPr/>
          <a:lstStyle/>
          <a:p>
            <a:fld id="{E95267CD-E0ED-439B-90C5-844D2462C379}" type="slidenum">
              <a:rPr kumimoji="1" lang="ja-JP" altLang="en-US" smtClean="0"/>
              <a:t>‹#›</a:t>
            </a:fld>
            <a:endParaRPr kumimoji="1" lang="ja-JP" alt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0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168488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048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817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824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022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1443491" y="2824270"/>
            <a:ext cx="3125766"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889182" y="2821491"/>
            <a:ext cx="31256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277599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849490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175744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239A59-7F02-40E8-B487-20B6CD388423}"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217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D6239A59-7F02-40E8-B487-20B6CD388423}"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a:xfrm>
            <a:off x="1437530" y="318641"/>
            <a:ext cx="3251553" cy="320931"/>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E95267CD-E0ED-439B-90C5-844D2462C379}" type="slidenum">
              <a:rPr kumimoji="1" lang="ja-JP" altLang="en-US" smtClean="0"/>
              <a:t>‹#›</a:t>
            </a:fld>
            <a:endParaRPr kumimoji="1" lang="ja-JP" alt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29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239A59-7F02-40E8-B487-20B6CD388423}" type="datetimeFigureOut">
              <a:rPr kumimoji="1" lang="ja-JP" altLang="en-US" smtClean="0"/>
              <a:t>2019/10/30</a:t>
            </a:fld>
            <a:endParaRPr kumimoji="1" lang="ja-JP" alt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E95267CD-E0ED-439B-90C5-844D2462C379}" type="slidenum">
              <a:rPr kumimoji="1" lang="ja-JP" altLang="en-US" smtClean="0"/>
              <a:t>‹#›</a:t>
            </a:fld>
            <a:endParaRPr kumimoji="1" lang="ja-JP" altLang="en-US"/>
          </a:p>
        </p:txBody>
      </p:sp>
    </p:spTree>
    <p:extLst>
      <p:ext uri="{BB962C8B-B14F-4D97-AF65-F5344CB8AC3E}">
        <p14:creationId xmlns:p14="http://schemas.microsoft.com/office/powerpoint/2010/main" val="276375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9D49BA-24C6-47F0-B4FE-2A8974388737}"/>
              </a:ext>
            </a:extLst>
          </p:cNvPr>
          <p:cNvSpPr>
            <a:spLocks noGrp="1"/>
          </p:cNvSpPr>
          <p:nvPr>
            <p:ph type="ctrTitle"/>
          </p:nvPr>
        </p:nvSpPr>
        <p:spPr/>
        <p:txBody>
          <a:bodyPr/>
          <a:lstStyle/>
          <a:p>
            <a:r>
              <a:rPr kumimoji="1" lang="ja-JP" altLang="en-US" dirty="0"/>
              <a:t>小学校</a:t>
            </a:r>
            <a:br>
              <a:rPr kumimoji="1" lang="en-US" altLang="ja-JP" dirty="0"/>
            </a:br>
            <a:r>
              <a:rPr kumimoji="1" lang="ja-JP" altLang="en-US" dirty="0"/>
              <a:t>プログラミング学習の教材作成</a:t>
            </a:r>
          </a:p>
        </p:txBody>
      </p:sp>
      <p:sp>
        <p:nvSpPr>
          <p:cNvPr id="3" name="字幕 2">
            <a:extLst>
              <a:ext uri="{FF2B5EF4-FFF2-40B4-BE49-F238E27FC236}">
                <a16:creationId xmlns:a16="http://schemas.microsoft.com/office/drawing/2014/main" id="{8F5063FC-B00B-4A94-AB6E-C2EFDC1FC083}"/>
              </a:ext>
            </a:extLst>
          </p:cNvPr>
          <p:cNvSpPr>
            <a:spLocks noGrp="1"/>
          </p:cNvSpPr>
          <p:nvPr>
            <p:ph type="subTitle" idx="1"/>
          </p:nvPr>
        </p:nvSpPr>
        <p:spPr/>
        <p:txBody>
          <a:bodyPr/>
          <a:lstStyle/>
          <a:p>
            <a:r>
              <a:rPr kumimoji="1" lang="ja-JP" altLang="en-US" dirty="0"/>
              <a:t>情報工学科　</a:t>
            </a:r>
            <a:r>
              <a:rPr kumimoji="1" lang="en-US" altLang="ja-JP" dirty="0"/>
              <a:t>5</a:t>
            </a:r>
            <a:r>
              <a:rPr kumimoji="1" lang="ja-JP" altLang="en-US" dirty="0"/>
              <a:t>年　</a:t>
            </a:r>
            <a:r>
              <a:rPr kumimoji="1" lang="en-US" altLang="ja-JP" dirty="0"/>
              <a:t>34</a:t>
            </a:r>
            <a:r>
              <a:rPr kumimoji="1" lang="ja-JP" altLang="en-US" dirty="0"/>
              <a:t>番　</a:t>
            </a:r>
            <a:endParaRPr kumimoji="1" lang="en-US" altLang="ja-JP" dirty="0"/>
          </a:p>
          <a:p>
            <a:r>
              <a:rPr lang="ja-JP" altLang="en-US" dirty="0"/>
              <a:t>田房研究室　村井朔也</a:t>
            </a:r>
            <a:endParaRPr kumimoji="1" lang="ja-JP" altLang="en-US" dirty="0"/>
          </a:p>
        </p:txBody>
      </p:sp>
    </p:spTree>
    <p:extLst>
      <p:ext uri="{BB962C8B-B14F-4D97-AF65-F5344CB8AC3E}">
        <p14:creationId xmlns:p14="http://schemas.microsoft.com/office/powerpoint/2010/main" val="310577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03FDFB-DE3A-4D61-931D-C00592A8EE59}"/>
              </a:ext>
            </a:extLst>
          </p:cNvPr>
          <p:cNvSpPr>
            <a:spLocks noGrp="1"/>
          </p:cNvSpPr>
          <p:nvPr>
            <p:ph type="title"/>
          </p:nvPr>
        </p:nvSpPr>
        <p:spPr/>
        <p:txBody>
          <a:bodyPr/>
          <a:lstStyle/>
          <a:p>
            <a:r>
              <a:rPr lang="en-US" altLang="ja-JP" dirty="0"/>
              <a:t>A</a:t>
            </a:r>
            <a:r>
              <a:rPr lang="ja-JP" altLang="en-US" dirty="0"/>
              <a:t>分類</a:t>
            </a:r>
            <a:endParaRPr kumimoji="1" lang="ja-JP" altLang="en-US" dirty="0"/>
          </a:p>
        </p:txBody>
      </p:sp>
      <p:graphicFrame>
        <p:nvGraphicFramePr>
          <p:cNvPr id="4" name="コンテンツ プレースホルダー 3">
            <a:extLst>
              <a:ext uri="{FF2B5EF4-FFF2-40B4-BE49-F238E27FC236}">
                <a16:creationId xmlns:a16="http://schemas.microsoft.com/office/drawing/2014/main" id="{1CE868B3-7A24-440F-BCE7-BBC6FC9DDF31}"/>
              </a:ext>
            </a:extLst>
          </p:cNvPr>
          <p:cNvGraphicFramePr>
            <a:graphicFrameLocks noGrp="1"/>
          </p:cNvGraphicFramePr>
          <p:nvPr>
            <p:ph idx="1"/>
            <p:extLst>
              <p:ext uri="{D42A27DB-BD31-4B8C-83A1-F6EECF244321}">
                <p14:modId xmlns:p14="http://schemas.microsoft.com/office/powerpoint/2010/main" val="381359991"/>
              </p:ext>
            </p:extLst>
          </p:nvPr>
        </p:nvGraphicFramePr>
        <p:xfrm>
          <a:off x="0" y="1853754"/>
          <a:ext cx="9144000" cy="5004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093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18A1-FAAC-45DF-AEF8-07D221F3CE62}"/>
              </a:ext>
            </a:extLst>
          </p:cNvPr>
          <p:cNvSpPr>
            <a:spLocks noGrp="1"/>
          </p:cNvSpPr>
          <p:nvPr>
            <p:ph type="title"/>
          </p:nvPr>
        </p:nvSpPr>
        <p:spPr/>
        <p:txBody>
          <a:bodyPr/>
          <a:lstStyle/>
          <a:p>
            <a:r>
              <a:rPr kumimoji="1" lang="en-US" altLang="ja-JP" dirty="0"/>
              <a:t>A</a:t>
            </a:r>
            <a:r>
              <a:rPr kumimoji="1" lang="ja-JP" altLang="en-US" dirty="0"/>
              <a:t>分類に適する教材</a:t>
            </a:r>
          </a:p>
        </p:txBody>
      </p:sp>
      <p:graphicFrame>
        <p:nvGraphicFramePr>
          <p:cNvPr id="9" name="表 9">
            <a:extLst>
              <a:ext uri="{FF2B5EF4-FFF2-40B4-BE49-F238E27FC236}">
                <a16:creationId xmlns:a16="http://schemas.microsoft.com/office/drawing/2014/main" id="{B51896AC-B00B-4AD1-AD01-38AB339137EE}"/>
              </a:ext>
            </a:extLst>
          </p:cNvPr>
          <p:cNvGraphicFramePr>
            <a:graphicFrameLocks noGrp="1"/>
          </p:cNvGraphicFramePr>
          <p:nvPr>
            <p:extLst>
              <p:ext uri="{D42A27DB-BD31-4B8C-83A1-F6EECF244321}">
                <p14:modId xmlns:p14="http://schemas.microsoft.com/office/powerpoint/2010/main" val="126775516"/>
              </p:ext>
            </p:extLst>
          </p:nvPr>
        </p:nvGraphicFramePr>
        <p:xfrm>
          <a:off x="0" y="1853755"/>
          <a:ext cx="9094382" cy="5004244"/>
        </p:xfrm>
        <a:graphic>
          <a:graphicData uri="http://schemas.openxmlformats.org/drawingml/2006/table">
            <a:tbl>
              <a:tblPr firstRow="1" bandRow="1">
                <a:tableStyleId>{5C22544A-7EE6-4342-B048-85BDC9FD1C3A}</a:tableStyleId>
              </a:tblPr>
              <a:tblGrid>
                <a:gridCol w="4547191">
                  <a:extLst>
                    <a:ext uri="{9D8B030D-6E8A-4147-A177-3AD203B41FA5}">
                      <a16:colId xmlns:a16="http://schemas.microsoft.com/office/drawing/2014/main" val="1499787085"/>
                    </a:ext>
                  </a:extLst>
                </a:gridCol>
                <a:gridCol w="4547191">
                  <a:extLst>
                    <a:ext uri="{9D8B030D-6E8A-4147-A177-3AD203B41FA5}">
                      <a16:colId xmlns:a16="http://schemas.microsoft.com/office/drawing/2014/main" val="2572536511"/>
                    </a:ext>
                  </a:extLst>
                </a:gridCol>
              </a:tblGrid>
              <a:tr h="757260">
                <a:tc>
                  <a:txBody>
                    <a:bodyPr/>
                    <a:lstStyle/>
                    <a:p>
                      <a:pPr algn="ctr"/>
                      <a:r>
                        <a:rPr kumimoji="1" lang="ja-JP" altLang="en-US" sz="1600" dirty="0"/>
                        <a:t>カリキュラム</a:t>
                      </a:r>
                    </a:p>
                  </a:txBody>
                  <a:tcPr/>
                </a:tc>
                <a:tc>
                  <a:txBody>
                    <a:bodyPr/>
                    <a:lstStyle/>
                    <a:p>
                      <a:pPr algn="ctr"/>
                      <a:r>
                        <a:rPr kumimoji="1" lang="ja-JP" altLang="en-US" sz="1600" dirty="0"/>
                        <a:t>教材</a:t>
                      </a:r>
                    </a:p>
                  </a:txBody>
                  <a:tcPr/>
                </a:tc>
                <a:extLst>
                  <a:ext uri="{0D108BD9-81ED-4DB2-BD59-A6C34878D82A}">
                    <a16:rowId xmlns:a16="http://schemas.microsoft.com/office/drawing/2014/main" val="1639324101"/>
                  </a:ext>
                </a:extLst>
              </a:tr>
              <a:tr h="75726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プログラミングを通して、正多角形の意味を基に正多角形をかく場面</a:t>
                      </a:r>
                    </a:p>
                  </a:txBody>
                  <a:tcPr/>
                </a:tc>
                <a:tc>
                  <a:txBody>
                    <a:bodyPr/>
                    <a:lstStyle/>
                    <a:p>
                      <a:pPr algn="ctr"/>
                      <a:r>
                        <a:rPr kumimoji="1" lang="ja-JP" altLang="en-US" sz="1600" dirty="0"/>
                        <a:t>プログル</a:t>
                      </a:r>
                    </a:p>
                  </a:txBody>
                  <a:tcPr/>
                </a:tc>
                <a:extLst>
                  <a:ext uri="{0D108BD9-81ED-4DB2-BD59-A6C34878D82A}">
                    <a16:rowId xmlns:a16="http://schemas.microsoft.com/office/drawing/2014/main" val="3315068798"/>
                  </a:ext>
                </a:extLst>
              </a:tr>
              <a:tr h="98760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身の回りには電気の性質や働きを利用した道具があること等をプログラミングを通して学習する場面</a:t>
                      </a:r>
                    </a:p>
                  </a:txBody>
                  <a:tcPr/>
                </a:tc>
                <a:tc>
                  <a:txBody>
                    <a:bodyPr/>
                    <a:lstStyle/>
                    <a:p>
                      <a:pPr algn="ctr"/>
                      <a:r>
                        <a:rPr kumimoji="1" lang="en-US" altLang="ja-JP" sz="1600" dirty="0"/>
                        <a:t>MESH</a:t>
                      </a:r>
                      <a:endParaRPr kumimoji="1" lang="ja-JP" altLang="en-US" sz="1600" dirty="0"/>
                    </a:p>
                  </a:txBody>
                  <a:tcPr/>
                </a:tc>
                <a:extLst>
                  <a:ext uri="{0D108BD9-81ED-4DB2-BD59-A6C34878D82A}">
                    <a16:rowId xmlns:a16="http://schemas.microsoft.com/office/drawing/2014/main" val="2460056941"/>
                  </a:ext>
                </a:extLst>
              </a:tr>
              <a:tr h="75726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「情報化の進展と生活や社会の変化」を探究課題として学習する場面</a:t>
                      </a:r>
                    </a:p>
                  </a:txBody>
                  <a:tcPr/>
                </a:tc>
                <a:tc>
                  <a:txBody>
                    <a:bodyPr/>
                    <a:lstStyle/>
                    <a:p>
                      <a:pPr algn="ctr"/>
                      <a:r>
                        <a:rPr kumimoji="1" lang="en-US" altLang="ja-JP" sz="1600" dirty="0" err="1"/>
                        <a:t>Micro:bit</a:t>
                      </a:r>
                      <a:endParaRPr kumimoji="1" lang="ja-JP" altLang="en-US" sz="1600" dirty="0"/>
                    </a:p>
                  </a:txBody>
                  <a:tcPr/>
                </a:tc>
                <a:extLst>
                  <a:ext uri="{0D108BD9-81ED-4DB2-BD59-A6C34878D82A}">
                    <a16:rowId xmlns:a16="http://schemas.microsoft.com/office/drawing/2014/main" val="3236030910"/>
                  </a:ext>
                </a:extLst>
              </a:tr>
              <a:tr h="75726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「まちの魅力と情報技術」を探究課題として学習する場面</a:t>
                      </a:r>
                    </a:p>
                  </a:txBody>
                  <a:tcPr/>
                </a:tc>
                <a:tc>
                  <a:txBody>
                    <a:bodyPr/>
                    <a:lstStyle/>
                    <a:p>
                      <a:pPr algn="ctr"/>
                      <a:r>
                        <a:rPr kumimoji="1" lang="en-US" altLang="ja-JP" sz="1600" dirty="0" err="1"/>
                        <a:t>Airblock</a:t>
                      </a:r>
                      <a:endParaRPr kumimoji="1" lang="ja-JP" altLang="en-US" sz="1600" dirty="0"/>
                    </a:p>
                  </a:txBody>
                  <a:tcPr/>
                </a:tc>
                <a:extLst>
                  <a:ext uri="{0D108BD9-81ED-4DB2-BD59-A6C34878D82A}">
                    <a16:rowId xmlns:a16="http://schemas.microsoft.com/office/drawing/2014/main" val="3405399047"/>
                  </a:ext>
                </a:extLst>
              </a:tr>
              <a:tr h="98760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「情報技術を生かした生産や人の手によるものづくり」を探究課題として学習する場面 </a:t>
                      </a:r>
                    </a:p>
                  </a:txBody>
                  <a:tcPr/>
                </a:tc>
                <a:tc>
                  <a:txBody>
                    <a:bodyPr/>
                    <a:lstStyle/>
                    <a:p>
                      <a:pPr algn="ctr"/>
                      <a:r>
                        <a:rPr kumimoji="1" lang="ja-JP" altLang="en-US" sz="1600" dirty="0"/>
                        <a:t>教育用マインクラフト</a:t>
                      </a:r>
                      <a:endParaRPr kumimoji="1" lang="en-US" altLang="ja-JP" sz="1600" dirty="0"/>
                    </a:p>
                    <a:p>
                      <a:pPr algn="ctr"/>
                      <a:r>
                        <a:rPr kumimoji="1" lang="en-US" altLang="ja-JP" sz="1600" dirty="0" err="1"/>
                        <a:t>ArtRobo</a:t>
                      </a:r>
                      <a:endParaRPr kumimoji="1" lang="ja-JP" altLang="en-US" sz="1600" dirty="0"/>
                    </a:p>
                  </a:txBody>
                  <a:tcPr/>
                </a:tc>
                <a:extLst>
                  <a:ext uri="{0D108BD9-81ED-4DB2-BD59-A6C34878D82A}">
                    <a16:rowId xmlns:a16="http://schemas.microsoft.com/office/drawing/2014/main" val="3799186126"/>
                  </a:ext>
                </a:extLst>
              </a:tr>
            </a:tbl>
          </a:graphicData>
        </a:graphic>
      </p:graphicFrame>
      <p:sp>
        <p:nvSpPr>
          <p:cNvPr id="12" name="コンテンツ プレースホルダー 11">
            <a:extLst>
              <a:ext uri="{FF2B5EF4-FFF2-40B4-BE49-F238E27FC236}">
                <a16:creationId xmlns:a16="http://schemas.microsoft.com/office/drawing/2014/main" id="{453D1243-839B-4576-A2CA-6295F0BFBE31}"/>
              </a:ext>
            </a:extLst>
          </p:cNvPr>
          <p:cNvSpPr>
            <a:spLocks noGrp="1"/>
          </p:cNvSpPr>
          <p:nvPr>
            <p:ph idx="1"/>
          </p:nvPr>
        </p:nvSpPr>
        <p:spPr>
          <a:xfrm>
            <a:off x="1443491" y="2015733"/>
            <a:ext cx="6571343" cy="3450613"/>
          </a:xfrm>
        </p:spPr>
        <p:txBody>
          <a:bodyPr/>
          <a:lstStyle/>
          <a:p>
            <a:pPr marL="0" indent="0">
              <a:buNone/>
            </a:pPr>
            <a:endParaRPr kumimoji="1" lang="ja-JP" altLang="en-US" dirty="0"/>
          </a:p>
        </p:txBody>
      </p:sp>
    </p:spTree>
    <p:extLst>
      <p:ext uri="{BB962C8B-B14F-4D97-AF65-F5344CB8AC3E}">
        <p14:creationId xmlns:p14="http://schemas.microsoft.com/office/powerpoint/2010/main" val="389134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9FCAE5-36DE-4A13-9036-520B21D2BA88}"/>
              </a:ext>
            </a:extLst>
          </p:cNvPr>
          <p:cNvSpPr>
            <a:spLocks noGrp="1"/>
          </p:cNvSpPr>
          <p:nvPr>
            <p:ph type="title"/>
          </p:nvPr>
        </p:nvSpPr>
        <p:spPr/>
        <p:txBody>
          <a:bodyPr>
            <a:normAutofit/>
          </a:bodyPr>
          <a:lstStyle/>
          <a:p>
            <a:r>
              <a:rPr lang="en-US" altLang="ja-JP" dirty="0"/>
              <a:t>B</a:t>
            </a:r>
            <a:r>
              <a:rPr lang="ja-JP" altLang="en-US" dirty="0"/>
              <a:t>分類</a:t>
            </a:r>
            <a:endParaRPr kumimoji="1" lang="ja-JP" altLang="en-US" dirty="0"/>
          </a:p>
        </p:txBody>
      </p:sp>
      <p:graphicFrame>
        <p:nvGraphicFramePr>
          <p:cNvPr id="5" name="コンテンツ プレースホルダー 4">
            <a:extLst>
              <a:ext uri="{FF2B5EF4-FFF2-40B4-BE49-F238E27FC236}">
                <a16:creationId xmlns:a16="http://schemas.microsoft.com/office/drawing/2014/main" id="{ABFE2822-0815-4CC4-8322-BBF1EDF5F2C3}"/>
              </a:ext>
            </a:extLst>
          </p:cNvPr>
          <p:cNvGraphicFramePr>
            <a:graphicFrameLocks noGrp="1"/>
          </p:cNvGraphicFramePr>
          <p:nvPr>
            <p:ph idx="1"/>
            <p:extLst>
              <p:ext uri="{D42A27DB-BD31-4B8C-83A1-F6EECF244321}">
                <p14:modId xmlns:p14="http://schemas.microsoft.com/office/powerpoint/2010/main" val="2407401862"/>
              </p:ext>
            </p:extLst>
          </p:nvPr>
        </p:nvGraphicFramePr>
        <p:xfrm>
          <a:off x="0" y="1928036"/>
          <a:ext cx="9144000" cy="4929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25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AFBAB-2ED3-4526-BB9C-AD493F2EE30C}"/>
              </a:ext>
            </a:extLst>
          </p:cNvPr>
          <p:cNvSpPr>
            <a:spLocks noGrp="1"/>
          </p:cNvSpPr>
          <p:nvPr>
            <p:ph type="title"/>
          </p:nvPr>
        </p:nvSpPr>
        <p:spPr/>
        <p:txBody>
          <a:bodyPr/>
          <a:lstStyle/>
          <a:p>
            <a:r>
              <a:rPr lang="en-US" altLang="ja-JP" dirty="0"/>
              <a:t>B</a:t>
            </a:r>
            <a:r>
              <a:rPr lang="ja-JP" altLang="en-US" dirty="0"/>
              <a:t>分類に適する教材</a:t>
            </a:r>
            <a:endParaRPr kumimoji="1" lang="ja-JP" altLang="en-US" dirty="0"/>
          </a:p>
        </p:txBody>
      </p:sp>
      <p:graphicFrame>
        <p:nvGraphicFramePr>
          <p:cNvPr id="5" name="表 5">
            <a:extLst>
              <a:ext uri="{FF2B5EF4-FFF2-40B4-BE49-F238E27FC236}">
                <a16:creationId xmlns:a16="http://schemas.microsoft.com/office/drawing/2014/main" id="{ECD24172-1540-4D8D-98BF-55EA4EE9E2A9}"/>
              </a:ext>
            </a:extLst>
          </p:cNvPr>
          <p:cNvGraphicFramePr>
            <a:graphicFrameLocks noGrp="1"/>
          </p:cNvGraphicFramePr>
          <p:nvPr>
            <p:ph idx="1"/>
            <p:extLst>
              <p:ext uri="{D42A27DB-BD31-4B8C-83A1-F6EECF244321}">
                <p14:modId xmlns:p14="http://schemas.microsoft.com/office/powerpoint/2010/main" val="737961769"/>
              </p:ext>
            </p:extLst>
          </p:nvPr>
        </p:nvGraphicFramePr>
        <p:xfrm>
          <a:off x="0" y="2016125"/>
          <a:ext cx="9144000" cy="4841875"/>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500565621"/>
                    </a:ext>
                  </a:extLst>
                </a:gridCol>
                <a:gridCol w="4572000">
                  <a:extLst>
                    <a:ext uri="{9D8B030D-6E8A-4147-A177-3AD203B41FA5}">
                      <a16:colId xmlns:a16="http://schemas.microsoft.com/office/drawing/2014/main" val="1026045870"/>
                    </a:ext>
                  </a:extLst>
                </a:gridCol>
              </a:tblGrid>
              <a:tr h="968375">
                <a:tc>
                  <a:txBody>
                    <a:bodyPr/>
                    <a:lstStyle/>
                    <a:p>
                      <a:pPr algn="ctr"/>
                      <a:r>
                        <a:rPr kumimoji="1" lang="ja-JP" altLang="en-US" sz="1600" dirty="0"/>
                        <a:t>カリキュラム</a:t>
                      </a:r>
                    </a:p>
                  </a:txBody>
                  <a:tcPr/>
                </a:tc>
                <a:tc>
                  <a:txBody>
                    <a:bodyPr/>
                    <a:lstStyle/>
                    <a:p>
                      <a:pPr algn="ctr"/>
                      <a:r>
                        <a:rPr kumimoji="1" lang="ja-JP" altLang="en-US" sz="1600" dirty="0"/>
                        <a:t>教材</a:t>
                      </a:r>
                    </a:p>
                  </a:txBody>
                  <a:tcPr/>
                </a:tc>
                <a:extLst>
                  <a:ext uri="{0D108BD9-81ED-4DB2-BD59-A6C34878D82A}">
                    <a16:rowId xmlns:a16="http://schemas.microsoft.com/office/drawing/2014/main" val="2858652721"/>
                  </a:ext>
                </a:extLst>
              </a:tr>
              <a:tr h="96837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様々なリズム・パターンを組み合わせて音楽をつくることをプログラミングを通して学習する場面</a:t>
                      </a:r>
                    </a:p>
                  </a:txBody>
                  <a:tcPr/>
                </a:tc>
                <a:tc>
                  <a:txBody>
                    <a:bodyPr/>
                    <a:lstStyle/>
                    <a:p>
                      <a:pPr algn="ctr"/>
                      <a:r>
                        <a:rPr kumimoji="1" lang="en-US" altLang="ja-JP" sz="1600" dirty="0" err="1"/>
                        <a:t>mBot</a:t>
                      </a:r>
                      <a:endParaRPr kumimoji="1" lang="ja-JP" altLang="en-US" sz="1600" dirty="0"/>
                    </a:p>
                  </a:txBody>
                  <a:tcPr/>
                </a:tc>
                <a:extLst>
                  <a:ext uri="{0D108BD9-81ED-4DB2-BD59-A6C34878D82A}">
                    <a16:rowId xmlns:a16="http://schemas.microsoft.com/office/drawing/2014/main" val="2947254263"/>
                  </a:ext>
                </a:extLst>
              </a:tr>
              <a:tr h="96837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都道府県の特徴を組み合わせて４７都道府県を見付けるプログラムの活用を通して、その名称と位置を学習する場面 </a:t>
                      </a:r>
                    </a:p>
                  </a:txBody>
                  <a:tcPr/>
                </a:tc>
                <a:tc>
                  <a:txBody>
                    <a:bodyPr/>
                    <a:lstStyle/>
                    <a:p>
                      <a:pPr algn="ctr"/>
                      <a:r>
                        <a:rPr kumimoji="1" lang="en-US" altLang="ja-JP" sz="1600" dirty="0" err="1"/>
                        <a:t>Ozobot</a:t>
                      </a:r>
                      <a:endParaRPr kumimoji="1" lang="ja-JP" altLang="en-US" sz="1600" dirty="0"/>
                    </a:p>
                  </a:txBody>
                  <a:tcPr/>
                </a:tc>
                <a:extLst>
                  <a:ext uri="{0D108BD9-81ED-4DB2-BD59-A6C34878D82A}">
                    <a16:rowId xmlns:a16="http://schemas.microsoft.com/office/drawing/2014/main" val="4122452870"/>
                  </a:ext>
                </a:extLst>
              </a:tr>
              <a:tr h="96837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自動炊飯器に組み込まれているプログラムを考える活動を通して、炊飯について学習する場面</a:t>
                      </a:r>
                    </a:p>
                  </a:txBody>
                  <a:tcPr/>
                </a:tc>
                <a:tc>
                  <a:txBody>
                    <a:bodyPr/>
                    <a:lstStyle/>
                    <a:p>
                      <a:pPr algn="ctr"/>
                      <a:r>
                        <a:rPr kumimoji="1" lang="en-US" altLang="ja-JP" sz="1600" dirty="0" err="1"/>
                        <a:t>Smalruby</a:t>
                      </a:r>
                      <a:endParaRPr kumimoji="1" lang="ja-JP" altLang="en-US" sz="1600" dirty="0"/>
                    </a:p>
                  </a:txBody>
                  <a:tcPr/>
                </a:tc>
                <a:extLst>
                  <a:ext uri="{0D108BD9-81ED-4DB2-BD59-A6C34878D82A}">
                    <a16:rowId xmlns:a16="http://schemas.microsoft.com/office/drawing/2014/main" val="1587614075"/>
                  </a:ext>
                </a:extLst>
              </a:tr>
              <a:tr h="96837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600" dirty="0"/>
                        <a:t>課題について探究して分かったことなどを発表（プレゼンテーション）する学習場面</a:t>
                      </a:r>
                    </a:p>
                  </a:txBody>
                  <a:tcPr/>
                </a:tc>
                <a:tc>
                  <a:txBody>
                    <a:bodyPr/>
                    <a:lstStyle/>
                    <a:p>
                      <a:pPr algn="ctr"/>
                      <a:r>
                        <a:rPr kumimoji="1" lang="en-US" altLang="ja-JP" sz="1600" dirty="0" err="1"/>
                        <a:t>IchigoJam</a:t>
                      </a:r>
                      <a:endParaRPr kumimoji="1" lang="ja-JP" altLang="en-US" sz="1600" dirty="0"/>
                    </a:p>
                  </a:txBody>
                  <a:tcPr/>
                </a:tc>
                <a:extLst>
                  <a:ext uri="{0D108BD9-81ED-4DB2-BD59-A6C34878D82A}">
                    <a16:rowId xmlns:a16="http://schemas.microsoft.com/office/drawing/2014/main" val="1365183406"/>
                  </a:ext>
                </a:extLst>
              </a:tr>
            </a:tbl>
          </a:graphicData>
        </a:graphic>
      </p:graphicFrame>
    </p:spTree>
    <p:extLst>
      <p:ext uri="{BB962C8B-B14F-4D97-AF65-F5344CB8AC3E}">
        <p14:creationId xmlns:p14="http://schemas.microsoft.com/office/powerpoint/2010/main" val="24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741544-A2BB-449C-B04C-907CDACB3FA7}"/>
              </a:ext>
            </a:extLst>
          </p:cNvPr>
          <p:cNvSpPr>
            <a:spLocks noGrp="1"/>
          </p:cNvSpPr>
          <p:nvPr>
            <p:ph type="title"/>
          </p:nvPr>
        </p:nvSpPr>
        <p:spPr/>
        <p:txBody>
          <a:bodyPr/>
          <a:lstStyle/>
          <a:p>
            <a:r>
              <a:rPr lang="en-US" altLang="ja-JP" dirty="0"/>
              <a:t>C</a:t>
            </a:r>
            <a:r>
              <a:rPr lang="ja-JP" altLang="en-US" dirty="0"/>
              <a:t>分類</a:t>
            </a:r>
            <a:endParaRPr kumimoji="1" lang="ja-JP" altLang="en-US" dirty="0"/>
          </a:p>
        </p:txBody>
      </p:sp>
      <p:graphicFrame>
        <p:nvGraphicFramePr>
          <p:cNvPr id="6" name="コンテンツ プレースホルダー 5">
            <a:extLst>
              <a:ext uri="{FF2B5EF4-FFF2-40B4-BE49-F238E27FC236}">
                <a16:creationId xmlns:a16="http://schemas.microsoft.com/office/drawing/2014/main" id="{213FF295-A942-453D-A011-70FD6A06D78E}"/>
              </a:ext>
            </a:extLst>
          </p:cNvPr>
          <p:cNvGraphicFramePr>
            <a:graphicFrameLocks noGrp="1"/>
          </p:cNvGraphicFramePr>
          <p:nvPr>
            <p:ph idx="1"/>
            <p:extLst>
              <p:ext uri="{D42A27DB-BD31-4B8C-83A1-F6EECF244321}">
                <p14:modId xmlns:p14="http://schemas.microsoft.com/office/powerpoint/2010/main" val="745163606"/>
              </p:ext>
            </p:extLst>
          </p:nvPr>
        </p:nvGraphicFramePr>
        <p:xfrm>
          <a:off x="1443038" y="2016124"/>
          <a:ext cx="6572250" cy="4096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8436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5A2DE3-BC5A-46CC-8B71-88A61DB28CD6}"/>
              </a:ext>
            </a:extLst>
          </p:cNvPr>
          <p:cNvSpPr>
            <a:spLocks noGrp="1"/>
          </p:cNvSpPr>
          <p:nvPr>
            <p:ph type="title"/>
          </p:nvPr>
        </p:nvSpPr>
        <p:spPr/>
        <p:txBody>
          <a:bodyPr/>
          <a:lstStyle/>
          <a:p>
            <a:r>
              <a:rPr lang="en-US" altLang="ja-JP" dirty="0"/>
              <a:t>C</a:t>
            </a:r>
            <a:r>
              <a:rPr lang="ja-JP" altLang="en-US" dirty="0"/>
              <a:t>分類に適する教材</a:t>
            </a:r>
            <a:endParaRPr kumimoji="1" lang="ja-JP" altLang="en-US" dirty="0"/>
          </a:p>
        </p:txBody>
      </p:sp>
      <p:graphicFrame>
        <p:nvGraphicFramePr>
          <p:cNvPr id="4" name="表 4">
            <a:extLst>
              <a:ext uri="{FF2B5EF4-FFF2-40B4-BE49-F238E27FC236}">
                <a16:creationId xmlns:a16="http://schemas.microsoft.com/office/drawing/2014/main" id="{BE7A2A2E-6336-479A-91D3-01BE1C814D86}"/>
              </a:ext>
            </a:extLst>
          </p:cNvPr>
          <p:cNvGraphicFramePr>
            <a:graphicFrameLocks noGrp="1"/>
          </p:cNvGraphicFramePr>
          <p:nvPr>
            <p:ph idx="1"/>
            <p:extLst>
              <p:ext uri="{D42A27DB-BD31-4B8C-83A1-F6EECF244321}">
                <p14:modId xmlns:p14="http://schemas.microsoft.com/office/powerpoint/2010/main" val="2026131409"/>
              </p:ext>
            </p:extLst>
          </p:nvPr>
        </p:nvGraphicFramePr>
        <p:xfrm>
          <a:off x="1443038" y="2016125"/>
          <a:ext cx="6572250" cy="4841875"/>
        </p:xfrm>
        <a:graphic>
          <a:graphicData uri="http://schemas.openxmlformats.org/drawingml/2006/table">
            <a:tbl>
              <a:tblPr firstRow="1" bandRow="1">
                <a:tableStyleId>{5C22544A-7EE6-4342-B048-85BDC9FD1C3A}</a:tableStyleId>
              </a:tblPr>
              <a:tblGrid>
                <a:gridCol w="3286125">
                  <a:extLst>
                    <a:ext uri="{9D8B030D-6E8A-4147-A177-3AD203B41FA5}">
                      <a16:colId xmlns:a16="http://schemas.microsoft.com/office/drawing/2014/main" val="798789147"/>
                    </a:ext>
                  </a:extLst>
                </a:gridCol>
                <a:gridCol w="3286125">
                  <a:extLst>
                    <a:ext uri="{9D8B030D-6E8A-4147-A177-3AD203B41FA5}">
                      <a16:colId xmlns:a16="http://schemas.microsoft.com/office/drawing/2014/main" val="3873444522"/>
                    </a:ext>
                  </a:extLst>
                </a:gridCol>
              </a:tblGrid>
              <a:tr h="981329">
                <a:tc>
                  <a:txBody>
                    <a:bodyPr/>
                    <a:lstStyle/>
                    <a:p>
                      <a:pPr algn="ctr"/>
                      <a:r>
                        <a:rPr kumimoji="1" lang="ja-JP" altLang="en-US" sz="1800" dirty="0"/>
                        <a:t>カリキュラム</a:t>
                      </a:r>
                    </a:p>
                  </a:txBody>
                  <a:tcPr/>
                </a:tc>
                <a:tc>
                  <a:txBody>
                    <a:bodyPr/>
                    <a:lstStyle/>
                    <a:p>
                      <a:pPr algn="ctr"/>
                      <a:r>
                        <a:rPr kumimoji="1" lang="ja-JP" altLang="en-US" sz="1800" dirty="0"/>
                        <a:t>教材</a:t>
                      </a:r>
                    </a:p>
                  </a:txBody>
                  <a:tcPr/>
                </a:tc>
                <a:extLst>
                  <a:ext uri="{0D108BD9-81ED-4DB2-BD59-A6C34878D82A}">
                    <a16:rowId xmlns:a16="http://schemas.microsoft.com/office/drawing/2014/main" val="2394423544"/>
                  </a:ext>
                </a:extLst>
              </a:tr>
              <a:tr h="981329">
                <a:tc>
                  <a:txBody>
                    <a:bodyPr/>
                    <a:lstStyle/>
                    <a:p>
                      <a:pPr algn="ctr"/>
                      <a:r>
                        <a:rPr kumimoji="1" lang="en-US" altLang="ja-JP" sz="1800" dirty="0"/>
                        <a:t>C-</a:t>
                      </a:r>
                      <a:r>
                        <a:rPr kumimoji="1" lang="ja-JP" altLang="en-US" sz="1800" dirty="0"/>
                        <a:t>①</a:t>
                      </a:r>
                    </a:p>
                  </a:txBody>
                  <a:tcPr/>
                </a:tc>
                <a:tc>
                  <a:txBody>
                    <a:bodyPr/>
                    <a:lstStyle/>
                    <a:p>
                      <a:pPr algn="ctr"/>
                      <a:r>
                        <a:rPr kumimoji="1" lang="ja-JP" altLang="en-US" sz="1800" dirty="0"/>
                        <a:t>教育用レゴマインドストーム</a:t>
                      </a:r>
                      <a:r>
                        <a:rPr kumimoji="1" lang="en-US" altLang="ja-JP" sz="1800" dirty="0"/>
                        <a:t>EV3</a:t>
                      </a:r>
                    </a:p>
                    <a:p>
                      <a:pPr algn="ctr"/>
                      <a:r>
                        <a:rPr kumimoji="1" lang="ja-JP" altLang="en-US" sz="1800" dirty="0"/>
                        <a:t>レゴ</a:t>
                      </a:r>
                      <a:r>
                        <a:rPr kumimoji="1" lang="en-US" altLang="ja-JP" sz="1800" dirty="0"/>
                        <a:t>WeDo2.0</a:t>
                      </a:r>
                      <a:endParaRPr kumimoji="1" lang="ja-JP" altLang="en-US" sz="1800" dirty="0"/>
                    </a:p>
                  </a:txBody>
                  <a:tcPr/>
                </a:tc>
                <a:extLst>
                  <a:ext uri="{0D108BD9-81ED-4DB2-BD59-A6C34878D82A}">
                    <a16:rowId xmlns:a16="http://schemas.microsoft.com/office/drawing/2014/main" val="2251573663"/>
                  </a:ext>
                </a:extLst>
              </a:tr>
              <a:tr h="981329">
                <a:tc>
                  <a:txBody>
                    <a:bodyPr/>
                    <a:lstStyle/>
                    <a:p>
                      <a:pPr algn="ctr"/>
                      <a:r>
                        <a:rPr kumimoji="1" lang="en-US" altLang="ja-JP" sz="1800" dirty="0"/>
                        <a:t>C-</a:t>
                      </a:r>
                      <a:r>
                        <a:rPr kumimoji="1" lang="ja-JP" altLang="en-US" sz="1800" dirty="0"/>
                        <a:t>②</a:t>
                      </a:r>
                    </a:p>
                  </a:txBody>
                  <a:tcPr/>
                </a:tc>
                <a:tc>
                  <a:txBody>
                    <a:bodyPr/>
                    <a:lstStyle/>
                    <a:p>
                      <a:pPr algn="ctr"/>
                      <a:r>
                        <a:rPr kumimoji="1" lang="ja-JP" altLang="en-US" sz="1800" dirty="0"/>
                        <a:t>プログラミングゼミ</a:t>
                      </a:r>
                      <a:endParaRPr kumimoji="1" lang="en-US" altLang="ja-JP" sz="1800" dirty="0"/>
                    </a:p>
                    <a:p>
                      <a:pPr algn="ctr"/>
                      <a:r>
                        <a:rPr kumimoji="1" lang="en-US" altLang="ja-JP" sz="1800" dirty="0"/>
                        <a:t>Scratch</a:t>
                      </a:r>
                    </a:p>
                    <a:p>
                      <a:pPr algn="ctr"/>
                      <a:endParaRPr kumimoji="1" lang="ja-JP" altLang="en-US" sz="1800" dirty="0"/>
                    </a:p>
                  </a:txBody>
                  <a:tcPr/>
                </a:tc>
                <a:extLst>
                  <a:ext uri="{0D108BD9-81ED-4DB2-BD59-A6C34878D82A}">
                    <a16:rowId xmlns:a16="http://schemas.microsoft.com/office/drawing/2014/main" val="3825432524"/>
                  </a:ext>
                </a:extLst>
              </a:tr>
              <a:tr h="981329">
                <a:tc>
                  <a:txBody>
                    <a:bodyPr/>
                    <a:lstStyle/>
                    <a:p>
                      <a:pPr algn="ctr"/>
                      <a:r>
                        <a:rPr kumimoji="1" lang="en-US" altLang="ja-JP" sz="1800" dirty="0"/>
                        <a:t>C-</a:t>
                      </a:r>
                      <a:r>
                        <a:rPr kumimoji="1" lang="ja-JP" altLang="en-US" sz="1800" dirty="0"/>
                        <a:t>③</a:t>
                      </a:r>
                      <a:r>
                        <a:rPr kumimoji="1" lang="en-US" altLang="ja-JP" sz="1800" dirty="0"/>
                        <a:t>-1</a:t>
                      </a:r>
                      <a:endParaRPr kumimoji="1" lang="ja-JP" altLang="en-US" sz="1800" dirty="0"/>
                    </a:p>
                  </a:txBody>
                  <a:tcPr/>
                </a:tc>
                <a:tc>
                  <a:txBody>
                    <a:bodyPr/>
                    <a:lstStyle/>
                    <a:p>
                      <a:pPr algn="ctr"/>
                      <a:r>
                        <a:rPr kumimoji="1" lang="en-US" altLang="ja-JP" sz="1800" dirty="0"/>
                        <a:t>Hour of Code</a:t>
                      </a:r>
                    </a:p>
                    <a:p>
                      <a:pPr algn="ctr"/>
                      <a:r>
                        <a:rPr kumimoji="1" lang="en-US" altLang="ja-JP" sz="1800" dirty="0" err="1"/>
                        <a:t>CodeMonkey</a:t>
                      </a:r>
                      <a:endParaRPr kumimoji="1" lang="ja-JP" altLang="en-US" sz="1800" dirty="0"/>
                    </a:p>
                  </a:txBody>
                  <a:tcPr/>
                </a:tc>
                <a:extLst>
                  <a:ext uri="{0D108BD9-81ED-4DB2-BD59-A6C34878D82A}">
                    <a16:rowId xmlns:a16="http://schemas.microsoft.com/office/drawing/2014/main" val="2848767306"/>
                  </a:ext>
                </a:extLst>
              </a:tr>
              <a:tr h="916559">
                <a:tc>
                  <a:txBody>
                    <a:bodyPr/>
                    <a:lstStyle/>
                    <a:p>
                      <a:pPr algn="ctr"/>
                      <a:r>
                        <a:rPr kumimoji="1" lang="en-US" altLang="ja-JP" sz="1800" dirty="0"/>
                        <a:t>C-</a:t>
                      </a:r>
                      <a:r>
                        <a:rPr kumimoji="1" lang="ja-JP" altLang="en-US" sz="1800" dirty="0"/>
                        <a:t>③</a:t>
                      </a:r>
                      <a:r>
                        <a:rPr kumimoji="1" lang="en-US" altLang="ja-JP" sz="1800" dirty="0"/>
                        <a:t>-2</a:t>
                      </a:r>
                      <a:endParaRPr kumimoji="1" lang="ja-JP" altLang="en-US" sz="1800" dirty="0"/>
                    </a:p>
                  </a:txBody>
                  <a:tcPr/>
                </a:tc>
                <a:tc>
                  <a:txBody>
                    <a:bodyPr/>
                    <a:lstStyle/>
                    <a:p>
                      <a:pPr algn="ctr"/>
                      <a:r>
                        <a:rPr kumimoji="1" lang="en-US" altLang="ja-JP" sz="1800" dirty="0"/>
                        <a:t>Raspberry Pi</a:t>
                      </a:r>
                    </a:p>
                    <a:p>
                      <a:pPr algn="ctr"/>
                      <a:r>
                        <a:rPr kumimoji="1" lang="en-US" altLang="ja-JP" sz="1800" dirty="0" err="1"/>
                        <a:t>Viscuit</a:t>
                      </a:r>
                      <a:endParaRPr kumimoji="1" lang="en-US" altLang="ja-JP" sz="1800" dirty="0"/>
                    </a:p>
                    <a:p>
                      <a:pPr algn="ctr"/>
                      <a:endParaRPr kumimoji="1" lang="ja-JP" altLang="en-US" sz="1800" dirty="0"/>
                    </a:p>
                  </a:txBody>
                  <a:tcPr/>
                </a:tc>
                <a:extLst>
                  <a:ext uri="{0D108BD9-81ED-4DB2-BD59-A6C34878D82A}">
                    <a16:rowId xmlns:a16="http://schemas.microsoft.com/office/drawing/2014/main" val="1775490624"/>
                  </a:ext>
                </a:extLst>
              </a:tr>
            </a:tbl>
          </a:graphicData>
        </a:graphic>
      </p:graphicFrame>
    </p:spTree>
    <p:extLst>
      <p:ext uri="{BB962C8B-B14F-4D97-AF65-F5344CB8AC3E}">
        <p14:creationId xmlns:p14="http://schemas.microsoft.com/office/powerpoint/2010/main" val="3812806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EB0180-5FED-4C74-BE41-3B123E3846C9}"/>
              </a:ext>
            </a:extLst>
          </p:cNvPr>
          <p:cNvSpPr>
            <a:spLocks noGrp="1"/>
          </p:cNvSpPr>
          <p:nvPr>
            <p:ph type="title"/>
          </p:nvPr>
        </p:nvSpPr>
        <p:spPr/>
        <p:txBody>
          <a:bodyPr/>
          <a:lstStyle/>
          <a:p>
            <a:r>
              <a:rPr kumimoji="1" lang="en-US" altLang="ja-JP" dirty="0"/>
              <a:t>D</a:t>
            </a:r>
            <a:r>
              <a:rPr kumimoji="1" lang="ja-JP" altLang="en-US" dirty="0"/>
              <a:t>分類</a:t>
            </a:r>
          </a:p>
        </p:txBody>
      </p:sp>
      <p:graphicFrame>
        <p:nvGraphicFramePr>
          <p:cNvPr id="4" name="表 4">
            <a:extLst>
              <a:ext uri="{FF2B5EF4-FFF2-40B4-BE49-F238E27FC236}">
                <a16:creationId xmlns:a16="http://schemas.microsoft.com/office/drawing/2014/main" id="{44E3FA5D-94E0-4165-A762-A45F3DB87E6D}"/>
              </a:ext>
            </a:extLst>
          </p:cNvPr>
          <p:cNvGraphicFramePr>
            <a:graphicFrameLocks noGrp="1"/>
          </p:cNvGraphicFramePr>
          <p:nvPr>
            <p:ph idx="1"/>
            <p:extLst>
              <p:ext uri="{D42A27DB-BD31-4B8C-83A1-F6EECF244321}">
                <p14:modId xmlns:p14="http://schemas.microsoft.com/office/powerpoint/2010/main" val="3265808118"/>
              </p:ext>
            </p:extLst>
          </p:nvPr>
        </p:nvGraphicFramePr>
        <p:xfrm>
          <a:off x="1443038" y="2016124"/>
          <a:ext cx="6571344" cy="4037356"/>
        </p:xfrm>
        <a:graphic>
          <a:graphicData uri="http://schemas.openxmlformats.org/drawingml/2006/table">
            <a:tbl>
              <a:tblPr firstRow="1" bandRow="1">
                <a:tableStyleId>{5C22544A-7EE6-4342-B048-85BDC9FD1C3A}</a:tableStyleId>
              </a:tblPr>
              <a:tblGrid>
                <a:gridCol w="3285672">
                  <a:extLst>
                    <a:ext uri="{9D8B030D-6E8A-4147-A177-3AD203B41FA5}">
                      <a16:colId xmlns:a16="http://schemas.microsoft.com/office/drawing/2014/main" val="267967189"/>
                    </a:ext>
                  </a:extLst>
                </a:gridCol>
                <a:gridCol w="3285672">
                  <a:extLst>
                    <a:ext uri="{9D8B030D-6E8A-4147-A177-3AD203B41FA5}">
                      <a16:colId xmlns:a16="http://schemas.microsoft.com/office/drawing/2014/main" val="2785781921"/>
                    </a:ext>
                  </a:extLst>
                </a:gridCol>
              </a:tblGrid>
              <a:tr h="2018678">
                <a:tc>
                  <a:txBody>
                    <a:bodyPr/>
                    <a:lstStyle/>
                    <a:p>
                      <a:pPr algn="ctr"/>
                      <a:r>
                        <a:rPr kumimoji="1" lang="ja-JP" altLang="en-US" sz="1800" dirty="0"/>
                        <a:t>カリキュラム</a:t>
                      </a:r>
                    </a:p>
                  </a:txBody>
                  <a:tcPr/>
                </a:tc>
                <a:tc>
                  <a:txBody>
                    <a:bodyPr/>
                    <a:lstStyle/>
                    <a:p>
                      <a:pPr algn="ctr"/>
                      <a:r>
                        <a:rPr kumimoji="1" lang="ja-JP" altLang="en-US" sz="1800" dirty="0"/>
                        <a:t>教材</a:t>
                      </a:r>
                    </a:p>
                  </a:txBody>
                  <a:tcPr/>
                </a:tc>
                <a:extLst>
                  <a:ext uri="{0D108BD9-81ED-4DB2-BD59-A6C34878D82A}">
                    <a16:rowId xmlns:a16="http://schemas.microsoft.com/office/drawing/2014/main" val="3012682762"/>
                  </a:ext>
                </a:extLst>
              </a:tr>
              <a:tr h="2018678">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800" dirty="0"/>
                        <a:t>クラブ活動など、特定の児童を対象として、教育課程内で実施するもの</a:t>
                      </a:r>
                    </a:p>
                  </a:txBody>
                  <a:tcPr/>
                </a:tc>
                <a:tc>
                  <a:txBody>
                    <a:bodyPr/>
                    <a:lstStyle/>
                    <a:p>
                      <a:pPr algn="ctr"/>
                      <a:r>
                        <a:rPr kumimoji="1" lang="en-US" altLang="ja-JP" sz="1800" dirty="0" err="1"/>
                        <a:t>IchigoJam</a:t>
                      </a:r>
                      <a:endParaRPr kumimoji="1" lang="en-US" altLang="ja-JP" sz="1800" dirty="0"/>
                    </a:p>
                    <a:p>
                      <a:pPr algn="ctr"/>
                      <a:r>
                        <a:rPr kumimoji="1" lang="en-US" altLang="ja-JP" sz="1800" dirty="0" err="1"/>
                        <a:t>micro:bit</a:t>
                      </a:r>
                      <a:endParaRPr kumimoji="1" lang="en-US" altLang="ja-JP" sz="1800" dirty="0"/>
                    </a:p>
                    <a:p>
                      <a:pPr algn="ctr"/>
                      <a:r>
                        <a:rPr kumimoji="1" lang="en-US" altLang="ja-JP" sz="1800" dirty="0" err="1"/>
                        <a:t>MakeCode</a:t>
                      </a:r>
                      <a:endParaRPr kumimoji="1" lang="ja-JP" altLang="en-US" sz="1800" dirty="0"/>
                    </a:p>
                  </a:txBody>
                  <a:tcPr/>
                </a:tc>
                <a:extLst>
                  <a:ext uri="{0D108BD9-81ED-4DB2-BD59-A6C34878D82A}">
                    <a16:rowId xmlns:a16="http://schemas.microsoft.com/office/drawing/2014/main" val="2347924160"/>
                  </a:ext>
                </a:extLst>
              </a:tr>
            </a:tbl>
          </a:graphicData>
        </a:graphic>
      </p:graphicFrame>
    </p:spTree>
    <p:extLst>
      <p:ext uri="{BB962C8B-B14F-4D97-AF65-F5344CB8AC3E}">
        <p14:creationId xmlns:p14="http://schemas.microsoft.com/office/powerpoint/2010/main" val="336574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3D5B5-BF4E-4C9C-9B4B-A0382774453A}"/>
              </a:ext>
            </a:extLst>
          </p:cNvPr>
          <p:cNvSpPr>
            <a:spLocks noGrp="1"/>
          </p:cNvSpPr>
          <p:nvPr>
            <p:ph type="title"/>
          </p:nvPr>
        </p:nvSpPr>
        <p:spPr/>
        <p:txBody>
          <a:bodyPr/>
          <a:lstStyle/>
          <a:p>
            <a:r>
              <a:rPr kumimoji="1" lang="ja-JP" altLang="en-US" dirty="0"/>
              <a:t>今後の研究予定</a:t>
            </a:r>
          </a:p>
        </p:txBody>
      </p:sp>
      <p:sp>
        <p:nvSpPr>
          <p:cNvPr id="3" name="コンテンツ プレースホルダー 2">
            <a:extLst>
              <a:ext uri="{FF2B5EF4-FFF2-40B4-BE49-F238E27FC236}">
                <a16:creationId xmlns:a16="http://schemas.microsoft.com/office/drawing/2014/main" id="{71B7629A-3CC4-45D1-B5BC-35939A153D38}"/>
              </a:ext>
            </a:extLst>
          </p:cNvPr>
          <p:cNvSpPr>
            <a:spLocks noGrp="1"/>
          </p:cNvSpPr>
          <p:nvPr>
            <p:ph idx="1"/>
          </p:nvPr>
        </p:nvSpPr>
        <p:spPr/>
        <p:txBody>
          <a:bodyPr/>
          <a:lstStyle/>
          <a:p>
            <a:r>
              <a:rPr lang="ja-JP" altLang="ja-JP" dirty="0"/>
              <a:t>プログラミング教材の比較と検討を行</a:t>
            </a:r>
            <a:r>
              <a:rPr lang="ja-JP" altLang="en-US" dirty="0"/>
              <a:t>う</a:t>
            </a:r>
            <a:endParaRPr lang="en-US" altLang="ja-JP" dirty="0"/>
          </a:p>
          <a:p>
            <a:r>
              <a:rPr lang="ja-JP" altLang="ja-JP" dirty="0"/>
              <a:t>指導例に適した教材を選定と学習要領を作成</a:t>
            </a:r>
            <a:endParaRPr lang="en-US" altLang="ja-JP" dirty="0"/>
          </a:p>
          <a:p>
            <a:r>
              <a:rPr lang="ja-JP" altLang="ja-JP" dirty="0"/>
              <a:t>小学校の教員に評価</a:t>
            </a:r>
            <a:endParaRPr lang="en-US" altLang="ja-JP" dirty="0"/>
          </a:p>
          <a:p>
            <a:r>
              <a:rPr lang="ja-JP" altLang="ja-JP" dirty="0"/>
              <a:t>次年度、実戦例として公開予定</a:t>
            </a:r>
            <a:endParaRPr lang="en-US" altLang="ja-JP" dirty="0"/>
          </a:p>
          <a:p>
            <a:endParaRPr kumimoji="1" lang="ja-JP" altLang="en-US" dirty="0"/>
          </a:p>
        </p:txBody>
      </p:sp>
    </p:spTree>
    <p:extLst>
      <p:ext uri="{BB962C8B-B14F-4D97-AF65-F5344CB8AC3E}">
        <p14:creationId xmlns:p14="http://schemas.microsoft.com/office/powerpoint/2010/main" val="411491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A65C8-9E4B-4C89-B1EA-9E874D1C5347}"/>
              </a:ext>
            </a:extLst>
          </p:cNvPr>
          <p:cNvSpPr>
            <a:spLocks noGrp="1"/>
          </p:cNvSpPr>
          <p:nvPr>
            <p:ph type="title"/>
          </p:nvPr>
        </p:nvSpPr>
        <p:spPr>
          <a:xfrm>
            <a:off x="1551491" y="739720"/>
            <a:ext cx="6571343" cy="1049235"/>
          </a:xfrm>
        </p:spPr>
        <p:txBody>
          <a:bodyPr/>
          <a:lstStyle/>
          <a:p>
            <a:r>
              <a:rPr kumimoji="1" lang="ja-JP" altLang="en-US" dirty="0"/>
              <a:t>研究背景</a:t>
            </a:r>
          </a:p>
        </p:txBody>
      </p:sp>
      <p:graphicFrame>
        <p:nvGraphicFramePr>
          <p:cNvPr id="4" name="コンテンツ プレースホルダー 3">
            <a:extLst>
              <a:ext uri="{FF2B5EF4-FFF2-40B4-BE49-F238E27FC236}">
                <a16:creationId xmlns:a16="http://schemas.microsoft.com/office/drawing/2014/main" id="{14F10B6F-050F-4E6F-A0C8-500B263A128E}"/>
              </a:ext>
            </a:extLst>
          </p:cNvPr>
          <p:cNvGraphicFramePr>
            <a:graphicFrameLocks noGrp="1"/>
          </p:cNvGraphicFramePr>
          <p:nvPr>
            <p:ph idx="1"/>
          </p:nvPr>
        </p:nvGraphicFramePr>
        <p:xfrm>
          <a:off x="1443038" y="2651760"/>
          <a:ext cx="6572250" cy="28140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91801912-0D45-4C18-88D3-AD645B00307B}"/>
              </a:ext>
            </a:extLst>
          </p:cNvPr>
          <p:cNvSpPr txBox="1"/>
          <p:nvPr/>
        </p:nvSpPr>
        <p:spPr>
          <a:xfrm>
            <a:off x="1443038" y="1853755"/>
            <a:ext cx="4820602" cy="369332"/>
          </a:xfrm>
          <a:prstGeom prst="rect">
            <a:avLst/>
          </a:prstGeom>
          <a:noFill/>
        </p:spPr>
        <p:txBody>
          <a:bodyPr wrap="square" rtlCol="0">
            <a:spAutoFit/>
          </a:bodyPr>
          <a:lstStyle/>
          <a:p>
            <a:r>
              <a:rPr kumimoji="1" lang="ja-JP" altLang="en-US" dirty="0"/>
              <a:t>日本の今後のプログラミング教育について</a:t>
            </a:r>
          </a:p>
        </p:txBody>
      </p:sp>
    </p:spTree>
    <p:extLst>
      <p:ext uri="{BB962C8B-B14F-4D97-AF65-F5344CB8AC3E}">
        <p14:creationId xmlns:p14="http://schemas.microsoft.com/office/powerpoint/2010/main" val="239239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3DE56-7B47-493A-8CAB-B72A0FE6FFB8}"/>
              </a:ext>
            </a:extLst>
          </p:cNvPr>
          <p:cNvSpPr>
            <a:spLocks noGrp="1"/>
          </p:cNvSpPr>
          <p:nvPr>
            <p:ph type="title"/>
          </p:nvPr>
        </p:nvSpPr>
        <p:spPr/>
        <p:txBody>
          <a:bodyPr/>
          <a:lstStyle/>
          <a:p>
            <a:r>
              <a:rPr kumimoji="1" lang="ja-JP" altLang="en-US" dirty="0"/>
              <a:t>研究背景</a:t>
            </a:r>
          </a:p>
        </p:txBody>
      </p:sp>
      <p:graphicFrame>
        <p:nvGraphicFramePr>
          <p:cNvPr id="6" name="コンテンツ プレースホルダー 5">
            <a:extLst>
              <a:ext uri="{FF2B5EF4-FFF2-40B4-BE49-F238E27FC236}">
                <a16:creationId xmlns:a16="http://schemas.microsoft.com/office/drawing/2014/main" id="{8B8D1D00-6861-44D2-B1BF-1B9F99E504E6}"/>
              </a:ext>
            </a:extLst>
          </p:cNvPr>
          <p:cNvGraphicFramePr>
            <a:graphicFrameLocks noGrp="1"/>
          </p:cNvGraphicFramePr>
          <p:nvPr>
            <p:ph idx="1"/>
          </p:nvPr>
        </p:nvGraphicFramePr>
        <p:xfrm>
          <a:off x="1443490" y="2328812"/>
          <a:ext cx="1734211" cy="2560956"/>
        </p:xfrm>
        <a:graphic>
          <a:graphicData uri="http://schemas.openxmlformats.org/drawingml/2006/table">
            <a:tbl>
              <a:tblPr/>
              <a:tblGrid>
                <a:gridCol w="227725">
                  <a:extLst>
                    <a:ext uri="{9D8B030D-6E8A-4147-A177-3AD203B41FA5}">
                      <a16:colId xmlns:a16="http://schemas.microsoft.com/office/drawing/2014/main" val="60164124"/>
                    </a:ext>
                  </a:extLst>
                </a:gridCol>
                <a:gridCol w="1506486">
                  <a:extLst>
                    <a:ext uri="{9D8B030D-6E8A-4147-A177-3AD203B41FA5}">
                      <a16:colId xmlns:a16="http://schemas.microsoft.com/office/drawing/2014/main" val="4240861425"/>
                    </a:ext>
                  </a:extLst>
                </a:gridCol>
              </a:tblGrid>
              <a:tr h="426826">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国語</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183703"/>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算数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4014739"/>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社会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1147083"/>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音楽</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507722"/>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図工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1675463"/>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1" i="0" u="none" strike="noStrike" dirty="0">
                          <a:solidFill>
                            <a:srgbClr val="FF0000"/>
                          </a:solidFill>
                          <a:effectLst/>
                          <a:latin typeface="游ゴシック" panose="020B0400000000000000" pitchFamily="50" charset="-128"/>
                          <a:ea typeface="游ゴシック" panose="020B0400000000000000" pitchFamily="50" charset="-128"/>
                        </a:rPr>
                        <a:t>プログラミング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4630763"/>
                  </a:ext>
                </a:extLst>
              </a:tr>
            </a:tbl>
          </a:graphicData>
        </a:graphic>
      </p:graphicFrame>
      <p:graphicFrame>
        <p:nvGraphicFramePr>
          <p:cNvPr id="7" name="表 6">
            <a:extLst>
              <a:ext uri="{FF2B5EF4-FFF2-40B4-BE49-F238E27FC236}">
                <a16:creationId xmlns:a16="http://schemas.microsoft.com/office/drawing/2014/main" id="{8AA57CEA-BCAB-4CB4-BC87-7FFA0087242B}"/>
              </a:ext>
            </a:extLst>
          </p:cNvPr>
          <p:cNvGraphicFramePr>
            <a:graphicFrameLocks noGrp="1"/>
          </p:cNvGraphicFramePr>
          <p:nvPr/>
        </p:nvGraphicFramePr>
        <p:xfrm>
          <a:off x="4787934" y="2328812"/>
          <a:ext cx="1833359" cy="2560956"/>
        </p:xfrm>
        <a:graphic>
          <a:graphicData uri="http://schemas.openxmlformats.org/drawingml/2006/table">
            <a:tbl>
              <a:tblPr/>
              <a:tblGrid>
                <a:gridCol w="240744">
                  <a:extLst>
                    <a:ext uri="{9D8B030D-6E8A-4147-A177-3AD203B41FA5}">
                      <a16:colId xmlns:a16="http://schemas.microsoft.com/office/drawing/2014/main" val="2192003662"/>
                    </a:ext>
                  </a:extLst>
                </a:gridCol>
                <a:gridCol w="1592615">
                  <a:extLst>
                    <a:ext uri="{9D8B030D-6E8A-4147-A177-3AD203B41FA5}">
                      <a16:colId xmlns:a16="http://schemas.microsoft.com/office/drawing/2014/main" val="1254916224"/>
                    </a:ext>
                  </a:extLst>
                </a:gridCol>
              </a:tblGrid>
              <a:tr h="426826">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国語</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075475"/>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算数</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9956210"/>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社会</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178606"/>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音楽</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725938"/>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図工</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3246655"/>
                  </a:ext>
                </a:extLst>
              </a:tr>
              <a:tr h="426826">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理科</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8533676"/>
                  </a:ext>
                </a:extLst>
              </a:tr>
            </a:tbl>
          </a:graphicData>
        </a:graphic>
      </p:graphicFrame>
      <p:sp>
        <p:nvSpPr>
          <p:cNvPr id="8" name="右中かっこ 7">
            <a:extLst>
              <a:ext uri="{FF2B5EF4-FFF2-40B4-BE49-F238E27FC236}">
                <a16:creationId xmlns:a16="http://schemas.microsoft.com/office/drawing/2014/main" id="{65AC22E7-9CC0-4006-ABA8-4BE9942FA97D}"/>
              </a:ext>
            </a:extLst>
          </p:cNvPr>
          <p:cNvSpPr/>
          <p:nvPr/>
        </p:nvSpPr>
        <p:spPr>
          <a:xfrm>
            <a:off x="6621293" y="2328812"/>
            <a:ext cx="330740" cy="256095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844359B-23B7-478D-88CF-F2BC000E72E1}"/>
              </a:ext>
            </a:extLst>
          </p:cNvPr>
          <p:cNvSpPr txBox="1"/>
          <p:nvPr/>
        </p:nvSpPr>
        <p:spPr>
          <a:xfrm>
            <a:off x="6952033" y="3424623"/>
            <a:ext cx="1800493" cy="369332"/>
          </a:xfrm>
          <a:prstGeom prst="rect">
            <a:avLst/>
          </a:prstGeom>
          <a:noFill/>
        </p:spPr>
        <p:txBody>
          <a:bodyPr wrap="none" rtlCol="0">
            <a:spAutoFit/>
          </a:bodyPr>
          <a:lstStyle/>
          <a:p>
            <a:r>
              <a:rPr kumimoji="1" lang="ja-JP" altLang="en-US" b="1" dirty="0">
                <a:solidFill>
                  <a:srgbClr val="FF0000"/>
                </a:solidFill>
              </a:rPr>
              <a:t>プログラミング</a:t>
            </a:r>
          </a:p>
        </p:txBody>
      </p:sp>
      <p:sp>
        <p:nvSpPr>
          <p:cNvPr id="11" name="テキスト ボックス 10">
            <a:extLst>
              <a:ext uri="{FF2B5EF4-FFF2-40B4-BE49-F238E27FC236}">
                <a16:creationId xmlns:a16="http://schemas.microsoft.com/office/drawing/2014/main" id="{C205A54C-FCD3-4688-9EC6-0ACD80581F1B}"/>
              </a:ext>
            </a:extLst>
          </p:cNvPr>
          <p:cNvSpPr txBox="1"/>
          <p:nvPr/>
        </p:nvSpPr>
        <p:spPr>
          <a:xfrm>
            <a:off x="1443490" y="1853755"/>
            <a:ext cx="4570482" cy="369332"/>
          </a:xfrm>
          <a:prstGeom prst="rect">
            <a:avLst/>
          </a:prstGeom>
          <a:noFill/>
        </p:spPr>
        <p:txBody>
          <a:bodyPr wrap="none" rtlCol="0">
            <a:spAutoFit/>
          </a:bodyPr>
          <a:lstStyle/>
          <a:p>
            <a:r>
              <a:rPr kumimoji="1" lang="ja-JP" altLang="en-US" dirty="0"/>
              <a:t>小学校プログラミング教育のカリキュラム</a:t>
            </a:r>
          </a:p>
        </p:txBody>
      </p:sp>
      <p:sp>
        <p:nvSpPr>
          <p:cNvPr id="12" name="乗算記号 11">
            <a:extLst>
              <a:ext uri="{FF2B5EF4-FFF2-40B4-BE49-F238E27FC236}">
                <a16:creationId xmlns:a16="http://schemas.microsoft.com/office/drawing/2014/main" id="{1EB274BC-7CD9-43B5-A4EB-BE48CB74DC2B}"/>
              </a:ext>
            </a:extLst>
          </p:cNvPr>
          <p:cNvSpPr/>
          <p:nvPr/>
        </p:nvSpPr>
        <p:spPr>
          <a:xfrm>
            <a:off x="1182187" y="2502921"/>
            <a:ext cx="2256816" cy="184340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031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674DC-6A2B-4C8F-B0C5-89CBA5673180}"/>
              </a:ext>
            </a:extLst>
          </p:cNvPr>
          <p:cNvSpPr>
            <a:spLocks noGrp="1"/>
          </p:cNvSpPr>
          <p:nvPr>
            <p:ph type="title"/>
          </p:nvPr>
        </p:nvSpPr>
        <p:spPr/>
        <p:txBody>
          <a:bodyPr/>
          <a:lstStyle/>
          <a:p>
            <a:r>
              <a:rPr kumimoji="1" lang="ja-JP" altLang="en-US" dirty="0"/>
              <a:t>プログラミング教育のねらい</a:t>
            </a:r>
          </a:p>
        </p:txBody>
      </p:sp>
      <p:graphicFrame>
        <p:nvGraphicFramePr>
          <p:cNvPr id="4" name="コンテンツ プレースホルダー 3">
            <a:extLst>
              <a:ext uri="{FF2B5EF4-FFF2-40B4-BE49-F238E27FC236}">
                <a16:creationId xmlns:a16="http://schemas.microsoft.com/office/drawing/2014/main" id="{41E6DAC3-4AFD-4CFC-ADC6-6209E2D73A5F}"/>
              </a:ext>
            </a:extLst>
          </p:cNvPr>
          <p:cNvGraphicFramePr>
            <a:graphicFrameLocks noGrp="1"/>
          </p:cNvGraphicFramePr>
          <p:nvPr>
            <p:ph idx="1"/>
            <p:extLst>
              <p:ext uri="{D42A27DB-BD31-4B8C-83A1-F6EECF244321}">
                <p14:modId xmlns:p14="http://schemas.microsoft.com/office/powerpoint/2010/main" val="3880968063"/>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777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27A78-6A8F-42EC-B6D7-1BFD83C1A9AF}"/>
              </a:ext>
            </a:extLst>
          </p:cNvPr>
          <p:cNvSpPr>
            <a:spLocks noGrp="1"/>
          </p:cNvSpPr>
          <p:nvPr>
            <p:ph type="title"/>
          </p:nvPr>
        </p:nvSpPr>
        <p:spPr/>
        <p:txBody>
          <a:bodyPr/>
          <a:lstStyle/>
          <a:p>
            <a:r>
              <a:rPr lang="ja-JP" altLang="en-US" dirty="0"/>
              <a:t>プログラミング教材</a:t>
            </a:r>
            <a:endParaRPr kumimoji="1" lang="ja-JP" altLang="en-US" dirty="0"/>
          </a:p>
        </p:txBody>
      </p:sp>
      <p:graphicFrame>
        <p:nvGraphicFramePr>
          <p:cNvPr id="5" name="コンテンツ プレースホルダー 4">
            <a:extLst>
              <a:ext uri="{FF2B5EF4-FFF2-40B4-BE49-F238E27FC236}">
                <a16:creationId xmlns:a16="http://schemas.microsoft.com/office/drawing/2014/main" id="{178ACA08-8832-4842-9541-6D11F94DE78D}"/>
              </a:ext>
            </a:extLst>
          </p:cNvPr>
          <p:cNvGraphicFramePr>
            <a:graphicFrameLocks noGrp="1"/>
          </p:cNvGraphicFramePr>
          <p:nvPr>
            <p:ph idx="1"/>
            <p:extLst>
              <p:ext uri="{D42A27DB-BD31-4B8C-83A1-F6EECF244321}">
                <p14:modId xmlns:p14="http://schemas.microsoft.com/office/powerpoint/2010/main" val="2852741427"/>
              </p:ext>
            </p:extLst>
          </p:nvPr>
        </p:nvGraphicFramePr>
        <p:xfrm>
          <a:off x="0" y="1853754"/>
          <a:ext cx="9144000" cy="5004246"/>
        </p:xfrm>
        <a:graphic>
          <a:graphicData uri="http://schemas.openxmlformats.org/drawingml/2006/table">
            <a:tbl>
              <a:tblPr>
                <a:tableStyleId>{5C22544A-7EE6-4342-B048-85BDC9FD1C3A}</a:tableStyleId>
              </a:tblPr>
              <a:tblGrid>
                <a:gridCol w="1498575">
                  <a:extLst>
                    <a:ext uri="{9D8B030D-6E8A-4147-A177-3AD203B41FA5}">
                      <a16:colId xmlns:a16="http://schemas.microsoft.com/office/drawing/2014/main" val="3971880233"/>
                    </a:ext>
                  </a:extLst>
                </a:gridCol>
                <a:gridCol w="466623">
                  <a:extLst>
                    <a:ext uri="{9D8B030D-6E8A-4147-A177-3AD203B41FA5}">
                      <a16:colId xmlns:a16="http://schemas.microsoft.com/office/drawing/2014/main" val="608776585"/>
                    </a:ext>
                  </a:extLst>
                </a:gridCol>
                <a:gridCol w="2090826">
                  <a:extLst>
                    <a:ext uri="{9D8B030D-6E8A-4147-A177-3AD203B41FA5}">
                      <a16:colId xmlns:a16="http://schemas.microsoft.com/office/drawing/2014/main" val="3306667719"/>
                    </a:ext>
                  </a:extLst>
                </a:gridCol>
                <a:gridCol w="1758806">
                  <a:extLst>
                    <a:ext uri="{9D8B030D-6E8A-4147-A177-3AD203B41FA5}">
                      <a16:colId xmlns:a16="http://schemas.microsoft.com/office/drawing/2014/main" val="1632206993"/>
                    </a:ext>
                  </a:extLst>
                </a:gridCol>
                <a:gridCol w="2404898">
                  <a:extLst>
                    <a:ext uri="{9D8B030D-6E8A-4147-A177-3AD203B41FA5}">
                      <a16:colId xmlns:a16="http://schemas.microsoft.com/office/drawing/2014/main" val="2905848093"/>
                    </a:ext>
                  </a:extLst>
                </a:gridCol>
                <a:gridCol w="924272">
                  <a:extLst>
                    <a:ext uri="{9D8B030D-6E8A-4147-A177-3AD203B41FA5}">
                      <a16:colId xmlns:a16="http://schemas.microsoft.com/office/drawing/2014/main" val="1800363478"/>
                    </a:ext>
                  </a:extLst>
                </a:gridCol>
              </a:tblGrid>
              <a:tr h="1113227">
                <a:tc>
                  <a:txBody>
                    <a:bodyPr/>
                    <a:lstStyle/>
                    <a:p>
                      <a:pPr algn="ctr" fontAlgn="ctr"/>
                      <a:r>
                        <a:rPr lang="ja-JP" altLang="en-US" sz="1100" b="1" u="none" strike="noStrike" dirty="0">
                          <a:effectLst/>
                        </a:rPr>
                        <a:t>ツール名</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b="1" u="none" strike="noStrike" dirty="0">
                          <a:effectLst/>
                        </a:rPr>
                        <a:t>価格</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b="1" u="none" strike="noStrike" dirty="0">
                          <a:effectLst/>
                        </a:rPr>
                        <a:t>タイプ</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b="1" u="none" strike="noStrike" dirty="0">
                          <a:effectLst/>
                        </a:rPr>
                        <a:t>動作環境</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b="1" u="none" strike="noStrike" dirty="0">
                          <a:effectLst/>
                        </a:rPr>
                        <a:t>特徴</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b="1" u="none" strike="noStrike" dirty="0">
                          <a:effectLst/>
                        </a:rPr>
                        <a:t>適当なカリキュラム</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extLst>
                  <a:ext uri="{0D108BD9-81ED-4DB2-BD59-A6C34878D82A}">
                    <a16:rowId xmlns:a16="http://schemas.microsoft.com/office/drawing/2014/main" val="2043180415"/>
                  </a:ext>
                </a:extLst>
              </a:tr>
              <a:tr h="694448">
                <a:tc>
                  <a:txBody>
                    <a:bodyPr/>
                    <a:lstStyle/>
                    <a:p>
                      <a:pPr algn="ctr" fontAlgn="ctr"/>
                      <a:r>
                        <a:rPr lang="ja-JP" altLang="en-US" sz="1100" u="none" strike="noStrike">
                          <a:effectLst/>
                        </a:rPr>
                        <a:t>プログル</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ビジュアル言語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ブラウザ</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小学校の学習指導要領に沿った指導案付き</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altLang="ja-JP" sz="1100" u="none" strike="noStrike" dirty="0">
                          <a:effectLst/>
                        </a:rPr>
                        <a:t>A-1</a:t>
                      </a:r>
                      <a:endParaRPr lang="en-US" altLang="ja-JP" sz="1100" b="0" i="0" u="none" strike="noStrike" dirty="0">
                        <a:solidFill>
                          <a:srgbClr val="000000"/>
                        </a:solidFill>
                        <a:effectLst/>
                        <a:latin typeface="游ゴシック" panose="020B0400000000000000" pitchFamily="50" charset="-128"/>
                        <a:ea typeface="+mn-ea"/>
                      </a:endParaRPr>
                    </a:p>
                  </a:txBody>
                  <a:tcPr marL="3225" marR="3225" marT="3225" marB="0" anchor="ctr"/>
                </a:tc>
                <a:extLst>
                  <a:ext uri="{0D108BD9-81ED-4DB2-BD59-A6C34878D82A}">
                    <a16:rowId xmlns:a16="http://schemas.microsoft.com/office/drawing/2014/main" val="130897575"/>
                  </a:ext>
                </a:extLst>
              </a:tr>
              <a:tr h="694448">
                <a:tc>
                  <a:txBody>
                    <a:bodyPr/>
                    <a:lstStyle/>
                    <a:p>
                      <a:pPr algn="ctr" fontAlgn="ctr"/>
                      <a:r>
                        <a:rPr lang="ja-JP" altLang="en-US" sz="1100" u="none" strike="noStrike">
                          <a:effectLst/>
                        </a:rPr>
                        <a:t>プログラミングゼミ</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ビジュアル言語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sz="1100" u="none" strike="noStrike" dirty="0" err="1">
                          <a:effectLst/>
                        </a:rPr>
                        <a:t>iOS,Windows,Android</a:t>
                      </a:r>
                      <a:r>
                        <a:rPr lang="en-US" sz="1100" u="none" strike="noStrike" dirty="0">
                          <a:effectLst/>
                        </a:rPr>
                        <a:t>,</a:t>
                      </a:r>
                      <a:r>
                        <a:rPr lang="ja-JP" altLang="en-US" sz="1100" u="none" strike="noStrike" dirty="0">
                          <a:effectLst/>
                        </a:rPr>
                        <a:t>その他</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メニューやプログラミング言語がひらがな表記</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sz="1100" u="none" strike="noStrike" dirty="0">
                          <a:effectLst/>
                        </a:rPr>
                        <a:t>C-2</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extLst>
                  <a:ext uri="{0D108BD9-81ED-4DB2-BD59-A6C34878D82A}">
                    <a16:rowId xmlns:a16="http://schemas.microsoft.com/office/drawing/2014/main" val="3664400788"/>
                  </a:ext>
                </a:extLst>
              </a:tr>
              <a:tr h="694448">
                <a:tc>
                  <a:txBody>
                    <a:bodyPr/>
                    <a:lstStyle/>
                    <a:p>
                      <a:pPr algn="ctr" fontAlgn="ctr"/>
                      <a:r>
                        <a:rPr lang="en-US" sz="1100" u="none" strike="noStrike">
                          <a:effectLst/>
                        </a:rPr>
                        <a:t>Raspberry Pi</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altLang="ja-JP" sz="1100" u="none" strike="noStrike">
                          <a:effectLst/>
                        </a:rPr>
                        <a:t>¥4,880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テキスト言語</a:t>
                      </a:r>
                      <a:r>
                        <a:rPr lang="en-US" altLang="ja-JP" sz="1100" u="none" strike="noStrike">
                          <a:effectLst/>
                        </a:rPr>
                        <a:t>,</a:t>
                      </a:r>
                      <a:r>
                        <a:rPr lang="ja-JP" altLang="en-US" sz="1100" u="none" strike="noStrike">
                          <a:effectLst/>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幅広い用途で使用可能</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sz="1100" u="none" strike="noStrike">
                          <a:effectLst/>
                        </a:rPr>
                        <a:t>C-3-2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extLst>
                  <a:ext uri="{0D108BD9-81ED-4DB2-BD59-A6C34878D82A}">
                    <a16:rowId xmlns:a16="http://schemas.microsoft.com/office/drawing/2014/main" val="3809007834"/>
                  </a:ext>
                </a:extLst>
              </a:tr>
              <a:tr h="1113227">
                <a:tc>
                  <a:txBody>
                    <a:bodyPr/>
                    <a:lstStyle/>
                    <a:p>
                      <a:pPr algn="ctr" fontAlgn="ctr"/>
                      <a:r>
                        <a:rPr lang="en-US" sz="1100" u="none" strike="noStrike">
                          <a:effectLst/>
                        </a:rPr>
                        <a:t>mBot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altLang="ja-JP" sz="1100" u="none" strike="noStrike">
                          <a:effectLst/>
                        </a:rPr>
                        <a:t>¥13,638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ビジュアル言語</a:t>
                      </a:r>
                      <a:r>
                        <a:rPr lang="en-US" altLang="ja-JP" sz="1100" u="none" strike="noStrike">
                          <a:effectLst/>
                        </a:rPr>
                        <a:t>,</a:t>
                      </a:r>
                      <a:r>
                        <a:rPr lang="ja-JP" altLang="en-US" sz="1100" u="none" strike="noStrike">
                          <a:effectLst/>
                        </a:rPr>
                        <a:t>ロボット</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dirty="0">
                          <a:effectLst/>
                        </a:rPr>
                        <a:t>ブラウザ</a:t>
                      </a:r>
                      <a:r>
                        <a:rPr lang="en-US" altLang="ja-JP" sz="1100" u="none" strike="noStrike" dirty="0">
                          <a:effectLst/>
                        </a:rPr>
                        <a:t>,</a:t>
                      </a:r>
                      <a:r>
                        <a:rPr lang="en-US" sz="1100" u="none" strike="noStrike" dirty="0" err="1">
                          <a:effectLst/>
                        </a:rPr>
                        <a:t>iOS,Windows,Android</a:t>
                      </a:r>
                      <a:r>
                        <a:rPr lang="en-US" sz="1100" u="none" strike="noStrike" dirty="0">
                          <a:effectLst/>
                        </a:rPr>
                        <a:t>,</a:t>
                      </a:r>
                    </a:p>
                    <a:p>
                      <a:pPr algn="ctr" fontAlgn="ctr"/>
                      <a:r>
                        <a:rPr lang="ja-JP" altLang="en-US" sz="1100" u="none" strike="noStrike" dirty="0">
                          <a:effectLst/>
                        </a:rPr>
                        <a:t>その他</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ブロック言語なのでキーボード操作が苦手でも大丈夫</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sz="1100" u="none" strike="noStrike" dirty="0">
                          <a:effectLst/>
                        </a:rPr>
                        <a:t>B-1</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extLst>
                  <a:ext uri="{0D108BD9-81ED-4DB2-BD59-A6C34878D82A}">
                    <a16:rowId xmlns:a16="http://schemas.microsoft.com/office/drawing/2014/main" val="3088901039"/>
                  </a:ext>
                </a:extLst>
              </a:tr>
              <a:tr h="694448">
                <a:tc>
                  <a:txBody>
                    <a:bodyPr/>
                    <a:lstStyle/>
                    <a:p>
                      <a:pPr algn="ctr" fontAlgn="ctr"/>
                      <a:r>
                        <a:rPr lang="en-US" sz="1100" u="none" strike="noStrike">
                          <a:effectLst/>
                        </a:rPr>
                        <a:t>Hour of Code</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テキスト言語</a:t>
                      </a:r>
                      <a:r>
                        <a:rPr lang="en-US" altLang="ja-JP" sz="1100" u="none" strike="noStrike">
                          <a:effectLst/>
                        </a:rPr>
                        <a:t>,</a:t>
                      </a:r>
                      <a:r>
                        <a:rPr lang="ja-JP" altLang="en-US" sz="1100" u="none" strike="noStrike">
                          <a:effectLst/>
                        </a:rPr>
                        <a:t>ビジュアル言語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ブラウザ</a:t>
                      </a:r>
                      <a:r>
                        <a:rPr lang="en-US" altLang="ja-JP" sz="1100" u="none" strike="noStrike">
                          <a:effectLst/>
                        </a:rPr>
                        <a:t>,</a:t>
                      </a:r>
                      <a:r>
                        <a:rPr lang="en-US" sz="1100" u="none" strike="noStrike">
                          <a:effectLst/>
                        </a:rPr>
                        <a:t>Windows,Android,</a:t>
                      </a:r>
                      <a:r>
                        <a:rPr lang="ja-JP" altLang="en-US" sz="1100" u="none" strike="noStrike">
                          <a:effectLst/>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ja-JP" altLang="en-US" sz="1100" u="none" strike="noStrike">
                          <a:effectLst/>
                        </a:rPr>
                        <a:t>子供に人気のキャラクターが登場</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tc>
                  <a:txBody>
                    <a:bodyPr/>
                    <a:lstStyle/>
                    <a:p>
                      <a:pPr algn="ctr" fontAlgn="ctr"/>
                      <a:r>
                        <a:rPr lang="en-US" sz="1100" u="none" strike="noStrike" dirty="0">
                          <a:effectLst/>
                        </a:rPr>
                        <a:t>C-3-1</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225" marR="3225" marT="3225" marB="0" anchor="ctr"/>
                </a:tc>
                <a:extLst>
                  <a:ext uri="{0D108BD9-81ED-4DB2-BD59-A6C34878D82A}">
                    <a16:rowId xmlns:a16="http://schemas.microsoft.com/office/drawing/2014/main" val="495820514"/>
                  </a:ext>
                </a:extLst>
              </a:tr>
            </a:tbl>
          </a:graphicData>
        </a:graphic>
      </p:graphicFrame>
    </p:spTree>
    <p:extLst>
      <p:ext uri="{BB962C8B-B14F-4D97-AF65-F5344CB8AC3E}">
        <p14:creationId xmlns:p14="http://schemas.microsoft.com/office/powerpoint/2010/main" val="174802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212748-DE99-4ADC-9C1C-DB80EF0BDEEB}"/>
              </a:ext>
            </a:extLst>
          </p:cNvPr>
          <p:cNvSpPr>
            <a:spLocks noGrp="1"/>
          </p:cNvSpPr>
          <p:nvPr>
            <p:ph type="title"/>
          </p:nvPr>
        </p:nvSpPr>
        <p:spPr/>
        <p:txBody>
          <a:bodyPr/>
          <a:lstStyle/>
          <a:p>
            <a:r>
              <a:rPr lang="ja-JP" altLang="en-US" dirty="0"/>
              <a:t>プログラミング教材</a:t>
            </a:r>
            <a:endParaRPr kumimoji="1" lang="ja-JP" altLang="en-US" dirty="0"/>
          </a:p>
        </p:txBody>
      </p:sp>
      <p:graphicFrame>
        <p:nvGraphicFramePr>
          <p:cNvPr id="5" name="コンテンツ プレースホルダー 4">
            <a:extLst>
              <a:ext uri="{FF2B5EF4-FFF2-40B4-BE49-F238E27FC236}">
                <a16:creationId xmlns:a16="http://schemas.microsoft.com/office/drawing/2014/main" id="{0D5FDBA4-62E2-4D23-BEC9-B2944702C19E}"/>
              </a:ext>
            </a:extLst>
          </p:cNvPr>
          <p:cNvGraphicFramePr>
            <a:graphicFrameLocks noGrp="1"/>
          </p:cNvGraphicFramePr>
          <p:nvPr>
            <p:ph idx="1"/>
            <p:extLst>
              <p:ext uri="{D42A27DB-BD31-4B8C-83A1-F6EECF244321}">
                <p14:modId xmlns:p14="http://schemas.microsoft.com/office/powerpoint/2010/main" val="3544096698"/>
              </p:ext>
            </p:extLst>
          </p:nvPr>
        </p:nvGraphicFramePr>
        <p:xfrm>
          <a:off x="0" y="1853754"/>
          <a:ext cx="9144000" cy="5004246"/>
        </p:xfrm>
        <a:graphic>
          <a:graphicData uri="http://schemas.openxmlformats.org/drawingml/2006/table">
            <a:tbl>
              <a:tblPr>
                <a:tableStyleId>{5C22544A-7EE6-4342-B048-85BDC9FD1C3A}</a:tableStyleId>
              </a:tblPr>
              <a:tblGrid>
                <a:gridCol w="1534055">
                  <a:extLst>
                    <a:ext uri="{9D8B030D-6E8A-4147-A177-3AD203B41FA5}">
                      <a16:colId xmlns:a16="http://schemas.microsoft.com/office/drawing/2014/main" val="511720402"/>
                    </a:ext>
                  </a:extLst>
                </a:gridCol>
                <a:gridCol w="542953">
                  <a:extLst>
                    <a:ext uri="{9D8B030D-6E8A-4147-A177-3AD203B41FA5}">
                      <a16:colId xmlns:a16="http://schemas.microsoft.com/office/drawing/2014/main" val="4022524621"/>
                    </a:ext>
                  </a:extLst>
                </a:gridCol>
                <a:gridCol w="2145953">
                  <a:extLst>
                    <a:ext uri="{9D8B030D-6E8A-4147-A177-3AD203B41FA5}">
                      <a16:colId xmlns:a16="http://schemas.microsoft.com/office/drawing/2014/main" val="654359133"/>
                    </a:ext>
                  </a:extLst>
                </a:gridCol>
                <a:gridCol w="1809839">
                  <a:extLst>
                    <a:ext uri="{9D8B030D-6E8A-4147-A177-3AD203B41FA5}">
                      <a16:colId xmlns:a16="http://schemas.microsoft.com/office/drawing/2014/main" val="854044992"/>
                    </a:ext>
                  </a:extLst>
                </a:gridCol>
                <a:gridCol w="2163189">
                  <a:extLst>
                    <a:ext uri="{9D8B030D-6E8A-4147-A177-3AD203B41FA5}">
                      <a16:colId xmlns:a16="http://schemas.microsoft.com/office/drawing/2014/main" val="829596143"/>
                    </a:ext>
                  </a:extLst>
                </a:gridCol>
                <a:gridCol w="948011">
                  <a:extLst>
                    <a:ext uri="{9D8B030D-6E8A-4147-A177-3AD203B41FA5}">
                      <a16:colId xmlns:a16="http://schemas.microsoft.com/office/drawing/2014/main" val="4187789102"/>
                    </a:ext>
                  </a:extLst>
                </a:gridCol>
              </a:tblGrid>
              <a:tr h="834041">
                <a:tc>
                  <a:txBody>
                    <a:bodyPr/>
                    <a:lstStyle/>
                    <a:p>
                      <a:pPr algn="ctr" fontAlgn="ctr"/>
                      <a:r>
                        <a:rPr lang="ja-JP" altLang="en-US" sz="1100" b="1" u="none" strike="noStrike" dirty="0">
                          <a:effectLst/>
                        </a:rPr>
                        <a:t>ツール名</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b="1" u="none" strike="noStrike" dirty="0">
                          <a:effectLst/>
                        </a:rPr>
                        <a:t>価格</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b="1" u="none" strike="noStrike" dirty="0">
                          <a:effectLst/>
                        </a:rPr>
                        <a:t>タイプ</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b="1" u="none" strike="noStrike" dirty="0">
                          <a:effectLst/>
                        </a:rPr>
                        <a:t>動作環境</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b="1" u="none" strike="noStrike" dirty="0">
                          <a:effectLst/>
                        </a:rPr>
                        <a:t>特徴</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b="1" u="none" strike="noStrike" dirty="0">
                          <a:effectLst/>
                        </a:rPr>
                        <a:t>適当なカリキュラム</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extLst>
                  <a:ext uri="{0D108BD9-81ED-4DB2-BD59-A6C34878D82A}">
                    <a16:rowId xmlns:a16="http://schemas.microsoft.com/office/drawing/2014/main" val="3571118336"/>
                  </a:ext>
                </a:extLst>
              </a:tr>
              <a:tr h="834041">
                <a:tc>
                  <a:txBody>
                    <a:bodyPr/>
                    <a:lstStyle/>
                    <a:p>
                      <a:pPr algn="ctr" fontAlgn="ctr"/>
                      <a:r>
                        <a:rPr lang="ja-JP" altLang="en-US" sz="1100" u="none" strike="noStrike">
                          <a:effectLst/>
                        </a:rPr>
                        <a:t>教育用マインクラフト</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a:effectLst/>
                        </a:rPr>
                        <a:t>\504(</a:t>
                      </a:r>
                      <a:r>
                        <a:rPr lang="ja-JP" altLang="en-US" sz="1100" u="none" strike="noStrike">
                          <a:effectLst/>
                        </a:rPr>
                        <a:t>年間</a:t>
                      </a:r>
                      <a:r>
                        <a:rPr lang="en-US" altLang="ja-JP" sz="1100" u="none" strike="noStrike">
                          <a:effectLst/>
                        </a:rPr>
                        <a:t>)</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ゲーム</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sz="1100" u="none" strike="noStrike">
                          <a:effectLst/>
                        </a:rPr>
                        <a:t>iOS,Windows,Android,</a:t>
                      </a:r>
                      <a:r>
                        <a:rPr lang="ja-JP" altLang="en-US" sz="1100" u="none" strike="noStrike">
                          <a:effectLst/>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ゲーム感覚で学習出来る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sz="1100" u="none" strike="noStrike" dirty="0">
                          <a:effectLst/>
                        </a:rPr>
                        <a:t>A-5</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extLst>
                  <a:ext uri="{0D108BD9-81ED-4DB2-BD59-A6C34878D82A}">
                    <a16:rowId xmlns:a16="http://schemas.microsoft.com/office/drawing/2014/main" val="3717735933"/>
                  </a:ext>
                </a:extLst>
              </a:tr>
              <a:tr h="834041">
                <a:tc>
                  <a:txBody>
                    <a:bodyPr/>
                    <a:lstStyle/>
                    <a:p>
                      <a:pPr algn="ctr" fontAlgn="ctr"/>
                      <a:r>
                        <a:rPr lang="en-US" sz="1100" u="none" strike="noStrike">
                          <a:effectLst/>
                        </a:rPr>
                        <a:t>MESH</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a:effectLst/>
                        </a:rPr>
                        <a:t>¥6,090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ビジュアル言語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sz="1100" u="none" strike="noStrike">
                          <a:effectLst/>
                        </a:rPr>
                        <a:t>iOS,Windows,Android</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a:effectLst/>
                        </a:rPr>
                        <a:t>7</a:t>
                      </a:r>
                      <a:r>
                        <a:rPr lang="ja-JP" altLang="en-US" sz="1100" u="none" strike="noStrike">
                          <a:effectLst/>
                        </a:rPr>
                        <a:t>つの電子タグを組み合わせる</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dirty="0">
                          <a:effectLst/>
                        </a:rPr>
                        <a:t>A-2</a:t>
                      </a:r>
                      <a:endParaRPr lang="en-US" altLang="ja-JP" sz="1100" b="0" i="0" u="none" strike="noStrike" dirty="0">
                        <a:solidFill>
                          <a:srgbClr val="000000"/>
                        </a:solidFill>
                        <a:effectLst/>
                        <a:latin typeface="游ゴシック" panose="020B0400000000000000" pitchFamily="50" charset="-128"/>
                        <a:ea typeface="+mn-ea"/>
                      </a:endParaRPr>
                    </a:p>
                  </a:txBody>
                  <a:tcPr marL="3097" marR="3097" marT="3097" marB="0" anchor="ctr"/>
                </a:tc>
                <a:extLst>
                  <a:ext uri="{0D108BD9-81ED-4DB2-BD59-A6C34878D82A}">
                    <a16:rowId xmlns:a16="http://schemas.microsoft.com/office/drawing/2014/main" val="1353862501"/>
                  </a:ext>
                </a:extLst>
              </a:tr>
              <a:tr h="834041">
                <a:tc>
                  <a:txBody>
                    <a:bodyPr/>
                    <a:lstStyle/>
                    <a:p>
                      <a:pPr algn="ctr" fontAlgn="ctr"/>
                      <a:r>
                        <a:rPr lang="ja-JP" altLang="en-US" sz="1100" u="none" strike="noStrike">
                          <a:effectLst/>
                        </a:rPr>
                        <a:t>教育用レゴマインドストーム</a:t>
                      </a:r>
                      <a:r>
                        <a:rPr lang="en-US" altLang="ja-JP" sz="1100" u="none" strike="noStrike">
                          <a:effectLst/>
                        </a:rPr>
                        <a:t>EV3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a:effectLst/>
                        </a:rPr>
                        <a:t>¥44,806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テキスト言語</a:t>
                      </a:r>
                      <a:r>
                        <a:rPr lang="en-US" altLang="ja-JP" sz="1100" u="none" strike="noStrike">
                          <a:effectLst/>
                        </a:rPr>
                        <a:t>,</a:t>
                      </a:r>
                      <a:r>
                        <a:rPr lang="ja-JP" altLang="en-US" sz="1100" u="none" strike="noStrike">
                          <a:effectLst/>
                        </a:rPr>
                        <a:t>ビジュアル言語</a:t>
                      </a:r>
                      <a:r>
                        <a:rPr lang="en-US" altLang="ja-JP" sz="1100" u="none" strike="noStrike">
                          <a:effectLst/>
                        </a:rPr>
                        <a:t>,</a:t>
                      </a:r>
                      <a:r>
                        <a:rPr lang="ja-JP" altLang="en-US" sz="1100" u="none" strike="noStrike">
                          <a:effectLst/>
                        </a:rPr>
                        <a:t>ロボット</a:t>
                      </a:r>
                      <a:r>
                        <a:rPr lang="en-US" altLang="ja-JP" sz="1100" u="none" strike="noStrike">
                          <a:effectLst/>
                        </a:rPr>
                        <a:t>,</a:t>
                      </a:r>
                      <a:r>
                        <a:rPr lang="ja-JP" altLang="en-US" sz="1100" u="none" strike="noStrike">
                          <a:effectLst/>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ブラウザ</a:t>
                      </a:r>
                      <a:r>
                        <a:rPr lang="en-US" altLang="ja-JP" sz="1100" u="none" strike="noStrike">
                          <a:effectLst/>
                        </a:rPr>
                        <a:t>,</a:t>
                      </a:r>
                      <a:r>
                        <a:rPr lang="en-US" sz="1100" u="none" strike="noStrike">
                          <a:effectLst/>
                        </a:rPr>
                        <a:t>iOS,Windows,Android,</a:t>
                      </a:r>
                      <a:r>
                        <a:rPr lang="ja-JP" altLang="en-US" sz="1100" u="none" strike="noStrike">
                          <a:effectLst/>
                        </a:rPr>
                        <a:t>その他</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初心者も経験者も使えるロボット</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sz="1100" u="none" strike="noStrike">
                          <a:effectLst/>
                        </a:rPr>
                        <a:t>C-1</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extLst>
                  <a:ext uri="{0D108BD9-81ED-4DB2-BD59-A6C34878D82A}">
                    <a16:rowId xmlns:a16="http://schemas.microsoft.com/office/drawing/2014/main" val="4175964396"/>
                  </a:ext>
                </a:extLst>
              </a:tr>
              <a:tr h="834041">
                <a:tc>
                  <a:txBody>
                    <a:bodyPr/>
                    <a:lstStyle/>
                    <a:p>
                      <a:pPr algn="ctr" fontAlgn="ctr"/>
                      <a:r>
                        <a:rPr lang="en-US" sz="1100" u="none" strike="noStrike">
                          <a:effectLst/>
                        </a:rPr>
                        <a:t>Scratch</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ビジュアル言語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ブラウザ</a:t>
                      </a:r>
                      <a:r>
                        <a:rPr lang="en-US" altLang="ja-JP" sz="1100" u="none" strike="noStrike">
                          <a:effectLst/>
                        </a:rPr>
                        <a:t>,</a:t>
                      </a:r>
                      <a:r>
                        <a:rPr lang="en-US" sz="1100" u="none" strike="noStrike">
                          <a:effectLst/>
                        </a:rPr>
                        <a:t>Windows</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ブラウザ上で手軽に出来るブロックプログラム</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sz="1100" u="none" strike="noStrike">
                          <a:effectLst/>
                        </a:rPr>
                        <a:t>C-2</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extLst>
                  <a:ext uri="{0D108BD9-81ED-4DB2-BD59-A6C34878D82A}">
                    <a16:rowId xmlns:a16="http://schemas.microsoft.com/office/drawing/2014/main" val="960259386"/>
                  </a:ext>
                </a:extLst>
              </a:tr>
              <a:tr h="834041">
                <a:tc>
                  <a:txBody>
                    <a:bodyPr/>
                    <a:lstStyle/>
                    <a:p>
                      <a:pPr algn="ctr" fontAlgn="ctr"/>
                      <a:r>
                        <a:rPr lang="en-US" sz="1100" u="none" strike="noStrike">
                          <a:effectLst/>
                        </a:rPr>
                        <a:t>Viscuit</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ビジュアル言語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ブラウザ</a:t>
                      </a:r>
                      <a:r>
                        <a:rPr lang="en-US" altLang="ja-JP" sz="1100" u="none" strike="noStrike">
                          <a:effectLst/>
                        </a:rPr>
                        <a:t>,</a:t>
                      </a:r>
                      <a:r>
                        <a:rPr lang="en-US" sz="1100" u="none" strike="noStrike">
                          <a:effectLst/>
                        </a:rPr>
                        <a:t>iOS,Windows,Android</a:t>
                      </a: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ja-JP" altLang="en-US" sz="1100" u="none" strike="noStrike">
                          <a:effectLst/>
                        </a:rPr>
                        <a:t>文字を使わず全て絵でプログラミング</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tc>
                  <a:txBody>
                    <a:bodyPr/>
                    <a:lstStyle/>
                    <a:p>
                      <a:pPr algn="ctr" fontAlgn="ctr"/>
                      <a:r>
                        <a:rPr lang="en-US" sz="1100" u="none" strike="noStrike" dirty="0">
                          <a:effectLst/>
                        </a:rPr>
                        <a:t>C-3-2</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097" marR="3097" marT="3097" marB="0" anchor="ctr"/>
                </a:tc>
                <a:extLst>
                  <a:ext uri="{0D108BD9-81ED-4DB2-BD59-A6C34878D82A}">
                    <a16:rowId xmlns:a16="http://schemas.microsoft.com/office/drawing/2014/main" val="1243593962"/>
                  </a:ext>
                </a:extLst>
              </a:tr>
            </a:tbl>
          </a:graphicData>
        </a:graphic>
      </p:graphicFrame>
    </p:spTree>
    <p:extLst>
      <p:ext uri="{BB962C8B-B14F-4D97-AF65-F5344CB8AC3E}">
        <p14:creationId xmlns:p14="http://schemas.microsoft.com/office/powerpoint/2010/main" val="245894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200320-B90A-4B1D-A55E-935AE1DB35B0}"/>
              </a:ext>
            </a:extLst>
          </p:cNvPr>
          <p:cNvSpPr>
            <a:spLocks noGrp="1"/>
          </p:cNvSpPr>
          <p:nvPr>
            <p:ph type="title"/>
          </p:nvPr>
        </p:nvSpPr>
        <p:spPr/>
        <p:txBody>
          <a:bodyPr/>
          <a:lstStyle/>
          <a:p>
            <a:r>
              <a:rPr lang="ja-JP" altLang="en-US" dirty="0"/>
              <a:t>プログラミング教材</a:t>
            </a:r>
            <a:endParaRPr kumimoji="1" lang="ja-JP" altLang="en-US" dirty="0"/>
          </a:p>
        </p:txBody>
      </p:sp>
      <p:graphicFrame>
        <p:nvGraphicFramePr>
          <p:cNvPr id="4" name="コンテンツ プレースホルダー 3">
            <a:extLst>
              <a:ext uri="{FF2B5EF4-FFF2-40B4-BE49-F238E27FC236}">
                <a16:creationId xmlns:a16="http://schemas.microsoft.com/office/drawing/2014/main" id="{B22584F5-FD9A-498C-9056-30027A8FBD82}"/>
              </a:ext>
            </a:extLst>
          </p:cNvPr>
          <p:cNvGraphicFramePr>
            <a:graphicFrameLocks noGrp="1"/>
          </p:cNvGraphicFramePr>
          <p:nvPr>
            <p:ph idx="1"/>
            <p:extLst>
              <p:ext uri="{D42A27DB-BD31-4B8C-83A1-F6EECF244321}">
                <p14:modId xmlns:p14="http://schemas.microsoft.com/office/powerpoint/2010/main" val="2357169910"/>
              </p:ext>
            </p:extLst>
          </p:nvPr>
        </p:nvGraphicFramePr>
        <p:xfrm>
          <a:off x="0" y="1853754"/>
          <a:ext cx="9144000" cy="5004246"/>
        </p:xfrm>
        <a:graphic>
          <a:graphicData uri="http://schemas.openxmlformats.org/drawingml/2006/table">
            <a:tbl>
              <a:tblPr>
                <a:tableStyleId>{5C22544A-7EE6-4342-B048-85BDC9FD1C3A}</a:tableStyleId>
              </a:tblPr>
              <a:tblGrid>
                <a:gridCol w="1568046">
                  <a:extLst>
                    <a:ext uri="{9D8B030D-6E8A-4147-A177-3AD203B41FA5}">
                      <a16:colId xmlns:a16="http://schemas.microsoft.com/office/drawing/2014/main" val="1910199290"/>
                    </a:ext>
                  </a:extLst>
                </a:gridCol>
                <a:gridCol w="554983">
                  <a:extLst>
                    <a:ext uri="{9D8B030D-6E8A-4147-A177-3AD203B41FA5}">
                      <a16:colId xmlns:a16="http://schemas.microsoft.com/office/drawing/2014/main" val="238831584"/>
                    </a:ext>
                  </a:extLst>
                </a:gridCol>
                <a:gridCol w="2193503">
                  <a:extLst>
                    <a:ext uri="{9D8B030D-6E8A-4147-A177-3AD203B41FA5}">
                      <a16:colId xmlns:a16="http://schemas.microsoft.com/office/drawing/2014/main" val="2942006667"/>
                    </a:ext>
                  </a:extLst>
                </a:gridCol>
                <a:gridCol w="1849942">
                  <a:extLst>
                    <a:ext uri="{9D8B030D-6E8A-4147-A177-3AD203B41FA5}">
                      <a16:colId xmlns:a16="http://schemas.microsoft.com/office/drawing/2014/main" val="1656367677"/>
                    </a:ext>
                  </a:extLst>
                </a:gridCol>
                <a:gridCol w="2070173">
                  <a:extLst>
                    <a:ext uri="{9D8B030D-6E8A-4147-A177-3AD203B41FA5}">
                      <a16:colId xmlns:a16="http://schemas.microsoft.com/office/drawing/2014/main" val="2514789685"/>
                    </a:ext>
                  </a:extLst>
                </a:gridCol>
                <a:gridCol w="907353">
                  <a:extLst>
                    <a:ext uri="{9D8B030D-6E8A-4147-A177-3AD203B41FA5}">
                      <a16:colId xmlns:a16="http://schemas.microsoft.com/office/drawing/2014/main" val="827958545"/>
                    </a:ext>
                  </a:extLst>
                </a:gridCol>
              </a:tblGrid>
              <a:tr h="834041">
                <a:tc>
                  <a:txBody>
                    <a:bodyPr/>
                    <a:lstStyle/>
                    <a:p>
                      <a:pPr algn="ctr" fontAlgn="ctr"/>
                      <a:r>
                        <a:rPr lang="ja-JP" altLang="en-US" sz="1200" b="1" u="none" strike="noStrike">
                          <a:effectLst/>
                        </a:rPr>
                        <a:t>ツール名</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a:effectLst/>
                        </a:rPr>
                        <a:t>価格</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a:effectLst/>
                        </a:rPr>
                        <a:t>タイプ</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a:effectLst/>
                        </a:rPr>
                        <a:t>動作環境</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a:effectLst/>
                        </a:rPr>
                        <a:t>特徴</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dirty="0">
                          <a:effectLst/>
                        </a:rPr>
                        <a:t>適当なカリキュラム</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2364067530"/>
                  </a:ext>
                </a:extLst>
              </a:tr>
              <a:tr h="834041">
                <a:tc>
                  <a:txBody>
                    <a:bodyPr/>
                    <a:lstStyle/>
                    <a:p>
                      <a:pPr algn="ctr" fontAlgn="ctr"/>
                      <a:r>
                        <a:rPr lang="en-US" sz="1200" u="none" strike="noStrike">
                          <a:effectLst/>
                        </a:rPr>
                        <a:t>micro:bit</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¥2,050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テキスト言語</a:t>
                      </a:r>
                      <a:r>
                        <a:rPr lang="en-US" altLang="ja-JP" sz="1200" u="none" strike="noStrike">
                          <a:effectLst/>
                        </a:rPr>
                        <a:t>,</a:t>
                      </a:r>
                      <a:r>
                        <a:rPr lang="ja-JP" altLang="en-US" sz="1200" u="none" strike="noStrike">
                          <a:effectLst/>
                        </a:rPr>
                        <a:t>ビジュアル言語</a:t>
                      </a:r>
                      <a:r>
                        <a:rPr lang="en-US" altLang="ja-JP" sz="1200" u="none" strike="noStrike">
                          <a:effectLst/>
                        </a:rPr>
                        <a:t>,</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ブラウザ</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安価で多機能</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A-3</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2320881762"/>
                  </a:ext>
                </a:extLst>
              </a:tr>
              <a:tr h="834041">
                <a:tc>
                  <a:txBody>
                    <a:bodyPr/>
                    <a:lstStyle/>
                    <a:p>
                      <a:pPr algn="ctr" fontAlgn="ctr"/>
                      <a:r>
                        <a:rPr lang="en-US" sz="1200" u="none" strike="noStrike">
                          <a:effectLst/>
                        </a:rPr>
                        <a:t>Ozobot</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¥7,281</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ビジュアル言語</a:t>
                      </a:r>
                      <a:r>
                        <a:rPr lang="en-US" altLang="ja-JP" sz="1200" u="none" strike="noStrike">
                          <a:effectLst/>
                        </a:rPr>
                        <a:t>,</a:t>
                      </a:r>
                      <a:r>
                        <a:rPr lang="ja-JP" altLang="en-US" sz="1200" u="none" strike="noStrike">
                          <a:effectLst/>
                        </a:rPr>
                        <a:t>ロボット</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iOS,Android,</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小型のライントレースロボット</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B-2</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2532696838"/>
                  </a:ext>
                </a:extLst>
              </a:tr>
              <a:tr h="834041">
                <a:tc>
                  <a:txBody>
                    <a:bodyPr/>
                    <a:lstStyle/>
                    <a:p>
                      <a:pPr algn="ctr" fontAlgn="ctr"/>
                      <a:r>
                        <a:rPr lang="en-US" sz="1200" u="none" strike="noStrike">
                          <a:effectLst/>
                        </a:rPr>
                        <a:t>CodeMonkey</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¥6,600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テキスト言語</a:t>
                      </a:r>
                      <a:r>
                        <a:rPr lang="en-US" altLang="ja-JP" sz="1200" u="none" strike="noStrike">
                          <a:effectLst/>
                        </a:rPr>
                        <a:t>,</a:t>
                      </a:r>
                      <a:r>
                        <a:rPr lang="ja-JP" altLang="en-US" sz="1200" u="none" strike="noStrike">
                          <a:effectLst/>
                        </a:rPr>
                        <a:t>ゲーム</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ブラウザ</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プログラミング学習用のオンラインゲーム</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C-3-1</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2365746186"/>
                  </a:ext>
                </a:extLst>
              </a:tr>
              <a:tr h="834041">
                <a:tc>
                  <a:txBody>
                    <a:bodyPr/>
                    <a:lstStyle/>
                    <a:p>
                      <a:pPr algn="ctr" fontAlgn="ctr"/>
                      <a:r>
                        <a:rPr lang="en-US" sz="1200" u="none" strike="noStrike">
                          <a:effectLst/>
                        </a:rPr>
                        <a:t>ArtecRobo</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¥33,122</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テキスト言語</a:t>
                      </a:r>
                      <a:r>
                        <a:rPr lang="en-US" altLang="ja-JP" sz="1200" u="none" strike="noStrike">
                          <a:effectLst/>
                        </a:rPr>
                        <a:t>,</a:t>
                      </a:r>
                      <a:r>
                        <a:rPr lang="ja-JP" altLang="en-US" sz="1200" u="none" strike="noStrike">
                          <a:effectLst/>
                        </a:rPr>
                        <a:t>ビジュアル言語</a:t>
                      </a:r>
                      <a:r>
                        <a:rPr lang="en-US" altLang="ja-JP" sz="1200" u="none" strike="noStrike">
                          <a:effectLst/>
                        </a:rPr>
                        <a:t>,</a:t>
                      </a:r>
                      <a:r>
                        <a:rPr lang="ja-JP" altLang="en-US" sz="1200" u="none" strike="noStrike">
                          <a:effectLst/>
                        </a:rPr>
                        <a:t>ロボット</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iOS,Windows,</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ブロック製のロボット</a:t>
                      </a:r>
                      <a:r>
                        <a:rPr lang="en-US" altLang="ja-JP" sz="1200" u="none" strike="noStrike">
                          <a:effectLst/>
                        </a:rPr>
                        <a:t>,</a:t>
                      </a:r>
                      <a:r>
                        <a:rPr lang="ja-JP" altLang="en-US" sz="1200" u="none" strike="noStrike">
                          <a:effectLst/>
                        </a:rPr>
                        <a:t>工具不要</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A-5</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1904467142"/>
                  </a:ext>
                </a:extLst>
              </a:tr>
              <a:tr h="834041">
                <a:tc>
                  <a:txBody>
                    <a:bodyPr/>
                    <a:lstStyle/>
                    <a:p>
                      <a:pPr algn="ctr" fontAlgn="ctr"/>
                      <a:r>
                        <a:rPr lang="en-US" sz="1200" u="none" strike="noStrike">
                          <a:effectLst/>
                        </a:rPr>
                        <a:t>Smalruby</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テキスト言語</a:t>
                      </a:r>
                      <a:r>
                        <a:rPr lang="en-US" altLang="ja-JP" sz="1200" u="none" strike="noStrike">
                          <a:effectLst/>
                        </a:rPr>
                        <a:t>,</a:t>
                      </a:r>
                      <a:r>
                        <a:rPr lang="ja-JP" altLang="en-US" sz="1200" u="none" strike="noStrike">
                          <a:effectLst/>
                        </a:rPr>
                        <a:t>ビジュアル言語</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ブラウザ</a:t>
                      </a:r>
                      <a:r>
                        <a:rPr lang="en-US" altLang="ja-JP" sz="1200" u="none" strike="noStrike">
                          <a:effectLst/>
                        </a:rPr>
                        <a:t>,</a:t>
                      </a:r>
                      <a:r>
                        <a:rPr lang="en-US" sz="1200" u="none" strike="noStrike">
                          <a:effectLst/>
                        </a:rPr>
                        <a:t>Windows</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dirty="0">
                          <a:effectLst/>
                        </a:rPr>
                        <a:t>Ruby</a:t>
                      </a:r>
                      <a:r>
                        <a:rPr lang="ja-JP" altLang="en-US" sz="1200" u="none" strike="noStrike" dirty="0">
                          <a:effectLst/>
                        </a:rPr>
                        <a:t>をビジュアル言語化</a:t>
                      </a: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dirty="0">
                          <a:effectLst/>
                        </a:rPr>
                        <a:t>B-3</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4274855916"/>
                  </a:ext>
                </a:extLst>
              </a:tr>
            </a:tbl>
          </a:graphicData>
        </a:graphic>
      </p:graphicFrame>
    </p:spTree>
    <p:extLst>
      <p:ext uri="{BB962C8B-B14F-4D97-AF65-F5344CB8AC3E}">
        <p14:creationId xmlns:p14="http://schemas.microsoft.com/office/powerpoint/2010/main" val="86335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F6A950-607E-4BD3-9829-5AC880DCC5BB}"/>
              </a:ext>
            </a:extLst>
          </p:cNvPr>
          <p:cNvSpPr>
            <a:spLocks noGrp="1"/>
          </p:cNvSpPr>
          <p:nvPr>
            <p:ph type="title"/>
          </p:nvPr>
        </p:nvSpPr>
        <p:spPr/>
        <p:txBody>
          <a:bodyPr/>
          <a:lstStyle/>
          <a:p>
            <a:r>
              <a:rPr lang="ja-JP" altLang="en-US" dirty="0"/>
              <a:t>プログラミング教材</a:t>
            </a:r>
            <a:endParaRPr kumimoji="1" lang="ja-JP" altLang="en-US" dirty="0"/>
          </a:p>
        </p:txBody>
      </p:sp>
      <p:graphicFrame>
        <p:nvGraphicFramePr>
          <p:cNvPr id="4" name="コンテンツ プレースホルダー 3">
            <a:extLst>
              <a:ext uri="{FF2B5EF4-FFF2-40B4-BE49-F238E27FC236}">
                <a16:creationId xmlns:a16="http://schemas.microsoft.com/office/drawing/2014/main" id="{F9A6E662-F7CF-4BD2-868D-78C0F9BB3941}"/>
              </a:ext>
            </a:extLst>
          </p:cNvPr>
          <p:cNvGraphicFramePr>
            <a:graphicFrameLocks noGrp="1"/>
          </p:cNvGraphicFramePr>
          <p:nvPr>
            <p:ph idx="1"/>
            <p:extLst>
              <p:ext uri="{D42A27DB-BD31-4B8C-83A1-F6EECF244321}">
                <p14:modId xmlns:p14="http://schemas.microsoft.com/office/powerpoint/2010/main" val="3857915147"/>
              </p:ext>
            </p:extLst>
          </p:nvPr>
        </p:nvGraphicFramePr>
        <p:xfrm>
          <a:off x="0" y="1853755"/>
          <a:ext cx="9144000" cy="5004245"/>
        </p:xfrm>
        <a:graphic>
          <a:graphicData uri="http://schemas.openxmlformats.org/drawingml/2006/table">
            <a:tbl>
              <a:tblPr>
                <a:tableStyleId>{5C22544A-7EE6-4342-B048-85BDC9FD1C3A}</a:tableStyleId>
              </a:tblPr>
              <a:tblGrid>
                <a:gridCol w="1568046">
                  <a:extLst>
                    <a:ext uri="{9D8B030D-6E8A-4147-A177-3AD203B41FA5}">
                      <a16:colId xmlns:a16="http://schemas.microsoft.com/office/drawing/2014/main" val="4153103467"/>
                    </a:ext>
                  </a:extLst>
                </a:gridCol>
                <a:gridCol w="554983">
                  <a:extLst>
                    <a:ext uri="{9D8B030D-6E8A-4147-A177-3AD203B41FA5}">
                      <a16:colId xmlns:a16="http://schemas.microsoft.com/office/drawing/2014/main" val="718179713"/>
                    </a:ext>
                  </a:extLst>
                </a:gridCol>
                <a:gridCol w="2193503">
                  <a:extLst>
                    <a:ext uri="{9D8B030D-6E8A-4147-A177-3AD203B41FA5}">
                      <a16:colId xmlns:a16="http://schemas.microsoft.com/office/drawing/2014/main" val="1518810384"/>
                    </a:ext>
                  </a:extLst>
                </a:gridCol>
                <a:gridCol w="1849942">
                  <a:extLst>
                    <a:ext uri="{9D8B030D-6E8A-4147-A177-3AD203B41FA5}">
                      <a16:colId xmlns:a16="http://schemas.microsoft.com/office/drawing/2014/main" val="1329126334"/>
                    </a:ext>
                  </a:extLst>
                </a:gridCol>
                <a:gridCol w="2070173">
                  <a:extLst>
                    <a:ext uri="{9D8B030D-6E8A-4147-A177-3AD203B41FA5}">
                      <a16:colId xmlns:a16="http://schemas.microsoft.com/office/drawing/2014/main" val="3794550569"/>
                    </a:ext>
                  </a:extLst>
                </a:gridCol>
                <a:gridCol w="907353">
                  <a:extLst>
                    <a:ext uri="{9D8B030D-6E8A-4147-A177-3AD203B41FA5}">
                      <a16:colId xmlns:a16="http://schemas.microsoft.com/office/drawing/2014/main" val="4246205612"/>
                    </a:ext>
                  </a:extLst>
                </a:gridCol>
              </a:tblGrid>
              <a:tr h="1000849">
                <a:tc>
                  <a:txBody>
                    <a:bodyPr/>
                    <a:lstStyle/>
                    <a:p>
                      <a:pPr algn="ctr" fontAlgn="ctr"/>
                      <a:r>
                        <a:rPr lang="ja-JP" altLang="en-US" sz="1200" b="1" u="none" strike="noStrike" dirty="0">
                          <a:effectLst/>
                        </a:rPr>
                        <a:t>ツール名</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dirty="0">
                          <a:effectLst/>
                        </a:rPr>
                        <a:t>価格</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dirty="0">
                          <a:effectLst/>
                        </a:rPr>
                        <a:t>タイプ</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a:effectLst/>
                        </a:rPr>
                        <a:t>動作環境</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a:effectLst/>
                        </a:rPr>
                        <a:t>特徴</a:t>
                      </a:r>
                      <a:endParaRPr lang="ja-JP" altLang="en-US" sz="1200" b="1"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b="1" u="none" strike="noStrike" dirty="0">
                          <a:effectLst/>
                        </a:rPr>
                        <a:t>適当なカリキュラム</a:t>
                      </a:r>
                      <a:endParaRPr lang="ja-JP" altLang="en-US" sz="12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3181291021"/>
                  </a:ext>
                </a:extLst>
              </a:tr>
              <a:tr h="1000849">
                <a:tc>
                  <a:txBody>
                    <a:bodyPr/>
                    <a:lstStyle/>
                    <a:p>
                      <a:pPr algn="ctr" fontAlgn="ctr"/>
                      <a:r>
                        <a:rPr lang="en-US" sz="1200" u="none" strike="noStrike">
                          <a:effectLst/>
                        </a:rPr>
                        <a:t>IchigoJam</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¥2,200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テキスト言語</a:t>
                      </a:r>
                      <a:r>
                        <a:rPr lang="en-US" altLang="ja-JP" sz="1200" u="none" strike="noStrike">
                          <a:effectLst/>
                        </a:rPr>
                        <a:t>,</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マイコンの</a:t>
                      </a:r>
                      <a:r>
                        <a:rPr lang="en-US" altLang="ja-JP" sz="1200" u="none" strike="noStrike">
                          <a:effectLst/>
                        </a:rPr>
                        <a:t>1</a:t>
                      </a:r>
                      <a:r>
                        <a:rPr lang="ja-JP" altLang="en-US" sz="1200" u="none" strike="noStrike">
                          <a:effectLst/>
                        </a:rPr>
                        <a:t>つ</a:t>
                      </a:r>
                      <a:r>
                        <a:rPr lang="en-US" altLang="ja-JP" sz="1200" u="none" strike="noStrike">
                          <a:effectLst/>
                        </a:rPr>
                        <a:t>,BASIC</a:t>
                      </a:r>
                      <a:r>
                        <a:rPr lang="ja-JP" altLang="en-US" sz="1200" u="none" strike="noStrike">
                          <a:effectLst/>
                        </a:rPr>
                        <a:t>言語を使用</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B-4</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3610542112"/>
                  </a:ext>
                </a:extLst>
              </a:tr>
              <a:tr h="1000849">
                <a:tc>
                  <a:txBody>
                    <a:bodyPr/>
                    <a:lstStyle/>
                    <a:p>
                      <a:pPr algn="ctr" fontAlgn="ctr"/>
                      <a:r>
                        <a:rPr lang="ja-JP" altLang="en-US" sz="1200" u="none" strike="noStrike">
                          <a:effectLst/>
                        </a:rPr>
                        <a:t>レゴ</a:t>
                      </a:r>
                      <a:r>
                        <a:rPr lang="en-US" sz="1200" u="none" strike="noStrike">
                          <a:effectLst/>
                        </a:rPr>
                        <a:t>WeDo2.0</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¥26,620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ビジュアル言語</a:t>
                      </a:r>
                      <a:r>
                        <a:rPr lang="en-US" altLang="ja-JP" sz="1200" u="none" strike="noStrike">
                          <a:effectLst/>
                        </a:rPr>
                        <a:t>,</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ブラウザ</a:t>
                      </a:r>
                      <a:r>
                        <a:rPr lang="en-US" altLang="ja-JP" sz="1200" u="none" strike="noStrike">
                          <a:effectLst/>
                        </a:rPr>
                        <a:t>,</a:t>
                      </a:r>
                      <a:r>
                        <a:rPr lang="en-US" sz="1200" u="none" strike="noStrike">
                          <a:effectLst/>
                        </a:rPr>
                        <a:t>iOS,Windows,Android,</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様々な環境で実行可能</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C-1</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650848490"/>
                  </a:ext>
                </a:extLst>
              </a:tr>
              <a:tr h="1000849">
                <a:tc>
                  <a:txBody>
                    <a:bodyPr/>
                    <a:lstStyle/>
                    <a:p>
                      <a:pPr algn="ctr" fontAlgn="ctr"/>
                      <a:r>
                        <a:rPr lang="en-US" sz="1200" u="none" strike="noStrike">
                          <a:effectLst/>
                        </a:rPr>
                        <a:t>MakeCode</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テキスト言語</a:t>
                      </a:r>
                      <a:r>
                        <a:rPr lang="en-US" altLang="ja-JP" sz="1200" u="none" strike="noStrike">
                          <a:effectLst/>
                        </a:rPr>
                        <a:t>,</a:t>
                      </a:r>
                      <a:r>
                        <a:rPr lang="ja-JP" altLang="en-US" sz="1200" u="none" strike="noStrike">
                          <a:effectLst/>
                        </a:rPr>
                        <a:t>ビジュアル言語</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ブラウザ</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様々なバージョンがありブロックなので簡単</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a:effectLst/>
                        </a:rPr>
                        <a:t>B-4</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2582559952"/>
                  </a:ext>
                </a:extLst>
              </a:tr>
              <a:tr h="1000849">
                <a:tc>
                  <a:txBody>
                    <a:bodyPr/>
                    <a:lstStyle/>
                    <a:p>
                      <a:pPr algn="ctr" fontAlgn="ctr"/>
                      <a:r>
                        <a:rPr lang="en-US" sz="1200" u="none" strike="noStrike">
                          <a:effectLst/>
                        </a:rPr>
                        <a:t>Airblock</a:t>
                      </a:r>
                      <a:endParaRPr 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altLang="ja-JP" sz="1200" u="none" strike="noStrike">
                          <a:effectLst/>
                        </a:rPr>
                        <a:t>¥3,980</a:t>
                      </a:r>
                      <a:endParaRPr lang="en-US" altLang="ja-JP"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ビジュアル言語</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ブラウザ</a:t>
                      </a:r>
                      <a:r>
                        <a:rPr lang="en-US" altLang="ja-JP" sz="1200" u="none" strike="noStrike">
                          <a:effectLst/>
                        </a:rPr>
                        <a:t>,</a:t>
                      </a:r>
                      <a:r>
                        <a:rPr lang="en-US" sz="1200" u="none" strike="noStrike">
                          <a:effectLst/>
                        </a:rPr>
                        <a:t>iOS,Windows,Android,</a:t>
                      </a:r>
                      <a:r>
                        <a:rPr lang="ja-JP" altLang="en-US" sz="1200" u="none" strike="noStrike">
                          <a:effectLst/>
                        </a:rPr>
                        <a:t>その他</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ja-JP" altLang="en-US" sz="1200" u="none" strike="noStrike">
                          <a:effectLst/>
                        </a:rPr>
                        <a:t>プログラミング出来るドローン</a:t>
                      </a:r>
                      <a:endParaRPr lang="ja-JP" altLang="en-US" sz="1200" b="0" i="0" u="none" strike="noStrike">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tc>
                  <a:txBody>
                    <a:bodyPr/>
                    <a:lstStyle/>
                    <a:p>
                      <a:pPr algn="ctr" fontAlgn="ctr"/>
                      <a:r>
                        <a:rPr lang="en-US" sz="1200" u="none" strike="noStrike" dirty="0">
                          <a:effectLst/>
                        </a:rPr>
                        <a:t>A-4</a:t>
                      </a:r>
                      <a:endParaRPr 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166" marR="3166" marT="3166" marB="0" anchor="ctr"/>
                </a:tc>
                <a:extLst>
                  <a:ext uri="{0D108BD9-81ED-4DB2-BD59-A6C34878D82A}">
                    <a16:rowId xmlns:a16="http://schemas.microsoft.com/office/drawing/2014/main" val="1136083311"/>
                  </a:ext>
                </a:extLst>
              </a:tr>
            </a:tbl>
          </a:graphicData>
        </a:graphic>
      </p:graphicFrame>
    </p:spTree>
    <p:extLst>
      <p:ext uri="{BB962C8B-B14F-4D97-AF65-F5344CB8AC3E}">
        <p14:creationId xmlns:p14="http://schemas.microsoft.com/office/powerpoint/2010/main" val="3342462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29C19-790C-45B3-A0AF-881FE53A4133}"/>
              </a:ext>
            </a:extLst>
          </p:cNvPr>
          <p:cNvSpPr>
            <a:spLocks noGrp="1"/>
          </p:cNvSpPr>
          <p:nvPr>
            <p:ph type="title"/>
          </p:nvPr>
        </p:nvSpPr>
        <p:spPr/>
        <p:txBody>
          <a:bodyPr/>
          <a:lstStyle/>
          <a:p>
            <a:r>
              <a:rPr lang="ja-JP" altLang="en-US" dirty="0"/>
              <a:t>プログラミングに関する学習活動の分類</a:t>
            </a:r>
            <a:endParaRPr kumimoji="1" lang="ja-JP" altLang="en-US" dirty="0"/>
          </a:p>
        </p:txBody>
      </p:sp>
      <p:graphicFrame>
        <p:nvGraphicFramePr>
          <p:cNvPr id="4" name="コンテンツ プレースホルダー 3">
            <a:extLst>
              <a:ext uri="{FF2B5EF4-FFF2-40B4-BE49-F238E27FC236}">
                <a16:creationId xmlns:a16="http://schemas.microsoft.com/office/drawing/2014/main" id="{FBB2E48A-48DD-4240-8D47-054F60227177}"/>
              </a:ext>
            </a:extLst>
          </p:cNvPr>
          <p:cNvGraphicFramePr>
            <a:graphicFrameLocks noGrp="1"/>
          </p:cNvGraphicFramePr>
          <p:nvPr>
            <p:ph idx="1"/>
            <p:extLst>
              <p:ext uri="{D42A27DB-BD31-4B8C-83A1-F6EECF244321}">
                <p14:modId xmlns:p14="http://schemas.microsoft.com/office/powerpoint/2010/main" val="3316380818"/>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377354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ギャラリー">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352</TotalTime>
  <Words>1424</Words>
  <Application>Microsoft Office PowerPoint</Application>
  <PresentationFormat>画面に合わせる (4:3)</PresentationFormat>
  <Paragraphs>294</Paragraphs>
  <Slides>17</Slides>
  <Notes>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Arial</vt:lpstr>
      <vt:lpstr>Gill Sans MT</vt:lpstr>
      <vt:lpstr>ギャラリー</vt:lpstr>
      <vt:lpstr>小学校 プログラミング学習の教材作成</vt:lpstr>
      <vt:lpstr>研究背景</vt:lpstr>
      <vt:lpstr>研究背景</vt:lpstr>
      <vt:lpstr>プログラミング教育のねらい</vt:lpstr>
      <vt:lpstr>プログラミング教材</vt:lpstr>
      <vt:lpstr>プログラミング教材</vt:lpstr>
      <vt:lpstr>プログラミング教材</vt:lpstr>
      <vt:lpstr>プログラミング教材</vt:lpstr>
      <vt:lpstr>プログラミングに関する学習活動の分類</vt:lpstr>
      <vt:lpstr>A分類</vt:lpstr>
      <vt:lpstr>A分類に適する教材</vt:lpstr>
      <vt:lpstr>B分類</vt:lpstr>
      <vt:lpstr>B分類に適する教材</vt:lpstr>
      <vt:lpstr>C分類</vt:lpstr>
      <vt:lpstr>C分類に適する教材</vt:lpstr>
      <vt:lpstr>D分類</vt:lpstr>
      <vt:lpstr>今後の研究予定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小学校プログラミング学習の教材作成</dc:title>
  <dc:creator>村井 朔也</dc:creator>
  <cp:lastModifiedBy>村井 朔也</cp:lastModifiedBy>
  <cp:revision>31</cp:revision>
  <dcterms:created xsi:type="dcterms:W3CDTF">2019-10-25T00:20:45Z</dcterms:created>
  <dcterms:modified xsi:type="dcterms:W3CDTF">2019-10-30T05:17:28Z</dcterms:modified>
</cp:coreProperties>
</file>