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74" r:id="rId3"/>
    <p:sldId id="264" r:id="rId4"/>
    <p:sldId id="283" r:id="rId5"/>
    <p:sldId id="277" r:id="rId6"/>
    <p:sldId id="278" r:id="rId7"/>
    <p:sldId id="279" r:id="rId8"/>
    <p:sldId id="258" r:id="rId9"/>
    <p:sldId id="259" r:id="rId10"/>
    <p:sldId id="293" r:id="rId11"/>
    <p:sldId id="284" r:id="rId12"/>
    <p:sldId id="280" r:id="rId13"/>
    <p:sldId id="281" r:id="rId14"/>
    <p:sldId id="285" r:id="rId15"/>
    <p:sldId id="286" r:id="rId16"/>
    <p:sldId id="287" r:id="rId17"/>
    <p:sldId id="288" r:id="rId18"/>
    <p:sldId id="289" r:id="rId19"/>
    <p:sldId id="282" r:id="rId20"/>
    <p:sldId id="291" r:id="rId21"/>
    <p:sldId id="292"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8" autoAdjust="0"/>
    <p:restoredTop sz="77209" autoAdjust="0"/>
  </p:normalViewPr>
  <p:slideViewPr>
    <p:cSldViewPr snapToGrid="0">
      <p:cViewPr varScale="1">
        <p:scale>
          <a:sx n="53" d="100"/>
          <a:sy n="53" d="100"/>
        </p:scale>
        <p:origin x="43"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CD2869-EA51-4732-82BC-1F32DB3DCAF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kumimoji="1" lang="ja-JP" altLang="en-US"/>
        </a:p>
      </dgm:t>
    </dgm:pt>
    <dgm:pt modelId="{AA224CEE-D232-4CE3-BB83-222BAD0ADCF1}">
      <dgm:prSet phldrT="[テキスト]"/>
      <dgm:spPr/>
      <dgm:t>
        <a:bodyPr/>
        <a:lstStyle/>
        <a:p>
          <a:r>
            <a:rPr kumimoji="1" lang="en-US" altLang="ja-JP" dirty="0"/>
            <a:t>2020</a:t>
          </a:r>
          <a:r>
            <a:rPr kumimoji="1" lang="ja-JP" altLang="en-US" dirty="0"/>
            <a:t>年</a:t>
          </a:r>
        </a:p>
      </dgm:t>
    </dgm:pt>
    <dgm:pt modelId="{8EC1D572-CCB0-4819-BCF7-DF0859ADFDE4}" type="parTrans" cxnId="{3CEC9CC6-C87B-4BE7-A40D-108E27630653}">
      <dgm:prSet/>
      <dgm:spPr/>
      <dgm:t>
        <a:bodyPr/>
        <a:lstStyle/>
        <a:p>
          <a:endParaRPr kumimoji="1" lang="ja-JP" altLang="en-US"/>
        </a:p>
      </dgm:t>
    </dgm:pt>
    <dgm:pt modelId="{1F2AE20E-99C3-4365-8F73-4C159FD895E7}" type="sibTrans" cxnId="{3CEC9CC6-C87B-4BE7-A40D-108E27630653}">
      <dgm:prSet/>
      <dgm:spPr/>
      <dgm:t>
        <a:bodyPr/>
        <a:lstStyle/>
        <a:p>
          <a:endParaRPr kumimoji="1" lang="ja-JP" altLang="en-US"/>
        </a:p>
      </dgm:t>
    </dgm:pt>
    <dgm:pt modelId="{85342EC4-ADF1-4BC1-9564-904B0DEA59CF}">
      <dgm:prSet phldrT="[テキスト]"/>
      <dgm:spPr/>
      <dgm:t>
        <a:bodyPr/>
        <a:lstStyle/>
        <a:p>
          <a:r>
            <a:rPr kumimoji="1" lang="ja-JP" altLang="en-US" dirty="0"/>
            <a:t>小学校プログラミング教育導入</a:t>
          </a:r>
        </a:p>
      </dgm:t>
    </dgm:pt>
    <dgm:pt modelId="{2A69508A-4111-4EA7-B73F-B8FD24BBAA4F}" type="parTrans" cxnId="{8BFEAD63-4D98-426C-B970-98EB2D88FBC2}">
      <dgm:prSet/>
      <dgm:spPr/>
      <dgm:t>
        <a:bodyPr/>
        <a:lstStyle/>
        <a:p>
          <a:endParaRPr kumimoji="1" lang="ja-JP" altLang="en-US"/>
        </a:p>
      </dgm:t>
    </dgm:pt>
    <dgm:pt modelId="{88584CE7-139C-495A-810B-B7DCEAE356C7}" type="sibTrans" cxnId="{8BFEAD63-4D98-426C-B970-98EB2D88FBC2}">
      <dgm:prSet/>
      <dgm:spPr/>
      <dgm:t>
        <a:bodyPr/>
        <a:lstStyle/>
        <a:p>
          <a:endParaRPr kumimoji="1" lang="ja-JP" altLang="en-US"/>
        </a:p>
      </dgm:t>
    </dgm:pt>
    <dgm:pt modelId="{2834E546-8C10-477D-8D74-3A9E35FD17CF}">
      <dgm:prSet phldrT="[テキスト]"/>
      <dgm:spPr/>
      <dgm:t>
        <a:bodyPr/>
        <a:lstStyle/>
        <a:p>
          <a:r>
            <a:rPr kumimoji="1" lang="en-US" altLang="ja-JP" dirty="0"/>
            <a:t>2021</a:t>
          </a:r>
          <a:r>
            <a:rPr kumimoji="1" lang="ja-JP" altLang="en-US" dirty="0"/>
            <a:t>年</a:t>
          </a:r>
        </a:p>
      </dgm:t>
    </dgm:pt>
    <dgm:pt modelId="{CE3F42BC-5ECE-4D07-925E-A7EAEB10E4BE}" type="parTrans" cxnId="{9B4D7F59-3A1E-4535-9BA1-CF09D3FFE2C2}">
      <dgm:prSet/>
      <dgm:spPr/>
      <dgm:t>
        <a:bodyPr/>
        <a:lstStyle/>
        <a:p>
          <a:endParaRPr kumimoji="1" lang="ja-JP" altLang="en-US"/>
        </a:p>
      </dgm:t>
    </dgm:pt>
    <dgm:pt modelId="{5FDB7788-D39D-4374-873A-D39607A0CAF2}" type="sibTrans" cxnId="{9B4D7F59-3A1E-4535-9BA1-CF09D3FFE2C2}">
      <dgm:prSet/>
      <dgm:spPr/>
      <dgm:t>
        <a:bodyPr/>
        <a:lstStyle/>
        <a:p>
          <a:endParaRPr kumimoji="1" lang="ja-JP" altLang="en-US"/>
        </a:p>
      </dgm:t>
    </dgm:pt>
    <dgm:pt modelId="{43529DCF-0BD3-4661-A28F-804A34C393DD}">
      <dgm:prSet phldrT="[テキスト]"/>
      <dgm:spPr/>
      <dgm:t>
        <a:bodyPr/>
        <a:lstStyle/>
        <a:p>
          <a:r>
            <a:rPr kumimoji="1" lang="ja-JP" altLang="en-US" dirty="0"/>
            <a:t>中学校プログラミング教育導入</a:t>
          </a:r>
        </a:p>
      </dgm:t>
    </dgm:pt>
    <dgm:pt modelId="{B66E9AB8-22C6-425A-A4A6-EF9366F14BE1}" type="parTrans" cxnId="{3CD62541-7365-4B8C-B8E8-C543220E4CDD}">
      <dgm:prSet/>
      <dgm:spPr/>
      <dgm:t>
        <a:bodyPr/>
        <a:lstStyle/>
        <a:p>
          <a:endParaRPr kumimoji="1" lang="ja-JP" altLang="en-US"/>
        </a:p>
      </dgm:t>
    </dgm:pt>
    <dgm:pt modelId="{8E668DD3-B2F7-406B-A06F-42F244F95C4C}" type="sibTrans" cxnId="{3CD62541-7365-4B8C-B8E8-C543220E4CDD}">
      <dgm:prSet/>
      <dgm:spPr/>
      <dgm:t>
        <a:bodyPr/>
        <a:lstStyle/>
        <a:p>
          <a:endParaRPr kumimoji="1" lang="ja-JP" altLang="en-US"/>
        </a:p>
      </dgm:t>
    </dgm:pt>
    <dgm:pt modelId="{0691C77C-7216-4A05-8DDA-BEED4681D86D}" type="pres">
      <dgm:prSet presAssocID="{D8CD2869-EA51-4732-82BC-1F32DB3DCAFA}" presName="Name0" presStyleCnt="0">
        <dgm:presLayoutVars>
          <dgm:dir/>
          <dgm:animLvl val="lvl"/>
          <dgm:resizeHandles val="exact"/>
        </dgm:presLayoutVars>
      </dgm:prSet>
      <dgm:spPr/>
    </dgm:pt>
    <dgm:pt modelId="{487F4601-1775-43CF-A95E-938978F9706F}" type="pres">
      <dgm:prSet presAssocID="{AA224CEE-D232-4CE3-BB83-222BAD0ADCF1}" presName="composite" presStyleCnt="0"/>
      <dgm:spPr/>
    </dgm:pt>
    <dgm:pt modelId="{29BDD5D8-781D-4DFF-941A-349A7304073E}" type="pres">
      <dgm:prSet presAssocID="{AA224CEE-D232-4CE3-BB83-222BAD0ADCF1}" presName="parTx" presStyleLbl="alignNode1" presStyleIdx="0" presStyleCnt="2">
        <dgm:presLayoutVars>
          <dgm:chMax val="0"/>
          <dgm:chPref val="0"/>
          <dgm:bulletEnabled val="1"/>
        </dgm:presLayoutVars>
      </dgm:prSet>
      <dgm:spPr/>
    </dgm:pt>
    <dgm:pt modelId="{EFEDAC3C-C6C6-47C0-B806-8250BA7FC8E7}" type="pres">
      <dgm:prSet presAssocID="{AA224CEE-D232-4CE3-BB83-222BAD0ADCF1}" presName="desTx" presStyleLbl="alignAccFollowNode1" presStyleIdx="0" presStyleCnt="2">
        <dgm:presLayoutVars>
          <dgm:bulletEnabled val="1"/>
        </dgm:presLayoutVars>
      </dgm:prSet>
      <dgm:spPr/>
    </dgm:pt>
    <dgm:pt modelId="{D68BC3F7-7069-4A92-9197-F9C6F36F82A6}" type="pres">
      <dgm:prSet presAssocID="{1F2AE20E-99C3-4365-8F73-4C159FD895E7}" presName="space" presStyleCnt="0"/>
      <dgm:spPr/>
    </dgm:pt>
    <dgm:pt modelId="{6BFA9A7D-3345-4EF6-A672-B58D586D30FC}" type="pres">
      <dgm:prSet presAssocID="{2834E546-8C10-477D-8D74-3A9E35FD17CF}" presName="composite" presStyleCnt="0"/>
      <dgm:spPr/>
    </dgm:pt>
    <dgm:pt modelId="{A4FF5EE5-902C-4B82-B3AF-F8B7B928B36E}" type="pres">
      <dgm:prSet presAssocID="{2834E546-8C10-477D-8D74-3A9E35FD17CF}" presName="parTx" presStyleLbl="alignNode1" presStyleIdx="1" presStyleCnt="2">
        <dgm:presLayoutVars>
          <dgm:chMax val="0"/>
          <dgm:chPref val="0"/>
          <dgm:bulletEnabled val="1"/>
        </dgm:presLayoutVars>
      </dgm:prSet>
      <dgm:spPr/>
    </dgm:pt>
    <dgm:pt modelId="{03436DCB-B073-4B94-9952-FA0D7511478B}" type="pres">
      <dgm:prSet presAssocID="{2834E546-8C10-477D-8D74-3A9E35FD17CF}" presName="desTx" presStyleLbl="alignAccFollowNode1" presStyleIdx="1" presStyleCnt="2">
        <dgm:presLayoutVars>
          <dgm:bulletEnabled val="1"/>
        </dgm:presLayoutVars>
      </dgm:prSet>
      <dgm:spPr/>
    </dgm:pt>
  </dgm:ptLst>
  <dgm:cxnLst>
    <dgm:cxn modelId="{91B5721E-B8A0-432E-83AE-7D9E7B9D5595}" type="presOf" srcId="{85342EC4-ADF1-4BC1-9564-904B0DEA59CF}" destId="{EFEDAC3C-C6C6-47C0-B806-8250BA7FC8E7}" srcOrd="0" destOrd="0" presId="urn:microsoft.com/office/officeart/2005/8/layout/hList1"/>
    <dgm:cxn modelId="{3CD62541-7365-4B8C-B8E8-C543220E4CDD}" srcId="{2834E546-8C10-477D-8D74-3A9E35FD17CF}" destId="{43529DCF-0BD3-4661-A28F-804A34C393DD}" srcOrd="0" destOrd="0" parTransId="{B66E9AB8-22C6-425A-A4A6-EF9366F14BE1}" sibTransId="{8E668DD3-B2F7-406B-A06F-42F244F95C4C}"/>
    <dgm:cxn modelId="{8BFEAD63-4D98-426C-B970-98EB2D88FBC2}" srcId="{AA224CEE-D232-4CE3-BB83-222BAD0ADCF1}" destId="{85342EC4-ADF1-4BC1-9564-904B0DEA59CF}" srcOrd="0" destOrd="0" parTransId="{2A69508A-4111-4EA7-B73F-B8FD24BBAA4F}" sibTransId="{88584CE7-139C-495A-810B-B7DCEAE356C7}"/>
    <dgm:cxn modelId="{2AB2B845-6F83-43FE-BA76-35AE4192770A}" type="presOf" srcId="{43529DCF-0BD3-4661-A28F-804A34C393DD}" destId="{03436DCB-B073-4B94-9952-FA0D7511478B}" srcOrd="0" destOrd="0" presId="urn:microsoft.com/office/officeart/2005/8/layout/hList1"/>
    <dgm:cxn modelId="{CDBCFF4E-1DDE-4343-9903-19088DF46FC7}" type="presOf" srcId="{AA224CEE-D232-4CE3-BB83-222BAD0ADCF1}" destId="{29BDD5D8-781D-4DFF-941A-349A7304073E}" srcOrd="0" destOrd="0" presId="urn:microsoft.com/office/officeart/2005/8/layout/hList1"/>
    <dgm:cxn modelId="{9B4D7F59-3A1E-4535-9BA1-CF09D3FFE2C2}" srcId="{D8CD2869-EA51-4732-82BC-1F32DB3DCAFA}" destId="{2834E546-8C10-477D-8D74-3A9E35FD17CF}" srcOrd="1" destOrd="0" parTransId="{CE3F42BC-5ECE-4D07-925E-A7EAEB10E4BE}" sibTransId="{5FDB7788-D39D-4374-873A-D39607A0CAF2}"/>
    <dgm:cxn modelId="{3B7F4191-1BB1-48CB-82BA-7E865A705F1E}" type="presOf" srcId="{D8CD2869-EA51-4732-82BC-1F32DB3DCAFA}" destId="{0691C77C-7216-4A05-8DDA-BEED4681D86D}" srcOrd="0" destOrd="0" presId="urn:microsoft.com/office/officeart/2005/8/layout/hList1"/>
    <dgm:cxn modelId="{3CEC9CC6-C87B-4BE7-A40D-108E27630653}" srcId="{D8CD2869-EA51-4732-82BC-1F32DB3DCAFA}" destId="{AA224CEE-D232-4CE3-BB83-222BAD0ADCF1}" srcOrd="0" destOrd="0" parTransId="{8EC1D572-CCB0-4819-BCF7-DF0859ADFDE4}" sibTransId="{1F2AE20E-99C3-4365-8F73-4C159FD895E7}"/>
    <dgm:cxn modelId="{67D942D6-E235-4CE6-B5DF-2566EA22524B}" type="presOf" srcId="{2834E546-8C10-477D-8D74-3A9E35FD17CF}" destId="{A4FF5EE5-902C-4B82-B3AF-F8B7B928B36E}" srcOrd="0" destOrd="0" presId="urn:microsoft.com/office/officeart/2005/8/layout/hList1"/>
    <dgm:cxn modelId="{28DD2B2D-F78C-42E7-878A-1EB0EB3BDA2F}" type="presParOf" srcId="{0691C77C-7216-4A05-8DDA-BEED4681D86D}" destId="{487F4601-1775-43CF-A95E-938978F9706F}" srcOrd="0" destOrd="0" presId="urn:microsoft.com/office/officeart/2005/8/layout/hList1"/>
    <dgm:cxn modelId="{39F4CB82-6282-4377-AF24-B71E1234EBA3}" type="presParOf" srcId="{487F4601-1775-43CF-A95E-938978F9706F}" destId="{29BDD5D8-781D-4DFF-941A-349A7304073E}" srcOrd="0" destOrd="0" presId="urn:microsoft.com/office/officeart/2005/8/layout/hList1"/>
    <dgm:cxn modelId="{2625E96E-BC0C-486A-BAFA-6816F2B8D23E}" type="presParOf" srcId="{487F4601-1775-43CF-A95E-938978F9706F}" destId="{EFEDAC3C-C6C6-47C0-B806-8250BA7FC8E7}" srcOrd="1" destOrd="0" presId="urn:microsoft.com/office/officeart/2005/8/layout/hList1"/>
    <dgm:cxn modelId="{ACF68C0B-4127-476C-BE6D-6123D4D21099}" type="presParOf" srcId="{0691C77C-7216-4A05-8DDA-BEED4681D86D}" destId="{D68BC3F7-7069-4A92-9197-F9C6F36F82A6}" srcOrd="1" destOrd="0" presId="urn:microsoft.com/office/officeart/2005/8/layout/hList1"/>
    <dgm:cxn modelId="{15E6C8EC-6B07-403D-ADDA-CEA5AC738867}" type="presParOf" srcId="{0691C77C-7216-4A05-8DDA-BEED4681D86D}" destId="{6BFA9A7D-3345-4EF6-A672-B58D586D30FC}" srcOrd="2" destOrd="0" presId="urn:microsoft.com/office/officeart/2005/8/layout/hList1"/>
    <dgm:cxn modelId="{BC81B71C-1E75-4EA7-8922-7606A4C3F7F2}" type="presParOf" srcId="{6BFA9A7D-3345-4EF6-A672-B58D586D30FC}" destId="{A4FF5EE5-902C-4B82-B3AF-F8B7B928B36E}" srcOrd="0" destOrd="0" presId="urn:microsoft.com/office/officeart/2005/8/layout/hList1"/>
    <dgm:cxn modelId="{4DB5BC81-3DDC-4991-AA7D-AF9F5FCBFCEE}" type="presParOf" srcId="{6BFA9A7D-3345-4EF6-A672-B58D586D30FC}" destId="{03436DCB-B073-4B94-9952-FA0D7511478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37DA80-1571-4A2A-81AB-04A6A0B47A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kumimoji="1" lang="ja-JP" altLang="en-US"/>
        </a:p>
      </dgm:t>
    </dgm:pt>
    <dgm:pt modelId="{5D4C309C-9AF7-45DB-AECC-03A72FEB203B}">
      <dgm:prSet phldrT="[テキスト]"/>
      <dgm:spPr/>
      <dgm:t>
        <a:bodyPr/>
        <a:lstStyle/>
        <a:p>
          <a:r>
            <a:rPr kumimoji="1" lang="en-US" altLang="ja-JP" dirty="0"/>
            <a:t>A</a:t>
          </a:r>
          <a:r>
            <a:rPr kumimoji="1" lang="ja-JP" altLang="en-US" dirty="0"/>
            <a:t>分類</a:t>
          </a:r>
        </a:p>
      </dgm:t>
    </dgm:pt>
    <dgm:pt modelId="{F61F7004-D3CF-4EB4-8D12-D47136FD3727}" type="parTrans" cxnId="{C5F48D24-88D7-473A-9D37-A8F9F2CF9E83}">
      <dgm:prSet/>
      <dgm:spPr/>
      <dgm:t>
        <a:bodyPr/>
        <a:lstStyle/>
        <a:p>
          <a:endParaRPr kumimoji="1" lang="ja-JP" altLang="en-US"/>
        </a:p>
      </dgm:t>
    </dgm:pt>
    <dgm:pt modelId="{98CF4961-1748-43E8-A56E-B2D6129CA54C}" type="sibTrans" cxnId="{C5F48D24-88D7-473A-9D37-A8F9F2CF9E83}">
      <dgm:prSet/>
      <dgm:spPr/>
      <dgm:t>
        <a:bodyPr/>
        <a:lstStyle/>
        <a:p>
          <a:endParaRPr kumimoji="1" lang="ja-JP" altLang="en-US"/>
        </a:p>
      </dgm:t>
    </dgm:pt>
    <dgm:pt modelId="{59CAF7CA-2E66-443E-9FB9-F194DC820505}">
      <dgm:prSet phldrT="[テキスト]"/>
      <dgm:spPr/>
      <dgm:t>
        <a:bodyPr/>
        <a:lstStyle/>
        <a:p>
          <a:r>
            <a:rPr lang="ja-JP" altLang="en-US" dirty="0"/>
            <a:t>学習指導要領に例示されている単元等で実施するもの </a:t>
          </a:r>
          <a:endParaRPr kumimoji="1" lang="ja-JP" altLang="en-US" dirty="0"/>
        </a:p>
      </dgm:t>
    </dgm:pt>
    <dgm:pt modelId="{2FDE093C-0836-4497-973B-DD3CA0647D15}" type="parTrans" cxnId="{0B414907-9871-4177-8C17-F43998206F75}">
      <dgm:prSet/>
      <dgm:spPr/>
      <dgm:t>
        <a:bodyPr/>
        <a:lstStyle/>
        <a:p>
          <a:endParaRPr kumimoji="1" lang="ja-JP" altLang="en-US"/>
        </a:p>
      </dgm:t>
    </dgm:pt>
    <dgm:pt modelId="{9D99C8C8-6B8E-45E9-A139-5E635D8355B8}" type="sibTrans" cxnId="{0B414907-9871-4177-8C17-F43998206F75}">
      <dgm:prSet/>
      <dgm:spPr/>
      <dgm:t>
        <a:bodyPr/>
        <a:lstStyle/>
        <a:p>
          <a:endParaRPr kumimoji="1" lang="ja-JP" altLang="en-US"/>
        </a:p>
      </dgm:t>
    </dgm:pt>
    <dgm:pt modelId="{E6F4798E-D491-413D-893E-EC92F85DF496}">
      <dgm:prSet phldrT="[テキスト]"/>
      <dgm:spPr/>
      <dgm:t>
        <a:bodyPr/>
        <a:lstStyle/>
        <a:p>
          <a:r>
            <a:rPr kumimoji="1" lang="en-US" altLang="ja-JP" dirty="0"/>
            <a:t>B</a:t>
          </a:r>
          <a:r>
            <a:rPr kumimoji="1" lang="ja-JP" altLang="en-US" dirty="0"/>
            <a:t>分類</a:t>
          </a:r>
        </a:p>
      </dgm:t>
    </dgm:pt>
    <dgm:pt modelId="{15F3FFB0-8A79-4457-A91F-7A9759182F7B}" type="parTrans" cxnId="{3557A288-5014-45CC-898F-9BEE64C9F0F7}">
      <dgm:prSet/>
      <dgm:spPr/>
      <dgm:t>
        <a:bodyPr/>
        <a:lstStyle/>
        <a:p>
          <a:endParaRPr kumimoji="1" lang="ja-JP" altLang="en-US"/>
        </a:p>
      </dgm:t>
    </dgm:pt>
    <dgm:pt modelId="{EB4603B3-47FA-4D26-AFA6-50E6E01E17C5}" type="sibTrans" cxnId="{3557A288-5014-45CC-898F-9BEE64C9F0F7}">
      <dgm:prSet/>
      <dgm:spPr/>
      <dgm:t>
        <a:bodyPr/>
        <a:lstStyle/>
        <a:p>
          <a:endParaRPr kumimoji="1" lang="ja-JP" altLang="en-US"/>
        </a:p>
      </dgm:t>
    </dgm:pt>
    <dgm:pt modelId="{4F116F25-284B-4D2F-84D8-770E3BBB980C}">
      <dgm:prSet/>
      <dgm:spPr/>
      <dgm:t>
        <a:bodyPr/>
        <a:lstStyle/>
        <a:p>
          <a:r>
            <a:rPr lang="ja-JP" altLang="en-US" dirty="0"/>
            <a:t>学習指導要領に例示されてはいないが、学習指導要領に示される各教科等の内容を指導する中で</a:t>
          </a:r>
          <a:r>
            <a:rPr lang="ja-JP" altLang="en-US"/>
            <a:t>実施するもの</a:t>
          </a:r>
          <a:endParaRPr kumimoji="1" lang="ja-JP" altLang="en-US" dirty="0"/>
        </a:p>
      </dgm:t>
    </dgm:pt>
    <dgm:pt modelId="{ECF46441-1320-44DC-80E6-6CB5AF4F1177}" type="parTrans" cxnId="{8BCFBAF3-F10D-45D8-8AFC-3D03FB9C487C}">
      <dgm:prSet/>
      <dgm:spPr/>
      <dgm:t>
        <a:bodyPr/>
        <a:lstStyle/>
        <a:p>
          <a:endParaRPr kumimoji="1" lang="ja-JP" altLang="en-US"/>
        </a:p>
      </dgm:t>
    </dgm:pt>
    <dgm:pt modelId="{78382259-3B48-4286-8B68-86D370CA32CE}" type="sibTrans" cxnId="{8BCFBAF3-F10D-45D8-8AFC-3D03FB9C487C}">
      <dgm:prSet/>
      <dgm:spPr/>
      <dgm:t>
        <a:bodyPr/>
        <a:lstStyle/>
        <a:p>
          <a:endParaRPr kumimoji="1" lang="ja-JP" altLang="en-US"/>
        </a:p>
      </dgm:t>
    </dgm:pt>
    <dgm:pt modelId="{F537CE69-72C6-42F5-B6CE-B594B455785F}" type="pres">
      <dgm:prSet presAssocID="{CF37DA80-1571-4A2A-81AB-04A6A0B47A02}" presName="Name0" presStyleCnt="0">
        <dgm:presLayoutVars>
          <dgm:dir/>
          <dgm:animLvl val="lvl"/>
          <dgm:resizeHandles val="exact"/>
        </dgm:presLayoutVars>
      </dgm:prSet>
      <dgm:spPr/>
    </dgm:pt>
    <dgm:pt modelId="{1F6F7E0B-43F5-4038-8B0C-04DE78534F51}" type="pres">
      <dgm:prSet presAssocID="{5D4C309C-9AF7-45DB-AECC-03A72FEB203B}" presName="composite" presStyleCnt="0"/>
      <dgm:spPr/>
    </dgm:pt>
    <dgm:pt modelId="{7C3277D5-1CD1-4049-B308-998D3F081625}" type="pres">
      <dgm:prSet presAssocID="{5D4C309C-9AF7-45DB-AECC-03A72FEB203B}" presName="parTx" presStyleLbl="alignNode1" presStyleIdx="0" presStyleCnt="2">
        <dgm:presLayoutVars>
          <dgm:chMax val="0"/>
          <dgm:chPref val="0"/>
          <dgm:bulletEnabled val="1"/>
        </dgm:presLayoutVars>
      </dgm:prSet>
      <dgm:spPr/>
    </dgm:pt>
    <dgm:pt modelId="{E0A52367-CB0D-4557-AE90-0BFF38A1E1AE}" type="pres">
      <dgm:prSet presAssocID="{5D4C309C-9AF7-45DB-AECC-03A72FEB203B}" presName="desTx" presStyleLbl="alignAccFollowNode1" presStyleIdx="0" presStyleCnt="2">
        <dgm:presLayoutVars>
          <dgm:bulletEnabled val="1"/>
        </dgm:presLayoutVars>
      </dgm:prSet>
      <dgm:spPr/>
    </dgm:pt>
    <dgm:pt modelId="{66862FE5-A99E-4D00-B6C4-F6A490CE0155}" type="pres">
      <dgm:prSet presAssocID="{98CF4961-1748-43E8-A56E-B2D6129CA54C}" presName="space" presStyleCnt="0"/>
      <dgm:spPr/>
    </dgm:pt>
    <dgm:pt modelId="{DFAA5E1B-33EF-41F5-A303-E0FF908F2626}" type="pres">
      <dgm:prSet presAssocID="{E6F4798E-D491-413D-893E-EC92F85DF496}" presName="composite" presStyleCnt="0"/>
      <dgm:spPr/>
    </dgm:pt>
    <dgm:pt modelId="{C35955D1-F42A-4C1E-9FE2-9E8F6556FF40}" type="pres">
      <dgm:prSet presAssocID="{E6F4798E-D491-413D-893E-EC92F85DF496}" presName="parTx" presStyleLbl="alignNode1" presStyleIdx="1" presStyleCnt="2">
        <dgm:presLayoutVars>
          <dgm:chMax val="0"/>
          <dgm:chPref val="0"/>
          <dgm:bulletEnabled val="1"/>
        </dgm:presLayoutVars>
      </dgm:prSet>
      <dgm:spPr/>
    </dgm:pt>
    <dgm:pt modelId="{03EC58C3-00D2-452D-BE74-36A0C87B53A4}" type="pres">
      <dgm:prSet presAssocID="{E6F4798E-D491-413D-893E-EC92F85DF496}" presName="desTx" presStyleLbl="alignAccFollowNode1" presStyleIdx="1" presStyleCnt="2">
        <dgm:presLayoutVars>
          <dgm:bulletEnabled val="1"/>
        </dgm:presLayoutVars>
      </dgm:prSet>
      <dgm:spPr/>
    </dgm:pt>
  </dgm:ptLst>
  <dgm:cxnLst>
    <dgm:cxn modelId="{0B414907-9871-4177-8C17-F43998206F75}" srcId="{5D4C309C-9AF7-45DB-AECC-03A72FEB203B}" destId="{59CAF7CA-2E66-443E-9FB9-F194DC820505}" srcOrd="0" destOrd="0" parTransId="{2FDE093C-0836-4497-973B-DD3CA0647D15}" sibTransId="{9D99C8C8-6B8E-45E9-A139-5E635D8355B8}"/>
    <dgm:cxn modelId="{C5F48D24-88D7-473A-9D37-A8F9F2CF9E83}" srcId="{CF37DA80-1571-4A2A-81AB-04A6A0B47A02}" destId="{5D4C309C-9AF7-45DB-AECC-03A72FEB203B}" srcOrd="0" destOrd="0" parTransId="{F61F7004-D3CF-4EB4-8D12-D47136FD3727}" sibTransId="{98CF4961-1748-43E8-A56E-B2D6129CA54C}"/>
    <dgm:cxn modelId="{82901C7A-47CA-4061-B7A3-464B2B645540}" type="presOf" srcId="{CF37DA80-1571-4A2A-81AB-04A6A0B47A02}" destId="{F537CE69-72C6-42F5-B6CE-B594B455785F}" srcOrd="0" destOrd="0" presId="urn:microsoft.com/office/officeart/2005/8/layout/hList1"/>
    <dgm:cxn modelId="{84A9F784-2C87-4E86-B181-10924EAE753B}" type="presOf" srcId="{59CAF7CA-2E66-443E-9FB9-F194DC820505}" destId="{E0A52367-CB0D-4557-AE90-0BFF38A1E1AE}" srcOrd="0" destOrd="0" presId="urn:microsoft.com/office/officeart/2005/8/layout/hList1"/>
    <dgm:cxn modelId="{3557A288-5014-45CC-898F-9BEE64C9F0F7}" srcId="{CF37DA80-1571-4A2A-81AB-04A6A0B47A02}" destId="{E6F4798E-D491-413D-893E-EC92F85DF496}" srcOrd="1" destOrd="0" parTransId="{15F3FFB0-8A79-4457-A91F-7A9759182F7B}" sibTransId="{EB4603B3-47FA-4D26-AFA6-50E6E01E17C5}"/>
    <dgm:cxn modelId="{53260194-A87F-45CA-8CAF-9F928F947F3B}" type="presOf" srcId="{5D4C309C-9AF7-45DB-AECC-03A72FEB203B}" destId="{7C3277D5-1CD1-4049-B308-998D3F081625}" srcOrd="0" destOrd="0" presId="urn:microsoft.com/office/officeart/2005/8/layout/hList1"/>
    <dgm:cxn modelId="{D8BEB5A9-0808-4F51-A509-DB8C9387E3D3}" type="presOf" srcId="{E6F4798E-D491-413D-893E-EC92F85DF496}" destId="{C35955D1-F42A-4C1E-9FE2-9E8F6556FF40}" srcOrd="0" destOrd="0" presId="urn:microsoft.com/office/officeart/2005/8/layout/hList1"/>
    <dgm:cxn modelId="{3563F9C8-11FA-46DF-A236-A71441639A13}" type="presOf" srcId="{4F116F25-284B-4D2F-84D8-770E3BBB980C}" destId="{03EC58C3-00D2-452D-BE74-36A0C87B53A4}" srcOrd="0" destOrd="0" presId="urn:microsoft.com/office/officeart/2005/8/layout/hList1"/>
    <dgm:cxn modelId="{8BCFBAF3-F10D-45D8-8AFC-3D03FB9C487C}" srcId="{E6F4798E-D491-413D-893E-EC92F85DF496}" destId="{4F116F25-284B-4D2F-84D8-770E3BBB980C}" srcOrd="0" destOrd="0" parTransId="{ECF46441-1320-44DC-80E6-6CB5AF4F1177}" sibTransId="{78382259-3B48-4286-8B68-86D370CA32CE}"/>
    <dgm:cxn modelId="{5493F1A4-73CC-4D20-B39B-2FBFDBDBE6C8}" type="presParOf" srcId="{F537CE69-72C6-42F5-B6CE-B594B455785F}" destId="{1F6F7E0B-43F5-4038-8B0C-04DE78534F51}" srcOrd="0" destOrd="0" presId="urn:microsoft.com/office/officeart/2005/8/layout/hList1"/>
    <dgm:cxn modelId="{251EFA1E-A0B0-4855-AE13-A5C321548B9D}" type="presParOf" srcId="{1F6F7E0B-43F5-4038-8B0C-04DE78534F51}" destId="{7C3277D5-1CD1-4049-B308-998D3F081625}" srcOrd="0" destOrd="0" presId="urn:microsoft.com/office/officeart/2005/8/layout/hList1"/>
    <dgm:cxn modelId="{A2C3C75D-EEB8-4DA4-8C12-70C988CBC14A}" type="presParOf" srcId="{1F6F7E0B-43F5-4038-8B0C-04DE78534F51}" destId="{E0A52367-CB0D-4557-AE90-0BFF38A1E1AE}" srcOrd="1" destOrd="0" presId="urn:microsoft.com/office/officeart/2005/8/layout/hList1"/>
    <dgm:cxn modelId="{93161519-C0F2-403C-9A3E-9721083AE229}" type="presParOf" srcId="{F537CE69-72C6-42F5-B6CE-B594B455785F}" destId="{66862FE5-A99E-4D00-B6C4-F6A490CE0155}" srcOrd="1" destOrd="0" presId="urn:microsoft.com/office/officeart/2005/8/layout/hList1"/>
    <dgm:cxn modelId="{09B188E5-084B-44A3-8C85-B81766AAAF39}" type="presParOf" srcId="{F537CE69-72C6-42F5-B6CE-B594B455785F}" destId="{DFAA5E1B-33EF-41F5-A303-E0FF908F2626}" srcOrd="2" destOrd="0" presId="urn:microsoft.com/office/officeart/2005/8/layout/hList1"/>
    <dgm:cxn modelId="{153AEA54-F80E-4121-8C3B-2F2772307212}" type="presParOf" srcId="{DFAA5E1B-33EF-41F5-A303-E0FF908F2626}" destId="{C35955D1-F42A-4C1E-9FE2-9E8F6556FF40}" srcOrd="0" destOrd="0" presId="urn:microsoft.com/office/officeart/2005/8/layout/hList1"/>
    <dgm:cxn modelId="{5AA8793F-6009-4921-B83B-47F46E7BF014}" type="presParOf" srcId="{DFAA5E1B-33EF-41F5-A303-E0FF908F2626}" destId="{03EC58C3-00D2-452D-BE74-36A0C87B53A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5FCFA2-27EE-4B70-92E8-4C17CD1C608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kumimoji="1" lang="ja-JP" altLang="en-US"/>
        </a:p>
      </dgm:t>
    </dgm:pt>
    <dgm:pt modelId="{B69B08BF-8A62-4E0D-B70C-21B01264FFB6}">
      <dgm:prSet phldrT="[テキスト]"/>
      <dgm:spPr/>
      <dgm:t>
        <a:bodyPr/>
        <a:lstStyle/>
        <a:p>
          <a:r>
            <a:rPr kumimoji="1" lang="en-US" altLang="ja-JP" dirty="0"/>
            <a:t>C</a:t>
          </a:r>
          <a:r>
            <a:rPr kumimoji="1" lang="ja-JP" altLang="en-US" dirty="0"/>
            <a:t>分類</a:t>
          </a:r>
        </a:p>
      </dgm:t>
    </dgm:pt>
    <dgm:pt modelId="{7F8FF6A0-E658-4702-9EBE-C682D31489F8}" type="parTrans" cxnId="{40835B58-5F4D-482A-BA0D-9440A309418D}">
      <dgm:prSet/>
      <dgm:spPr/>
      <dgm:t>
        <a:bodyPr/>
        <a:lstStyle/>
        <a:p>
          <a:endParaRPr kumimoji="1" lang="ja-JP" altLang="en-US"/>
        </a:p>
      </dgm:t>
    </dgm:pt>
    <dgm:pt modelId="{AC8C745F-ADA2-4571-90B2-45556984C4BD}" type="sibTrans" cxnId="{40835B58-5F4D-482A-BA0D-9440A309418D}">
      <dgm:prSet/>
      <dgm:spPr/>
      <dgm:t>
        <a:bodyPr/>
        <a:lstStyle/>
        <a:p>
          <a:endParaRPr kumimoji="1" lang="ja-JP" altLang="en-US"/>
        </a:p>
      </dgm:t>
    </dgm:pt>
    <dgm:pt modelId="{69BAA1AF-4AD7-4B7D-BD46-B0F4EA90F92D}">
      <dgm:prSet phldrT="[テキスト]"/>
      <dgm:spPr/>
      <dgm:t>
        <a:bodyPr/>
        <a:lstStyle/>
        <a:p>
          <a:r>
            <a:rPr kumimoji="1" lang="ja-JP" altLang="en-US" dirty="0"/>
            <a:t>教育課程内で各教科等とは別に実施するもの </a:t>
          </a:r>
        </a:p>
      </dgm:t>
    </dgm:pt>
    <dgm:pt modelId="{9975050F-F5A9-4157-80C2-AF9393792F4E}" type="parTrans" cxnId="{8078D00A-460F-42B4-95D1-D4A54BBA7D22}">
      <dgm:prSet/>
      <dgm:spPr/>
      <dgm:t>
        <a:bodyPr/>
        <a:lstStyle/>
        <a:p>
          <a:endParaRPr kumimoji="1" lang="ja-JP" altLang="en-US"/>
        </a:p>
      </dgm:t>
    </dgm:pt>
    <dgm:pt modelId="{FBCF358E-5FF4-4026-AF53-FA343B4E8DD5}" type="sibTrans" cxnId="{8078D00A-460F-42B4-95D1-D4A54BBA7D22}">
      <dgm:prSet/>
      <dgm:spPr/>
      <dgm:t>
        <a:bodyPr/>
        <a:lstStyle/>
        <a:p>
          <a:endParaRPr kumimoji="1" lang="ja-JP" altLang="en-US"/>
        </a:p>
      </dgm:t>
    </dgm:pt>
    <dgm:pt modelId="{D0398567-1575-4403-AAA0-91FD1D2258F8}">
      <dgm:prSet phldrT="[テキスト]"/>
      <dgm:spPr/>
      <dgm:t>
        <a:bodyPr/>
        <a:lstStyle/>
        <a:p>
          <a:r>
            <a:rPr kumimoji="1" lang="en-US" altLang="ja-JP" dirty="0"/>
            <a:t>D</a:t>
          </a:r>
          <a:r>
            <a:rPr kumimoji="1" lang="ja-JP" altLang="en-US" dirty="0"/>
            <a:t>分類</a:t>
          </a:r>
        </a:p>
      </dgm:t>
    </dgm:pt>
    <dgm:pt modelId="{80B2A132-4237-4CD1-B760-936BA757F4CF}" type="parTrans" cxnId="{E96CB910-2491-4C01-8161-DDBB6867105D}">
      <dgm:prSet/>
      <dgm:spPr/>
      <dgm:t>
        <a:bodyPr/>
        <a:lstStyle/>
        <a:p>
          <a:endParaRPr kumimoji="1" lang="ja-JP" altLang="en-US"/>
        </a:p>
      </dgm:t>
    </dgm:pt>
    <dgm:pt modelId="{0C2C042A-C39E-4803-B7B9-6C0DCAF69616}" type="sibTrans" cxnId="{E96CB910-2491-4C01-8161-DDBB6867105D}">
      <dgm:prSet/>
      <dgm:spPr/>
      <dgm:t>
        <a:bodyPr/>
        <a:lstStyle/>
        <a:p>
          <a:endParaRPr kumimoji="1" lang="ja-JP" altLang="en-US"/>
        </a:p>
      </dgm:t>
    </dgm:pt>
    <dgm:pt modelId="{AC747E79-F0D3-4711-B6E0-542EB9A34182}">
      <dgm:prSet phldrT="[テキスト]"/>
      <dgm:spPr/>
      <dgm:t>
        <a:bodyPr/>
        <a:lstStyle/>
        <a:p>
          <a:r>
            <a:rPr kumimoji="1" lang="ja-JP" altLang="en-US" dirty="0"/>
            <a:t>クラブ活動など、特定の児童を対象として、教育課程内で実施するもの</a:t>
          </a:r>
        </a:p>
      </dgm:t>
    </dgm:pt>
    <dgm:pt modelId="{AC7998E6-0AA2-49FA-9558-3D8E5D77E2B5}" type="parTrans" cxnId="{49E472FC-AE5F-43EF-9A1D-2C1122F4D50B}">
      <dgm:prSet/>
      <dgm:spPr/>
      <dgm:t>
        <a:bodyPr/>
        <a:lstStyle/>
        <a:p>
          <a:endParaRPr kumimoji="1" lang="ja-JP" altLang="en-US"/>
        </a:p>
      </dgm:t>
    </dgm:pt>
    <dgm:pt modelId="{604E4586-1A46-4403-B150-EA2DF472AAF1}" type="sibTrans" cxnId="{49E472FC-AE5F-43EF-9A1D-2C1122F4D50B}">
      <dgm:prSet/>
      <dgm:spPr/>
      <dgm:t>
        <a:bodyPr/>
        <a:lstStyle/>
        <a:p>
          <a:endParaRPr kumimoji="1" lang="ja-JP" altLang="en-US"/>
        </a:p>
      </dgm:t>
    </dgm:pt>
    <dgm:pt modelId="{660A3A45-D172-41D5-B386-EDEC2485B193}" type="pres">
      <dgm:prSet presAssocID="{AF5FCFA2-27EE-4B70-92E8-4C17CD1C608D}" presName="Name0" presStyleCnt="0">
        <dgm:presLayoutVars>
          <dgm:dir/>
          <dgm:animLvl val="lvl"/>
          <dgm:resizeHandles val="exact"/>
        </dgm:presLayoutVars>
      </dgm:prSet>
      <dgm:spPr/>
    </dgm:pt>
    <dgm:pt modelId="{7DFB84AE-6ADA-4FC1-BEC8-1E719AAE2708}" type="pres">
      <dgm:prSet presAssocID="{B69B08BF-8A62-4E0D-B70C-21B01264FFB6}" presName="composite" presStyleCnt="0"/>
      <dgm:spPr/>
    </dgm:pt>
    <dgm:pt modelId="{77425A1C-BF40-4A74-A53F-FABF8DC37560}" type="pres">
      <dgm:prSet presAssocID="{B69B08BF-8A62-4E0D-B70C-21B01264FFB6}" presName="parTx" presStyleLbl="alignNode1" presStyleIdx="0" presStyleCnt="2">
        <dgm:presLayoutVars>
          <dgm:chMax val="0"/>
          <dgm:chPref val="0"/>
          <dgm:bulletEnabled val="1"/>
        </dgm:presLayoutVars>
      </dgm:prSet>
      <dgm:spPr/>
    </dgm:pt>
    <dgm:pt modelId="{5653475D-BD7D-4E11-8D24-81DAD7B03F0E}" type="pres">
      <dgm:prSet presAssocID="{B69B08BF-8A62-4E0D-B70C-21B01264FFB6}" presName="desTx" presStyleLbl="alignAccFollowNode1" presStyleIdx="0" presStyleCnt="2">
        <dgm:presLayoutVars>
          <dgm:bulletEnabled val="1"/>
        </dgm:presLayoutVars>
      </dgm:prSet>
      <dgm:spPr/>
    </dgm:pt>
    <dgm:pt modelId="{67A537DC-2D55-44AB-93A8-8DC7932AC824}" type="pres">
      <dgm:prSet presAssocID="{AC8C745F-ADA2-4571-90B2-45556984C4BD}" presName="space" presStyleCnt="0"/>
      <dgm:spPr/>
    </dgm:pt>
    <dgm:pt modelId="{CF8252A8-50C0-4D12-8F72-B29165C0EA8A}" type="pres">
      <dgm:prSet presAssocID="{D0398567-1575-4403-AAA0-91FD1D2258F8}" presName="composite" presStyleCnt="0"/>
      <dgm:spPr/>
    </dgm:pt>
    <dgm:pt modelId="{C5E424DD-6A6B-484C-9D2C-57E1A4CD906B}" type="pres">
      <dgm:prSet presAssocID="{D0398567-1575-4403-AAA0-91FD1D2258F8}" presName="parTx" presStyleLbl="alignNode1" presStyleIdx="1" presStyleCnt="2">
        <dgm:presLayoutVars>
          <dgm:chMax val="0"/>
          <dgm:chPref val="0"/>
          <dgm:bulletEnabled val="1"/>
        </dgm:presLayoutVars>
      </dgm:prSet>
      <dgm:spPr/>
    </dgm:pt>
    <dgm:pt modelId="{807C0D42-699D-46EA-B921-C55E3914F129}" type="pres">
      <dgm:prSet presAssocID="{D0398567-1575-4403-AAA0-91FD1D2258F8}" presName="desTx" presStyleLbl="alignAccFollowNode1" presStyleIdx="1" presStyleCnt="2">
        <dgm:presLayoutVars>
          <dgm:bulletEnabled val="1"/>
        </dgm:presLayoutVars>
      </dgm:prSet>
      <dgm:spPr/>
    </dgm:pt>
  </dgm:ptLst>
  <dgm:cxnLst>
    <dgm:cxn modelId="{8078D00A-460F-42B4-95D1-D4A54BBA7D22}" srcId="{B69B08BF-8A62-4E0D-B70C-21B01264FFB6}" destId="{69BAA1AF-4AD7-4B7D-BD46-B0F4EA90F92D}" srcOrd="0" destOrd="0" parTransId="{9975050F-F5A9-4157-80C2-AF9393792F4E}" sibTransId="{FBCF358E-5FF4-4026-AF53-FA343B4E8DD5}"/>
    <dgm:cxn modelId="{E96CB910-2491-4C01-8161-DDBB6867105D}" srcId="{AF5FCFA2-27EE-4B70-92E8-4C17CD1C608D}" destId="{D0398567-1575-4403-AAA0-91FD1D2258F8}" srcOrd="1" destOrd="0" parTransId="{80B2A132-4237-4CD1-B760-936BA757F4CF}" sibTransId="{0C2C042A-C39E-4803-B7B9-6C0DCAF69616}"/>
    <dgm:cxn modelId="{6ACD5742-FF24-4754-90AC-6907349764F2}" type="presOf" srcId="{69BAA1AF-4AD7-4B7D-BD46-B0F4EA90F92D}" destId="{5653475D-BD7D-4E11-8D24-81DAD7B03F0E}" srcOrd="0" destOrd="0" presId="urn:microsoft.com/office/officeart/2005/8/layout/hList1"/>
    <dgm:cxn modelId="{40835B58-5F4D-482A-BA0D-9440A309418D}" srcId="{AF5FCFA2-27EE-4B70-92E8-4C17CD1C608D}" destId="{B69B08BF-8A62-4E0D-B70C-21B01264FFB6}" srcOrd="0" destOrd="0" parTransId="{7F8FF6A0-E658-4702-9EBE-C682D31489F8}" sibTransId="{AC8C745F-ADA2-4571-90B2-45556984C4BD}"/>
    <dgm:cxn modelId="{FCC2FD87-4941-4426-B2E2-E772EFD64BCC}" type="presOf" srcId="{AC747E79-F0D3-4711-B6E0-542EB9A34182}" destId="{807C0D42-699D-46EA-B921-C55E3914F129}" srcOrd="0" destOrd="0" presId="urn:microsoft.com/office/officeart/2005/8/layout/hList1"/>
    <dgm:cxn modelId="{96EB41BF-5D07-4904-BA91-2296F79C1917}" type="presOf" srcId="{B69B08BF-8A62-4E0D-B70C-21B01264FFB6}" destId="{77425A1C-BF40-4A74-A53F-FABF8DC37560}" srcOrd="0" destOrd="0" presId="urn:microsoft.com/office/officeart/2005/8/layout/hList1"/>
    <dgm:cxn modelId="{EF7BCFE8-7224-4E94-AC1C-860A220FB3CC}" type="presOf" srcId="{AF5FCFA2-27EE-4B70-92E8-4C17CD1C608D}" destId="{660A3A45-D172-41D5-B386-EDEC2485B193}" srcOrd="0" destOrd="0" presId="urn:microsoft.com/office/officeart/2005/8/layout/hList1"/>
    <dgm:cxn modelId="{ACA291F3-3F32-4BFA-9F50-07A26456B102}" type="presOf" srcId="{D0398567-1575-4403-AAA0-91FD1D2258F8}" destId="{C5E424DD-6A6B-484C-9D2C-57E1A4CD906B}" srcOrd="0" destOrd="0" presId="urn:microsoft.com/office/officeart/2005/8/layout/hList1"/>
    <dgm:cxn modelId="{49E472FC-AE5F-43EF-9A1D-2C1122F4D50B}" srcId="{D0398567-1575-4403-AAA0-91FD1D2258F8}" destId="{AC747E79-F0D3-4711-B6E0-542EB9A34182}" srcOrd="0" destOrd="0" parTransId="{AC7998E6-0AA2-49FA-9558-3D8E5D77E2B5}" sibTransId="{604E4586-1A46-4403-B150-EA2DF472AAF1}"/>
    <dgm:cxn modelId="{98E8F807-3378-4D75-B6E0-6E5698922D3D}" type="presParOf" srcId="{660A3A45-D172-41D5-B386-EDEC2485B193}" destId="{7DFB84AE-6ADA-4FC1-BEC8-1E719AAE2708}" srcOrd="0" destOrd="0" presId="urn:microsoft.com/office/officeart/2005/8/layout/hList1"/>
    <dgm:cxn modelId="{812D5EBA-14F5-4B17-8BD3-055BF1AC888A}" type="presParOf" srcId="{7DFB84AE-6ADA-4FC1-BEC8-1E719AAE2708}" destId="{77425A1C-BF40-4A74-A53F-FABF8DC37560}" srcOrd="0" destOrd="0" presId="urn:microsoft.com/office/officeart/2005/8/layout/hList1"/>
    <dgm:cxn modelId="{3EFCCFC2-6184-49A1-8449-C120CA60F863}" type="presParOf" srcId="{7DFB84AE-6ADA-4FC1-BEC8-1E719AAE2708}" destId="{5653475D-BD7D-4E11-8D24-81DAD7B03F0E}" srcOrd="1" destOrd="0" presId="urn:microsoft.com/office/officeart/2005/8/layout/hList1"/>
    <dgm:cxn modelId="{6E20D23E-27BD-4C75-9C41-5C3FB2C46E92}" type="presParOf" srcId="{660A3A45-D172-41D5-B386-EDEC2485B193}" destId="{67A537DC-2D55-44AB-93A8-8DC7932AC824}" srcOrd="1" destOrd="0" presId="urn:microsoft.com/office/officeart/2005/8/layout/hList1"/>
    <dgm:cxn modelId="{F9E5EDFC-0C14-43E4-98FD-A64AC1F0980A}" type="presParOf" srcId="{660A3A45-D172-41D5-B386-EDEC2485B193}" destId="{CF8252A8-50C0-4D12-8F72-B29165C0EA8A}" srcOrd="2" destOrd="0" presId="urn:microsoft.com/office/officeart/2005/8/layout/hList1"/>
    <dgm:cxn modelId="{166E91AF-CF80-4886-BCF7-654360F3C77F}" type="presParOf" srcId="{CF8252A8-50C0-4D12-8F72-B29165C0EA8A}" destId="{C5E424DD-6A6B-484C-9D2C-57E1A4CD906B}" srcOrd="0" destOrd="0" presId="urn:microsoft.com/office/officeart/2005/8/layout/hList1"/>
    <dgm:cxn modelId="{42B693DB-45F3-4757-9525-49A30480FD8B}" type="presParOf" srcId="{CF8252A8-50C0-4D12-8F72-B29165C0EA8A}" destId="{807C0D42-699D-46EA-B921-C55E3914F12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359B81-D4AC-4A3C-9269-7B0485F244A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kumimoji="1" lang="ja-JP" altLang="en-US"/>
        </a:p>
      </dgm:t>
    </dgm:pt>
    <dgm:pt modelId="{BB8DD30D-A903-44AF-8D21-B6AC766C4128}">
      <dgm:prSet phldrT="[テキスト]"/>
      <dgm:spPr/>
      <dgm:t>
        <a:bodyPr/>
        <a:lstStyle/>
        <a:p>
          <a:r>
            <a:rPr kumimoji="1" lang="en-US" altLang="ja-JP" dirty="0"/>
            <a:t>E</a:t>
          </a:r>
          <a:r>
            <a:rPr kumimoji="1" lang="ja-JP" altLang="en-US" dirty="0"/>
            <a:t>分類</a:t>
          </a:r>
        </a:p>
      </dgm:t>
    </dgm:pt>
    <dgm:pt modelId="{5E8F95DE-3840-4211-B71D-2B3C509F6B75}" type="parTrans" cxnId="{6B229E44-F5BB-4043-9A40-6D27EA87AF9F}">
      <dgm:prSet/>
      <dgm:spPr/>
      <dgm:t>
        <a:bodyPr/>
        <a:lstStyle/>
        <a:p>
          <a:endParaRPr kumimoji="1" lang="ja-JP" altLang="en-US"/>
        </a:p>
      </dgm:t>
    </dgm:pt>
    <dgm:pt modelId="{DB751992-9571-4336-BC7E-138461D220AE}" type="sibTrans" cxnId="{6B229E44-F5BB-4043-9A40-6D27EA87AF9F}">
      <dgm:prSet/>
      <dgm:spPr/>
      <dgm:t>
        <a:bodyPr/>
        <a:lstStyle/>
        <a:p>
          <a:endParaRPr kumimoji="1" lang="ja-JP" altLang="en-US"/>
        </a:p>
      </dgm:t>
    </dgm:pt>
    <dgm:pt modelId="{19251872-E714-4379-8ED0-0EBDAEFEE5C3}">
      <dgm:prSet phldrT="[テキスト]"/>
      <dgm:spPr/>
      <dgm:t>
        <a:bodyPr/>
        <a:lstStyle/>
        <a:p>
          <a:r>
            <a:rPr kumimoji="1" lang="ja-JP" altLang="en-US" dirty="0"/>
            <a:t>学校を会場とするが</a:t>
          </a:r>
          <a:r>
            <a:rPr kumimoji="1" lang="en-US" altLang="ja-JP" dirty="0"/>
            <a:t>,</a:t>
          </a:r>
          <a:r>
            <a:rPr kumimoji="1" lang="ja-JP" altLang="en-US" dirty="0"/>
            <a:t>教育課程外のもの</a:t>
          </a:r>
        </a:p>
      </dgm:t>
    </dgm:pt>
    <dgm:pt modelId="{A72D380B-F39C-4EE0-B840-DA9155D66FC5}" type="parTrans" cxnId="{00C1C25F-8FBF-4F2A-B773-2BB41D0A7EE7}">
      <dgm:prSet/>
      <dgm:spPr/>
      <dgm:t>
        <a:bodyPr/>
        <a:lstStyle/>
        <a:p>
          <a:endParaRPr kumimoji="1" lang="ja-JP" altLang="en-US"/>
        </a:p>
      </dgm:t>
    </dgm:pt>
    <dgm:pt modelId="{C933085C-D211-4A19-A6E7-B4A7F260A3C8}" type="sibTrans" cxnId="{00C1C25F-8FBF-4F2A-B773-2BB41D0A7EE7}">
      <dgm:prSet/>
      <dgm:spPr/>
      <dgm:t>
        <a:bodyPr/>
        <a:lstStyle/>
        <a:p>
          <a:endParaRPr kumimoji="1" lang="ja-JP" altLang="en-US"/>
        </a:p>
      </dgm:t>
    </dgm:pt>
    <dgm:pt modelId="{0AB2E54C-CADD-4F71-BD9B-BCC18D812213}">
      <dgm:prSet phldrT="[テキスト]"/>
      <dgm:spPr/>
      <dgm:t>
        <a:bodyPr/>
        <a:lstStyle/>
        <a:p>
          <a:r>
            <a:rPr kumimoji="1" lang="en-US" altLang="ja-JP" dirty="0"/>
            <a:t>F</a:t>
          </a:r>
          <a:r>
            <a:rPr kumimoji="1" lang="ja-JP" altLang="en-US" dirty="0"/>
            <a:t>分類</a:t>
          </a:r>
        </a:p>
      </dgm:t>
    </dgm:pt>
    <dgm:pt modelId="{A5C9112D-7CFC-4353-903A-7084DF579DD7}" type="parTrans" cxnId="{0F0B9C40-3355-404F-905A-5087BE0FDFA3}">
      <dgm:prSet/>
      <dgm:spPr/>
      <dgm:t>
        <a:bodyPr/>
        <a:lstStyle/>
        <a:p>
          <a:endParaRPr kumimoji="1" lang="ja-JP" altLang="en-US"/>
        </a:p>
      </dgm:t>
    </dgm:pt>
    <dgm:pt modelId="{4DD7F9B1-5FB3-4741-B9D8-B9A62624C09C}" type="sibTrans" cxnId="{0F0B9C40-3355-404F-905A-5087BE0FDFA3}">
      <dgm:prSet/>
      <dgm:spPr/>
      <dgm:t>
        <a:bodyPr/>
        <a:lstStyle/>
        <a:p>
          <a:endParaRPr kumimoji="1" lang="ja-JP" altLang="en-US"/>
        </a:p>
      </dgm:t>
    </dgm:pt>
    <dgm:pt modelId="{4EA6B544-353D-4370-9EA5-6BE4DEF3DCEA}">
      <dgm:prSet phldrT="[テキスト]"/>
      <dgm:spPr/>
      <dgm:t>
        <a:bodyPr/>
        <a:lstStyle/>
        <a:p>
          <a:r>
            <a:rPr kumimoji="1" lang="ja-JP" altLang="en-US" dirty="0"/>
            <a:t>学校外でのプログラミングの学習機会</a:t>
          </a:r>
        </a:p>
      </dgm:t>
    </dgm:pt>
    <dgm:pt modelId="{429FE983-9372-488A-882F-91891E795AFD}" type="parTrans" cxnId="{4559A35C-5FBE-4876-952C-22663E6E21E4}">
      <dgm:prSet/>
      <dgm:spPr/>
      <dgm:t>
        <a:bodyPr/>
        <a:lstStyle/>
        <a:p>
          <a:endParaRPr kumimoji="1" lang="ja-JP" altLang="en-US"/>
        </a:p>
      </dgm:t>
    </dgm:pt>
    <dgm:pt modelId="{4A8858F0-DD45-489C-8E3A-37A96623C98E}" type="sibTrans" cxnId="{4559A35C-5FBE-4876-952C-22663E6E21E4}">
      <dgm:prSet/>
      <dgm:spPr/>
      <dgm:t>
        <a:bodyPr/>
        <a:lstStyle/>
        <a:p>
          <a:endParaRPr kumimoji="1" lang="ja-JP" altLang="en-US"/>
        </a:p>
      </dgm:t>
    </dgm:pt>
    <dgm:pt modelId="{EC42D7A3-E6A7-4E02-8723-D2E398D34DA9}" type="pres">
      <dgm:prSet presAssocID="{25359B81-D4AC-4A3C-9269-7B0485F244A6}" presName="Name0" presStyleCnt="0">
        <dgm:presLayoutVars>
          <dgm:dir/>
          <dgm:animLvl val="lvl"/>
          <dgm:resizeHandles val="exact"/>
        </dgm:presLayoutVars>
      </dgm:prSet>
      <dgm:spPr/>
    </dgm:pt>
    <dgm:pt modelId="{BD569CC4-57C5-475A-B090-C2DC924590B3}" type="pres">
      <dgm:prSet presAssocID="{BB8DD30D-A903-44AF-8D21-B6AC766C4128}" presName="composite" presStyleCnt="0"/>
      <dgm:spPr/>
    </dgm:pt>
    <dgm:pt modelId="{DD500E07-E94D-4187-BAEC-2B8A65AA5E44}" type="pres">
      <dgm:prSet presAssocID="{BB8DD30D-A903-44AF-8D21-B6AC766C4128}" presName="parTx" presStyleLbl="alignNode1" presStyleIdx="0" presStyleCnt="2">
        <dgm:presLayoutVars>
          <dgm:chMax val="0"/>
          <dgm:chPref val="0"/>
          <dgm:bulletEnabled val="1"/>
        </dgm:presLayoutVars>
      </dgm:prSet>
      <dgm:spPr/>
    </dgm:pt>
    <dgm:pt modelId="{E366B942-A972-4942-91A2-264F3BD0FDB1}" type="pres">
      <dgm:prSet presAssocID="{BB8DD30D-A903-44AF-8D21-B6AC766C4128}" presName="desTx" presStyleLbl="alignAccFollowNode1" presStyleIdx="0" presStyleCnt="2">
        <dgm:presLayoutVars>
          <dgm:bulletEnabled val="1"/>
        </dgm:presLayoutVars>
      </dgm:prSet>
      <dgm:spPr/>
    </dgm:pt>
    <dgm:pt modelId="{57420F11-94A1-49C0-9216-B46B34D93D5A}" type="pres">
      <dgm:prSet presAssocID="{DB751992-9571-4336-BC7E-138461D220AE}" presName="space" presStyleCnt="0"/>
      <dgm:spPr/>
    </dgm:pt>
    <dgm:pt modelId="{74A6C965-5827-4660-BE21-28B80651EBD4}" type="pres">
      <dgm:prSet presAssocID="{0AB2E54C-CADD-4F71-BD9B-BCC18D812213}" presName="composite" presStyleCnt="0"/>
      <dgm:spPr/>
    </dgm:pt>
    <dgm:pt modelId="{9667CCC9-78E7-43FD-954D-D0F3E7963ABE}" type="pres">
      <dgm:prSet presAssocID="{0AB2E54C-CADD-4F71-BD9B-BCC18D812213}" presName="parTx" presStyleLbl="alignNode1" presStyleIdx="1" presStyleCnt="2">
        <dgm:presLayoutVars>
          <dgm:chMax val="0"/>
          <dgm:chPref val="0"/>
          <dgm:bulletEnabled val="1"/>
        </dgm:presLayoutVars>
      </dgm:prSet>
      <dgm:spPr/>
    </dgm:pt>
    <dgm:pt modelId="{9FB5BFC0-A343-4E8A-AB95-FA2FE8EAB328}" type="pres">
      <dgm:prSet presAssocID="{0AB2E54C-CADD-4F71-BD9B-BCC18D812213}" presName="desTx" presStyleLbl="alignAccFollowNode1" presStyleIdx="1" presStyleCnt="2">
        <dgm:presLayoutVars>
          <dgm:bulletEnabled val="1"/>
        </dgm:presLayoutVars>
      </dgm:prSet>
      <dgm:spPr/>
    </dgm:pt>
  </dgm:ptLst>
  <dgm:cxnLst>
    <dgm:cxn modelId="{0F0B9C40-3355-404F-905A-5087BE0FDFA3}" srcId="{25359B81-D4AC-4A3C-9269-7B0485F244A6}" destId="{0AB2E54C-CADD-4F71-BD9B-BCC18D812213}" srcOrd="1" destOrd="0" parTransId="{A5C9112D-7CFC-4353-903A-7084DF579DD7}" sibTransId="{4DD7F9B1-5FB3-4741-B9D8-B9A62624C09C}"/>
    <dgm:cxn modelId="{71494B5C-0B8B-4B78-9C61-C0D9F46B1830}" type="presOf" srcId="{19251872-E714-4379-8ED0-0EBDAEFEE5C3}" destId="{E366B942-A972-4942-91A2-264F3BD0FDB1}" srcOrd="0" destOrd="0" presId="urn:microsoft.com/office/officeart/2005/8/layout/hList1"/>
    <dgm:cxn modelId="{4559A35C-5FBE-4876-952C-22663E6E21E4}" srcId="{0AB2E54C-CADD-4F71-BD9B-BCC18D812213}" destId="{4EA6B544-353D-4370-9EA5-6BE4DEF3DCEA}" srcOrd="0" destOrd="0" parTransId="{429FE983-9372-488A-882F-91891E795AFD}" sibTransId="{4A8858F0-DD45-489C-8E3A-37A96623C98E}"/>
    <dgm:cxn modelId="{00C1C25F-8FBF-4F2A-B773-2BB41D0A7EE7}" srcId="{BB8DD30D-A903-44AF-8D21-B6AC766C4128}" destId="{19251872-E714-4379-8ED0-0EBDAEFEE5C3}" srcOrd="0" destOrd="0" parTransId="{A72D380B-F39C-4EE0-B840-DA9155D66FC5}" sibTransId="{C933085C-D211-4A19-A6E7-B4A7F260A3C8}"/>
    <dgm:cxn modelId="{6B229E44-F5BB-4043-9A40-6D27EA87AF9F}" srcId="{25359B81-D4AC-4A3C-9269-7B0485F244A6}" destId="{BB8DD30D-A903-44AF-8D21-B6AC766C4128}" srcOrd="0" destOrd="0" parTransId="{5E8F95DE-3840-4211-B71D-2B3C509F6B75}" sibTransId="{DB751992-9571-4336-BC7E-138461D220AE}"/>
    <dgm:cxn modelId="{FDA1B551-C188-45EB-98E3-8EE612B94B91}" type="presOf" srcId="{4EA6B544-353D-4370-9EA5-6BE4DEF3DCEA}" destId="{9FB5BFC0-A343-4E8A-AB95-FA2FE8EAB328}" srcOrd="0" destOrd="0" presId="urn:microsoft.com/office/officeart/2005/8/layout/hList1"/>
    <dgm:cxn modelId="{75A3777D-EADC-47AB-8E90-9A5D614BEBE7}" type="presOf" srcId="{BB8DD30D-A903-44AF-8D21-B6AC766C4128}" destId="{DD500E07-E94D-4187-BAEC-2B8A65AA5E44}" srcOrd="0" destOrd="0" presId="urn:microsoft.com/office/officeart/2005/8/layout/hList1"/>
    <dgm:cxn modelId="{64504CE4-ACFC-4B80-BEBE-CFF558214A95}" type="presOf" srcId="{25359B81-D4AC-4A3C-9269-7B0485F244A6}" destId="{EC42D7A3-E6A7-4E02-8723-D2E398D34DA9}" srcOrd="0" destOrd="0" presId="urn:microsoft.com/office/officeart/2005/8/layout/hList1"/>
    <dgm:cxn modelId="{722A57E9-A34A-4B4B-931E-0E135FF15903}" type="presOf" srcId="{0AB2E54C-CADD-4F71-BD9B-BCC18D812213}" destId="{9667CCC9-78E7-43FD-954D-D0F3E7963ABE}" srcOrd="0" destOrd="0" presId="urn:microsoft.com/office/officeart/2005/8/layout/hList1"/>
    <dgm:cxn modelId="{5996B17A-2C0F-4210-AF08-003416E9BA17}" type="presParOf" srcId="{EC42D7A3-E6A7-4E02-8723-D2E398D34DA9}" destId="{BD569CC4-57C5-475A-B090-C2DC924590B3}" srcOrd="0" destOrd="0" presId="urn:microsoft.com/office/officeart/2005/8/layout/hList1"/>
    <dgm:cxn modelId="{BB209F13-01C0-4B5A-A4CC-031FB457966C}" type="presParOf" srcId="{BD569CC4-57C5-475A-B090-C2DC924590B3}" destId="{DD500E07-E94D-4187-BAEC-2B8A65AA5E44}" srcOrd="0" destOrd="0" presId="urn:microsoft.com/office/officeart/2005/8/layout/hList1"/>
    <dgm:cxn modelId="{CE2AA5A1-DE98-4790-980A-39794B0069E9}" type="presParOf" srcId="{BD569CC4-57C5-475A-B090-C2DC924590B3}" destId="{E366B942-A972-4942-91A2-264F3BD0FDB1}" srcOrd="1" destOrd="0" presId="urn:microsoft.com/office/officeart/2005/8/layout/hList1"/>
    <dgm:cxn modelId="{56EEE29C-8CFA-414C-8FC5-724437BECEA9}" type="presParOf" srcId="{EC42D7A3-E6A7-4E02-8723-D2E398D34DA9}" destId="{57420F11-94A1-49C0-9216-B46B34D93D5A}" srcOrd="1" destOrd="0" presId="urn:microsoft.com/office/officeart/2005/8/layout/hList1"/>
    <dgm:cxn modelId="{A1B47113-BEB8-4D14-A616-FD59931FBC93}" type="presParOf" srcId="{EC42D7A3-E6A7-4E02-8723-D2E398D34DA9}" destId="{74A6C965-5827-4660-BE21-28B80651EBD4}" srcOrd="2" destOrd="0" presId="urn:microsoft.com/office/officeart/2005/8/layout/hList1"/>
    <dgm:cxn modelId="{556E1346-06D3-4AC7-9E7F-D94A0F597885}" type="presParOf" srcId="{74A6C965-5827-4660-BE21-28B80651EBD4}" destId="{9667CCC9-78E7-43FD-954D-D0F3E7963ABE}" srcOrd="0" destOrd="0" presId="urn:microsoft.com/office/officeart/2005/8/layout/hList1"/>
    <dgm:cxn modelId="{E1950949-91F3-413E-82DE-63C4C2A62BCC}" type="presParOf" srcId="{74A6C965-5827-4660-BE21-28B80651EBD4}" destId="{9FB5BFC0-A343-4E8A-AB95-FA2FE8EAB32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BECAC7-0447-46AA-BA82-B27AB2DB232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kumimoji="1" lang="ja-JP" altLang="en-US"/>
        </a:p>
      </dgm:t>
    </dgm:pt>
    <dgm:pt modelId="{CAA34A9C-EA50-4932-B13B-E9EAC92EFCB6}">
      <dgm:prSet phldrT="[テキスト]"/>
      <dgm:spPr/>
      <dgm:t>
        <a:bodyPr/>
        <a:lstStyle/>
        <a:p>
          <a:r>
            <a:rPr kumimoji="1" lang="ja-JP" altLang="en-US" dirty="0"/>
            <a:t>算数</a:t>
          </a:r>
          <a:r>
            <a:rPr kumimoji="1" lang="en-US" altLang="ja-JP" dirty="0"/>
            <a:t>(</a:t>
          </a:r>
          <a:r>
            <a:rPr kumimoji="1" lang="ja-JP" altLang="en-US" dirty="0"/>
            <a:t>第</a:t>
          </a:r>
          <a:r>
            <a:rPr kumimoji="1" lang="en-US" altLang="ja-JP" dirty="0"/>
            <a:t>5</a:t>
          </a:r>
          <a:r>
            <a:rPr kumimoji="1" lang="ja-JP" altLang="en-US" dirty="0"/>
            <a:t>学年</a:t>
          </a:r>
          <a:r>
            <a:rPr kumimoji="1" lang="en-US" altLang="ja-JP" dirty="0"/>
            <a:t>) (A-</a:t>
          </a:r>
          <a:r>
            <a:rPr kumimoji="1" lang="ja-JP" altLang="en-US" dirty="0"/>
            <a:t>①</a:t>
          </a:r>
          <a:r>
            <a:rPr kumimoji="1" lang="en-US" altLang="ja-JP" dirty="0"/>
            <a:t>)</a:t>
          </a:r>
          <a:endParaRPr kumimoji="1" lang="ja-JP" altLang="en-US" dirty="0"/>
        </a:p>
      </dgm:t>
    </dgm:pt>
    <dgm:pt modelId="{C57B6B22-868A-4551-8675-6364C792C87E}" type="parTrans" cxnId="{A3597A96-78AD-42DE-A8F9-307D01C29F03}">
      <dgm:prSet/>
      <dgm:spPr/>
      <dgm:t>
        <a:bodyPr/>
        <a:lstStyle/>
        <a:p>
          <a:endParaRPr kumimoji="1" lang="ja-JP" altLang="en-US"/>
        </a:p>
      </dgm:t>
    </dgm:pt>
    <dgm:pt modelId="{D0BE4D6B-7732-43BF-B9FC-BB6B7B031200}" type="sibTrans" cxnId="{A3597A96-78AD-42DE-A8F9-307D01C29F03}">
      <dgm:prSet/>
      <dgm:spPr/>
      <dgm:t>
        <a:bodyPr/>
        <a:lstStyle/>
        <a:p>
          <a:endParaRPr kumimoji="1" lang="ja-JP" altLang="en-US"/>
        </a:p>
      </dgm:t>
    </dgm:pt>
    <dgm:pt modelId="{42FE72E8-47C8-4090-BF83-D71F99FD99EE}">
      <dgm:prSet phldrT="[テキスト]"/>
      <dgm:spPr/>
      <dgm:t>
        <a:bodyPr/>
        <a:lstStyle/>
        <a:p>
          <a:r>
            <a:rPr kumimoji="1" lang="ja-JP" altLang="en-US" dirty="0"/>
            <a:t>理科</a:t>
          </a:r>
          <a:r>
            <a:rPr kumimoji="1" lang="en-US" altLang="ja-JP" dirty="0"/>
            <a:t>(</a:t>
          </a:r>
          <a:r>
            <a:rPr kumimoji="1" lang="ja-JP" altLang="en-US" dirty="0"/>
            <a:t>第</a:t>
          </a:r>
          <a:r>
            <a:rPr kumimoji="1" lang="en-US" altLang="ja-JP" dirty="0"/>
            <a:t>6</a:t>
          </a:r>
          <a:r>
            <a:rPr kumimoji="1" lang="ja-JP" altLang="en-US" dirty="0"/>
            <a:t>学年</a:t>
          </a:r>
          <a:r>
            <a:rPr kumimoji="1" lang="en-US" altLang="ja-JP" dirty="0"/>
            <a:t>) (A-</a:t>
          </a:r>
          <a:r>
            <a:rPr kumimoji="1" lang="ja-JP" altLang="en-US" dirty="0"/>
            <a:t>②</a:t>
          </a:r>
          <a:r>
            <a:rPr kumimoji="1" lang="en-US" altLang="ja-JP" dirty="0"/>
            <a:t>)</a:t>
          </a:r>
          <a:endParaRPr kumimoji="1" lang="ja-JP" altLang="en-US" dirty="0"/>
        </a:p>
      </dgm:t>
    </dgm:pt>
    <dgm:pt modelId="{6F07C110-A1A3-4E05-8EB6-CCF91F7FE4B9}" type="parTrans" cxnId="{E6A94388-3ED6-4F76-BD8C-0789BE8EFE1E}">
      <dgm:prSet/>
      <dgm:spPr/>
      <dgm:t>
        <a:bodyPr/>
        <a:lstStyle/>
        <a:p>
          <a:endParaRPr kumimoji="1" lang="ja-JP" altLang="en-US"/>
        </a:p>
      </dgm:t>
    </dgm:pt>
    <dgm:pt modelId="{FBE37815-3E1D-41E3-B32E-5464CBF25B65}" type="sibTrans" cxnId="{E6A94388-3ED6-4F76-BD8C-0789BE8EFE1E}">
      <dgm:prSet/>
      <dgm:spPr/>
      <dgm:t>
        <a:bodyPr/>
        <a:lstStyle/>
        <a:p>
          <a:endParaRPr kumimoji="1" lang="ja-JP" altLang="en-US"/>
        </a:p>
      </dgm:t>
    </dgm:pt>
    <dgm:pt modelId="{B4DF4D1B-1A6D-48CA-B514-FFAE2656667F}">
      <dgm:prSet phldrT="[テキスト]"/>
      <dgm:spPr/>
      <dgm:t>
        <a:bodyPr/>
        <a:lstStyle/>
        <a:p>
          <a:r>
            <a:rPr kumimoji="1" lang="ja-JP" altLang="en-US" dirty="0"/>
            <a:t>総合的な学習の時間 </a:t>
          </a:r>
          <a:r>
            <a:rPr kumimoji="1" lang="en-US" altLang="ja-JP" dirty="0"/>
            <a:t>(A-</a:t>
          </a:r>
          <a:r>
            <a:rPr kumimoji="1" lang="ja-JP" altLang="en-US" dirty="0"/>
            <a:t>③</a:t>
          </a:r>
          <a:r>
            <a:rPr kumimoji="1" lang="en-US" altLang="ja-JP" dirty="0"/>
            <a:t>)</a:t>
          </a:r>
          <a:endParaRPr kumimoji="1" lang="ja-JP" altLang="en-US" dirty="0"/>
        </a:p>
      </dgm:t>
    </dgm:pt>
    <dgm:pt modelId="{C72AA304-3390-49FB-A9B3-7BA41C23F32D}" type="parTrans" cxnId="{35BF4AA7-AC8F-4F03-A6DF-965021054796}">
      <dgm:prSet/>
      <dgm:spPr/>
      <dgm:t>
        <a:bodyPr/>
        <a:lstStyle/>
        <a:p>
          <a:endParaRPr kumimoji="1" lang="ja-JP" altLang="en-US"/>
        </a:p>
      </dgm:t>
    </dgm:pt>
    <dgm:pt modelId="{7F1543D1-D54E-4883-91EA-C60987B92E09}" type="sibTrans" cxnId="{35BF4AA7-AC8F-4F03-A6DF-965021054796}">
      <dgm:prSet/>
      <dgm:spPr/>
      <dgm:t>
        <a:bodyPr/>
        <a:lstStyle/>
        <a:p>
          <a:endParaRPr kumimoji="1" lang="ja-JP" altLang="en-US"/>
        </a:p>
      </dgm:t>
    </dgm:pt>
    <dgm:pt modelId="{C8444235-B582-40B9-B7DD-68ED2364A067}">
      <dgm:prSet phldrT="[テキスト]"/>
      <dgm:spPr/>
      <dgm:t>
        <a:bodyPr/>
        <a:lstStyle/>
        <a:p>
          <a:r>
            <a:rPr kumimoji="1" lang="ja-JP" altLang="en-US" dirty="0"/>
            <a:t>総合的な学習の時間 </a:t>
          </a:r>
          <a:r>
            <a:rPr kumimoji="1" lang="en-US" altLang="ja-JP" dirty="0"/>
            <a:t>(A-</a:t>
          </a:r>
          <a:r>
            <a:rPr kumimoji="1" lang="ja-JP" altLang="en-US" dirty="0"/>
            <a:t>④</a:t>
          </a:r>
          <a:r>
            <a:rPr kumimoji="1" lang="en-US" altLang="ja-JP" dirty="0"/>
            <a:t>)</a:t>
          </a:r>
          <a:endParaRPr kumimoji="1" lang="ja-JP" altLang="en-US" dirty="0"/>
        </a:p>
      </dgm:t>
    </dgm:pt>
    <dgm:pt modelId="{CE19EDD2-1AE2-431A-8F47-9D8D19E0400A}" type="parTrans" cxnId="{2F88485F-8DA0-465D-8F1E-F5981C218F42}">
      <dgm:prSet/>
      <dgm:spPr/>
      <dgm:t>
        <a:bodyPr/>
        <a:lstStyle/>
        <a:p>
          <a:endParaRPr kumimoji="1" lang="ja-JP" altLang="en-US"/>
        </a:p>
      </dgm:t>
    </dgm:pt>
    <dgm:pt modelId="{60F2574F-5BCA-4144-9B33-7C2233F299EB}" type="sibTrans" cxnId="{2F88485F-8DA0-465D-8F1E-F5981C218F42}">
      <dgm:prSet/>
      <dgm:spPr/>
      <dgm:t>
        <a:bodyPr/>
        <a:lstStyle/>
        <a:p>
          <a:endParaRPr kumimoji="1" lang="ja-JP" altLang="en-US"/>
        </a:p>
      </dgm:t>
    </dgm:pt>
    <dgm:pt modelId="{BBE4945A-44E7-4AD2-8B08-1E6F990F3DCC}">
      <dgm:prSet phldrT="[テキスト]"/>
      <dgm:spPr/>
      <dgm:t>
        <a:bodyPr/>
        <a:lstStyle/>
        <a:p>
          <a:r>
            <a:rPr kumimoji="1" lang="ja-JP" altLang="en-US" dirty="0"/>
            <a:t>総合的な学習の時間 </a:t>
          </a:r>
          <a:r>
            <a:rPr kumimoji="1" lang="en-US" altLang="ja-JP" dirty="0"/>
            <a:t>(A-</a:t>
          </a:r>
          <a:r>
            <a:rPr kumimoji="1" lang="ja-JP" altLang="en-US" dirty="0"/>
            <a:t>⑤</a:t>
          </a:r>
          <a:r>
            <a:rPr kumimoji="1" lang="en-US" altLang="ja-JP" dirty="0"/>
            <a:t>)</a:t>
          </a:r>
          <a:endParaRPr kumimoji="1" lang="ja-JP" altLang="en-US" dirty="0"/>
        </a:p>
      </dgm:t>
    </dgm:pt>
    <dgm:pt modelId="{6A607635-A329-462B-A10A-E4AA9EA9D773}" type="parTrans" cxnId="{18D5B315-B156-47B4-9340-8637E5EEEFA4}">
      <dgm:prSet/>
      <dgm:spPr/>
      <dgm:t>
        <a:bodyPr/>
        <a:lstStyle/>
        <a:p>
          <a:endParaRPr kumimoji="1" lang="ja-JP" altLang="en-US"/>
        </a:p>
      </dgm:t>
    </dgm:pt>
    <dgm:pt modelId="{DE16DCFC-3087-48F0-A131-8C0CF4656C74}" type="sibTrans" cxnId="{18D5B315-B156-47B4-9340-8637E5EEEFA4}">
      <dgm:prSet/>
      <dgm:spPr/>
      <dgm:t>
        <a:bodyPr/>
        <a:lstStyle/>
        <a:p>
          <a:endParaRPr kumimoji="1" lang="ja-JP" altLang="en-US"/>
        </a:p>
      </dgm:t>
    </dgm:pt>
    <dgm:pt modelId="{7E7127B2-C267-41A4-AD32-0DFBF1A8F04F}">
      <dgm:prSet/>
      <dgm:spPr/>
      <dgm:t>
        <a:bodyPr/>
        <a:lstStyle/>
        <a:p>
          <a:r>
            <a:rPr kumimoji="1" lang="ja-JP" altLang="en-US" dirty="0"/>
            <a:t>プログラミングを通して、正多角形の意味を基に正多角形をかく場面</a:t>
          </a:r>
        </a:p>
      </dgm:t>
    </dgm:pt>
    <dgm:pt modelId="{F5DBF7C2-64DB-4364-B5D4-1A082BB9E343}" type="parTrans" cxnId="{89CE6BC5-92F5-43C5-96B2-3DE7BBA1A111}">
      <dgm:prSet/>
      <dgm:spPr/>
      <dgm:t>
        <a:bodyPr/>
        <a:lstStyle/>
        <a:p>
          <a:endParaRPr kumimoji="1" lang="ja-JP" altLang="en-US"/>
        </a:p>
      </dgm:t>
    </dgm:pt>
    <dgm:pt modelId="{5DB8DDBB-4873-47AE-B032-D23AC37851C1}" type="sibTrans" cxnId="{89CE6BC5-92F5-43C5-96B2-3DE7BBA1A111}">
      <dgm:prSet/>
      <dgm:spPr/>
      <dgm:t>
        <a:bodyPr/>
        <a:lstStyle/>
        <a:p>
          <a:endParaRPr kumimoji="1" lang="ja-JP" altLang="en-US"/>
        </a:p>
      </dgm:t>
    </dgm:pt>
    <dgm:pt modelId="{1A987AF1-DE3F-4DC4-8908-60FD10A6C4DF}">
      <dgm:prSet/>
      <dgm:spPr/>
      <dgm:t>
        <a:bodyPr/>
        <a:lstStyle/>
        <a:p>
          <a:r>
            <a:rPr kumimoji="1" lang="ja-JP" altLang="en-US" dirty="0"/>
            <a:t>身の回りには電気の性質や働きを利用した道具があること等をプログラミングを通して学習する場面</a:t>
          </a:r>
        </a:p>
      </dgm:t>
    </dgm:pt>
    <dgm:pt modelId="{E423F66A-CBF8-44E4-8138-CCDEA544D804}" type="parTrans" cxnId="{A82E0EF5-1EFC-41E7-9C8B-7ACCEB0A5548}">
      <dgm:prSet/>
      <dgm:spPr/>
      <dgm:t>
        <a:bodyPr/>
        <a:lstStyle/>
        <a:p>
          <a:endParaRPr kumimoji="1" lang="ja-JP" altLang="en-US"/>
        </a:p>
      </dgm:t>
    </dgm:pt>
    <dgm:pt modelId="{035567AB-F5DB-45BF-8A56-95BDDBD78C63}" type="sibTrans" cxnId="{A82E0EF5-1EFC-41E7-9C8B-7ACCEB0A5548}">
      <dgm:prSet/>
      <dgm:spPr/>
      <dgm:t>
        <a:bodyPr/>
        <a:lstStyle/>
        <a:p>
          <a:endParaRPr kumimoji="1" lang="ja-JP" altLang="en-US"/>
        </a:p>
      </dgm:t>
    </dgm:pt>
    <dgm:pt modelId="{875C76F1-8098-44B3-84AD-83F6EAA692E8}">
      <dgm:prSet/>
      <dgm:spPr/>
      <dgm:t>
        <a:bodyPr/>
        <a:lstStyle/>
        <a:p>
          <a:r>
            <a:rPr kumimoji="1" lang="ja-JP" altLang="en-US" dirty="0"/>
            <a:t>「情報化の進展と生活や社会の変化」を探究課題として学習する場面</a:t>
          </a:r>
        </a:p>
      </dgm:t>
    </dgm:pt>
    <dgm:pt modelId="{23350ECD-2D14-4030-926C-6219A046251F}" type="parTrans" cxnId="{B037BCF0-C29D-46F4-80EA-0784D2879CA8}">
      <dgm:prSet/>
      <dgm:spPr/>
      <dgm:t>
        <a:bodyPr/>
        <a:lstStyle/>
        <a:p>
          <a:endParaRPr kumimoji="1" lang="ja-JP" altLang="en-US"/>
        </a:p>
      </dgm:t>
    </dgm:pt>
    <dgm:pt modelId="{5DC0015E-BCE5-4F6C-BC82-D539ADDAA1B4}" type="sibTrans" cxnId="{B037BCF0-C29D-46F4-80EA-0784D2879CA8}">
      <dgm:prSet/>
      <dgm:spPr/>
      <dgm:t>
        <a:bodyPr/>
        <a:lstStyle/>
        <a:p>
          <a:endParaRPr kumimoji="1" lang="ja-JP" altLang="en-US"/>
        </a:p>
      </dgm:t>
    </dgm:pt>
    <dgm:pt modelId="{5A1FAF06-CC50-4563-9E55-D86BB2302052}">
      <dgm:prSet/>
      <dgm:spPr/>
      <dgm:t>
        <a:bodyPr/>
        <a:lstStyle/>
        <a:p>
          <a:r>
            <a:rPr kumimoji="1" lang="ja-JP" altLang="en-US" dirty="0"/>
            <a:t>「まちの魅力と情報技術」を探究課題として学習する場面</a:t>
          </a:r>
        </a:p>
      </dgm:t>
    </dgm:pt>
    <dgm:pt modelId="{F668B8D3-378E-4329-95BC-AFF0290CDEE7}" type="parTrans" cxnId="{22AB3C46-E4A7-4B29-8964-8E7DF3064E1B}">
      <dgm:prSet/>
      <dgm:spPr/>
      <dgm:t>
        <a:bodyPr/>
        <a:lstStyle/>
        <a:p>
          <a:endParaRPr kumimoji="1" lang="ja-JP" altLang="en-US"/>
        </a:p>
      </dgm:t>
    </dgm:pt>
    <dgm:pt modelId="{A88EE747-E408-45B6-86DA-F97C39A748C5}" type="sibTrans" cxnId="{22AB3C46-E4A7-4B29-8964-8E7DF3064E1B}">
      <dgm:prSet/>
      <dgm:spPr/>
      <dgm:t>
        <a:bodyPr/>
        <a:lstStyle/>
        <a:p>
          <a:endParaRPr kumimoji="1" lang="ja-JP" altLang="en-US"/>
        </a:p>
      </dgm:t>
    </dgm:pt>
    <dgm:pt modelId="{DA63F1AE-AE2E-4261-BF21-47AFFDB7EBB7}">
      <dgm:prSet/>
      <dgm:spPr/>
      <dgm:t>
        <a:bodyPr/>
        <a:lstStyle/>
        <a:p>
          <a:r>
            <a:rPr kumimoji="1" lang="ja-JP" altLang="en-US" dirty="0"/>
            <a:t>「情報技術を生かした生産や人の手によるものづくり」を探究課題として学習する場面 </a:t>
          </a:r>
        </a:p>
      </dgm:t>
    </dgm:pt>
    <dgm:pt modelId="{8432C8AC-7200-4EC5-BA08-70FA51D64816}" type="parTrans" cxnId="{CEC44269-7584-4080-8E3C-A24B4327D315}">
      <dgm:prSet/>
      <dgm:spPr/>
      <dgm:t>
        <a:bodyPr/>
        <a:lstStyle/>
        <a:p>
          <a:endParaRPr kumimoji="1" lang="ja-JP" altLang="en-US"/>
        </a:p>
      </dgm:t>
    </dgm:pt>
    <dgm:pt modelId="{E11064EB-1009-4908-A3C5-F933CA506D8B}" type="sibTrans" cxnId="{CEC44269-7584-4080-8E3C-A24B4327D315}">
      <dgm:prSet/>
      <dgm:spPr/>
      <dgm:t>
        <a:bodyPr/>
        <a:lstStyle/>
        <a:p>
          <a:endParaRPr kumimoji="1" lang="ja-JP" altLang="en-US"/>
        </a:p>
      </dgm:t>
    </dgm:pt>
    <dgm:pt modelId="{6544AEF1-D0B0-4820-9DDD-5D41DBA4C54D}" type="pres">
      <dgm:prSet presAssocID="{E6BECAC7-0447-46AA-BA82-B27AB2DB2324}" presName="linear" presStyleCnt="0">
        <dgm:presLayoutVars>
          <dgm:dir/>
          <dgm:animLvl val="lvl"/>
          <dgm:resizeHandles val="exact"/>
        </dgm:presLayoutVars>
      </dgm:prSet>
      <dgm:spPr/>
    </dgm:pt>
    <dgm:pt modelId="{CBC8D8ED-D14A-406F-AFD7-D9837D9FE8C8}" type="pres">
      <dgm:prSet presAssocID="{CAA34A9C-EA50-4932-B13B-E9EAC92EFCB6}" presName="parentLin" presStyleCnt="0"/>
      <dgm:spPr/>
    </dgm:pt>
    <dgm:pt modelId="{33130B7C-0B6E-409F-ADB1-8180D362B6F6}" type="pres">
      <dgm:prSet presAssocID="{CAA34A9C-EA50-4932-B13B-E9EAC92EFCB6}" presName="parentLeftMargin" presStyleLbl="node1" presStyleIdx="0" presStyleCnt="5"/>
      <dgm:spPr/>
    </dgm:pt>
    <dgm:pt modelId="{38A466A9-5E0C-4657-B6C7-A16058D7C323}" type="pres">
      <dgm:prSet presAssocID="{CAA34A9C-EA50-4932-B13B-E9EAC92EFCB6}" presName="parentText" presStyleLbl="node1" presStyleIdx="0" presStyleCnt="5">
        <dgm:presLayoutVars>
          <dgm:chMax val="0"/>
          <dgm:bulletEnabled val="1"/>
        </dgm:presLayoutVars>
      </dgm:prSet>
      <dgm:spPr/>
    </dgm:pt>
    <dgm:pt modelId="{B632DD37-54FA-4514-88AC-D3FF14806E71}" type="pres">
      <dgm:prSet presAssocID="{CAA34A9C-EA50-4932-B13B-E9EAC92EFCB6}" presName="negativeSpace" presStyleCnt="0"/>
      <dgm:spPr/>
    </dgm:pt>
    <dgm:pt modelId="{0203E9EC-B012-47C2-9A45-07F1E6858200}" type="pres">
      <dgm:prSet presAssocID="{CAA34A9C-EA50-4932-B13B-E9EAC92EFCB6}" presName="childText" presStyleLbl="conFgAcc1" presStyleIdx="0" presStyleCnt="5">
        <dgm:presLayoutVars>
          <dgm:bulletEnabled val="1"/>
        </dgm:presLayoutVars>
      </dgm:prSet>
      <dgm:spPr/>
    </dgm:pt>
    <dgm:pt modelId="{800B4176-AF7B-426F-8972-83F578F478C2}" type="pres">
      <dgm:prSet presAssocID="{D0BE4D6B-7732-43BF-B9FC-BB6B7B031200}" presName="spaceBetweenRectangles" presStyleCnt="0"/>
      <dgm:spPr/>
    </dgm:pt>
    <dgm:pt modelId="{373FE719-C80E-4B05-8B75-E12D4DC6295D}" type="pres">
      <dgm:prSet presAssocID="{42FE72E8-47C8-4090-BF83-D71F99FD99EE}" presName="parentLin" presStyleCnt="0"/>
      <dgm:spPr/>
    </dgm:pt>
    <dgm:pt modelId="{2082CDCE-7D6E-4DA6-87DE-1C882A0BCCCD}" type="pres">
      <dgm:prSet presAssocID="{42FE72E8-47C8-4090-BF83-D71F99FD99EE}" presName="parentLeftMargin" presStyleLbl="node1" presStyleIdx="0" presStyleCnt="5"/>
      <dgm:spPr/>
    </dgm:pt>
    <dgm:pt modelId="{C9820B5B-42D2-418A-B376-D40BD3B2FF2B}" type="pres">
      <dgm:prSet presAssocID="{42FE72E8-47C8-4090-BF83-D71F99FD99EE}" presName="parentText" presStyleLbl="node1" presStyleIdx="1" presStyleCnt="5">
        <dgm:presLayoutVars>
          <dgm:chMax val="0"/>
          <dgm:bulletEnabled val="1"/>
        </dgm:presLayoutVars>
      </dgm:prSet>
      <dgm:spPr/>
    </dgm:pt>
    <dgm:pt modelId="{C4517915-370C-4531-9511-A4FE459FFDF4}" type="pres">
      <dgm:prSet presAssocID="{42FE72E8-47C8-4090-BF83-D71F99FD99EE}" presName="negativeSpace" presStyleCnt="0"/>
      <dgm:spPr/>
    </dgm:pt>
    <dgm:pt modelId="{55F60A86-480B-4A89-9CB3-0A46AF3AAAD8}" type="pres">
      <dgm:prSet presAssocID="{42FE72E8-47C8-4090-BF83-D71F99FD99EE}" presName="childText" presStyleLbl="conFgAcc1" presStyleIdx="1" presStyleCnt="5">
        <dgm:presLayoutVars>
          <dgm:bulletEnabled val="1"/>
        </dgm:presLayoutVars>
      </dgm:prSet>
      <dgm:spPr/>
    </dgm:pt>
    <dgm:pt modelId="{68C12ABF-A242-4777-807A-35B18953C0FD}" type="pres">
      <dgm:prSet presAssocID="{FBE37815-3E1D-41E3-B32E-5464CBF25B65}" presName="spaceBetweenRectangles" presStyleCnt="0"/>
      <dgm:spPr/>
    </dgm:pt>
    <dgm:pt modelId="{DF49DE2B-1AB6-4729-B133-4C7BA94A49B4}" type="pres">
      <dgm:prSet presAssocID="{B4DF4D1B-1A6D-48CA-B514-FFAE2656667F}" presName="parentLin" presStyleCnt="0"/>
      <dgm:spPr/>
    </dgm:pt>
    <dgm:pt modelId="{2E41A20B-7607-4611-AFDD-54CFA1F34B70}" type="pres">
      <dgm:prSet presAssocID="{B4DF4D1B-1A6D-48CA-B514-FFAE2656667F}" presName="parentLeftMargin" presStyleLbl="node1" presStyleIdx="1" presStyleCnt="5"/>
      <dgm:spPr/>
    </dgm:pt>
    <dgm:pt modelId="{625F8067-B925-484E-9086-480640159BB4}" type="pres">
      <dgm:prSet presAssocID="{B4DF4D1B-1A6D-48CA-B514-FFAE2656667F}" presName="parentText" presStyleLbl="node1" presStyleIdx="2" presStyleCnt="5">
        <dgm:presLayoutVars>
          <dgm:chMax val="0"/>
          <dgm:bulletEnabled val="1"/>
        </dgm:presLayoutVars>
      </dgm:prSet>
      <dgm:spPr/>
    </dgm:pt>
    <dgm:pt modelId="{C52382B3-8957-4F85-8680-42A67D4A5330}" type="pres">
      <dgm:prSet presAssocID="{B4DF4D1B-1A6D-48CA-B514-FFAE2656667F}" presName="negativeSpace" presStyleCnt="0"/>
      <dgm:spPr/>
    </dgm:pt>
    <dgm:pt modelId="{A9358667-D192-4A1B-B507-9A593E7B5616}" type="pres">
      <dgm:prSet presAssocID="{B4DF4D1B-1A6D-48CA-B514-FFAE2656667F}" presName="childText" presStyleLbl="conFgAcc1" presStyleIdx="2" presStyleCnt="5">
        <dgm:presLayoutVars>
          <dgm:bulletEnabled val="1"/>
        </dgm:presLayoutVars>
      </dgm:prSet>
      <dgm:spPr/>
    </dgm:pt>
    <dgm:pt modelId="{804A7453-6384-490B-8262-D1E1D8A0DCB1}" type="pres">
      <dgm:prSet presAssocID="{7F1543D1-D54E-4883-91EA-C60987B92E09}" presName="spaceBetweenRectangles" presStyleCnt="0"/>
      <dgm:spPr/>
    </dgm:pt>
    <dgm:pt modelId="{45E34984-1D5A-475D-8D2F-3725329414B1}" type="pres">
      <dgm:prSet presAssocID="{C8444235-B582-40B9-B7DD-68ED2364A067}" presName="parentLin" presStyleCnt="0"/>
      <dgm:spPr/>
    </dgm:pt>
    <dgm:pt modelId="{0E537A94-3E71-4CD3-9329-60AD02B77362}" type="pres">
      <dgm:prSet presAssocID="{C8444235-B582-40B9-B7DD-68ED2364A067}" presName="parentLeftMargin" presStyleLbl="node1" presStyleIdx="2" presStyleCnt="5"/>
      <dgm:spPr/>
    </dgm:pt>
    <dgm:pt modelId="{A05447D5-9CEA-4FB3-9845-EA50D182A487}" type="pres">
      <dgm:prSet presAssocID="{C8444235-B582-40B9-B7DD-68ED2364A067}" presName="parentText" presStyleLbl="node1" presStyleIdx="3" presStyleCnt="5">
        <dgm:presLayoutVars>
          <dgm:chMax val="0"/>
          <dgm:bulletEnabled val="1"/>
        </dgm:presLayoutVars>
      </dgm:prSet>
      <dgm:spPr/>
    </dgm:pt>
    <dgm:pt modelId="{013CDA78-9331-47B3-BEAA-C0923D982429}" type="pres">
      <dgm:prSet presAssocID="{C8444235-B582-40B9-B7DD-68ED2364A067}" presName="negativeSpace" presStyleCnt="0"/>
      <dgm:spPr/>
    </dgm:pt>
    <dgm:pt modelId="{7B32DA84-6638-4AAC-9452-9F4CE27E52CD}" type="pres">
      <dgm:prSet presAssocID="{C8444235-B582-40B9-B7DD-68ED2364A067}" presName="childText" presStyleLbl="conFgAcc1" presStyleIdx="3" presStyleCnt="5">
        <dgm:presLayoutVars>
          <dgm:bulletEnabled val="1"/>
        </dgm:presLayoutVars>
      </dgm:prSet>
      <dgm:spPr/>
    </dgm:pt>
    <dgm:pt modelId="{E8DD023D-D7D4-43CE-8CC6-6C2F1E2F8362}" type="pres">
      <dgm:prSet presAssocID="{60F2574F-5BCA-4144-9B33-7C2233F299EB}" presName="spaceBetweenRectangles" presStyleCnt="0"/>
      <dgm:spPr/>
    </dgm:pt>
    <dgm:pt modelId="{94A6900E-52F4-4B07-939F-009161DCD521}" type="pres">
      <dgm:prSet presAssocID="{BBE4945A-44E7-4AD2-8B08-1E6F990F3DCC}" presName="parentLin" presStyleCnt="0"/>
      <dgm:spPr/>
    </dgm:pt>
    <dgm:pt modelId="{642025E5-F251-4803-BBEA-BC9BEC8BC45F}" type="pres">
      <dgm:prSet presAssocID="{BBE4945A-44E7-4AD2-8B08-1E6F990F3DCC}" presName="parentLeftMargin" presStyleLbl="node1" presStyleIdx="3" presStyleCnt="5"/>
      <dgm:spPr/>
    </dgm:pt>
    <dgm:pt modelId="{23050815-240F-403C-B970-EBE1F5550118}" type="pres">
      <dgm:prSet presAssocID="{BBE4945A-44E7-4AD2-8B08-1E6F990F3DCC}" presName="parentText" presStyleLbl="node1" presStyleIdx="4" presStyleCnt="5">
        <dgm:presLayoutVars>
          <dgm:chMax val="0"/>
          <dgm:bulletEnabled val="1"/>
        </dgm:presLayoutVars>
      </dgm:prSet>
      <dgm:spPr/>
    </dgm:pt>
    <dgm:pt modelId="{354A1F47-4540-4ED5-83A8-284FF71FB542}" type="pres">
      <dgm:prSet presAssocID="{BBE4945A-44E7-4AD2-8B08-1E6F990F3DCC}" presName="negativeSpace" presStyleCnt="0"/>
      <dgm:spPr/>
    </dgm:pt>
    <dgm:pt modelId="{8BBE4697-08B0-4CBE-96F8-3CE3D2C6E59B}" type="pres">
      <dgm:prSet presAssocID="{BBE4945A-44E7-4AD2-8B08-1E6F990F3DCC}" presName="childText" presStyleLbl="conFgAcc1" presStyleIdx="4" presStyleCnt="5">
        <dgm:presLayoutVars>
          <dgm:bulletEnabled val="1"/>
        </dgm:presLayoutVars>
      </dgm:prSet>
      <dgm:spPr/>
    </dgm:pt>
  </dgm:ptLst>
  <dgm:cxnLst>
    <dgm:cxn modelId="{C8F4B304-D72E-42DF-B2CD-53E5CE5D4A59}" type="presOf" srcId="{C8444235-B582-40B9-B7DD-68ED2364A067}" destId="{0E537A94-3E71-4CD3-9329-60AD02B77362}" srcOrd="0" destOrd="0" presId="urn:microsoft.com/office/officeart/2005/8/layout/list1"/>
    <dgm:cxn modelId="{4C0BFF0A-E3D4-4785-A57A-7F364B1172C1}" type="presOf" srcId="{42FE72E8-47C8-4090-BF83-D71F99FD99EE}" destId="{C9820B5B-42D2-418A-B376-D40BD3B2FF2B}" srcOrd="1" destOrd="0" presId="urn:microsoft.com/office/officeart/2005/8/layout/list1"/>
    <dgm:cxn modelId="{18D5B315-B156-47B4-9340-8637E5EEEFA4}" srcId="{E6BECAC7-0447-46AA-BA82-B27AB2DB2324}" destId="{BBE4945A-44E7-4AD2-8B08-1E6F990F3DCC}" srcOrd="4" destOrd="0" parTransId="{6A607635-A329-462B-A10A-E4AA9EA9D773}" sibTransId="{DE16DCFC-3087-48F0-A131-8C0CF4656C74}"/>
    <dgm:cxn modelId="{D2897D2B-9004-40B1-9F9C-1AAC4FC9811E}" type="presOf" srcId="{7E7127B2-C267-41A4-AD32-0DFBF1A8F04F}" destId="{0203E9EC-B012-47C2-9A45-07F1E6858200}" srcOrd="0" destOrd="0" presId="urn:microsoft.com/office/officeart/2005/8/layout/list1"/>
    <dgm:cxn modelId="{6DBDA338-9BAC-438D-9483-99F502DC6240}" type="presOf" srcId="{C8444235-B582-40B9-B7DD-68ED2364A067}" destId="{A05447D5-9CEA-4FB3-9845-EA50D182A487}" srcOrd="1" destOrd="0" presId="urn:microsoft.com/office/officeart/2005/8/layout/list1"/>
    <dgm:cxn modelId="{2F88485F-8DA0-465D-8F1E-F5981C218F42}" srcId="{E6BECAC7-0447-46AA-BA82-B27AB2DB2324}" destId="{C8444235-B582-40B9-B7DD-68ED2364A067}" srcOrd="3" destOrd="0" parTransId="{CE19EDD2-1AE2-431A-8F47-9D8D19E0400A}" sibTransId="{60F2574F-5BCA-4144-9B33-7C2233F299EB}"/>
    <dgm:cxn modelId="{11ADFF62-3681-4FA5-AF61-7D1DC243750D}" type="presOf" srcId="{42FE72E8-47C8-4090-BF83-D71F99FD99EE}" destId="{2082CDCE-7D6E-4DA6-87DE-1C882A0BCCCD}" srcOrd="0" destOrd="0" presId="urn:microsoft.com/office/officeart/2005/8/layout/list1"/>
    <dgm:cxn modelId="{22AB3C46-E4A7-4B29-8964-8E7DF3064E1B}" srcId="{C8444235-B582-40B9-B7DD-68ED2364A067}" destId="{5A1FAF06-CC50-4563-9E55-D86BB2302052}" srcOrd="0" destOrd="0" parTransId="{F668B8D3-378E-4329-95BC-AFF0290CDEE7}" sibTransId="{A88EE747-E408-45B6-86DA-F97C39A748C5}"/>
    <dgm:cxn modelId="{EDD94467-8559-4E9C-91CB-E3017A1C2FF3}" type="presOf" srcId="{875C76F1-8098-44B3-84AD-83F6EAA692E8}" destId="{A9358667-D192-4A1B-B507-9A593E7B5616}" srcOrd="0" destOrd="0" presId="urn:microsoft.com/office/officeart/2005/8/layout/list1"/>
    <dgm:cxn modelId="{CEC44269-7584-4080-8E3C-A24B4327D315}" srcId="{BBE4945A-44E7-4AD2-8B08-1E6F990F3DCC}" destId="{DA63F1AE-AE2E-4261-BF21-47AFFDB7EBB7}" srcOrd="0" destOrd="0" parTransId="{8432C8AC-7200-4EC5-BA08-70FA51D64816}" sibTransId="{E11064EB-1009-4908-A3C5-F933CA506D8B}"/>
    <dgm:cxn modelId="{586EF46A-3641-4EAA-8F9C-F9E7A8DD61AA}" type="presOf" srcId="{5A1FAF06-CC50-4563-9E55-D86BB2302052}" destId="{7B32DA84-6638-4AAC-9452-9F4CE27E52CD}" srcOrd="0" destOrd="0" presId="urn:microsoft.com/office/officeart/2005/8/layout/list1"/>
    <dgm:cxn modelId="{D489BA6F-385C-47BF-9822-5772B13CAD6D}" type="presOf" srcId="{CAA34A9C-EA50-4932-B13B-E9EAC92EFCB6}" destId="{38A466A9-5E0C-4657-B6C7-A16058D7C323}" srcOrd="1" destOrd="0" presId="urn:microsoft.com/office/officeart/2005/8/layout/list1"/>
    <dgm:cxn modelId="{401F2D51-A143-44E4-B58F-E558287BE18D}" type="presOf" srcId="{BBE4945A-44E7-4AD2-8B08-1E6F990F3DCC}" destId="{23050815-240F-403C-B970-EBE1F5550118}" srcOrd="1" destOrd="0" presId="urn:microsoft.com/office/officeart/2005/8/layout/list1"/>
    <dgm:cxn modelId="{9745AA59-FF28-4266-96BB-31B346B95709}" type="presOf" srcId="{BBE4945A-44E7-4AD2-8B08-1E6F990F3DCC}" destId="{642025E5-F251-4803-BBEA-BC9BEC8BC45F}" srcOrd="0" destOrd="0" presId="urn:microsoft.com/office/officeart/2005/8/layout/list1"/>
    <dgm:cxn modelId="{E6A94388-3ED6-4F76-BD8C-0789BE8EFE1E}" srcId="{E6BECAC7-0447-46AA-BA82-B27AB2DB2324}" destId="{42FE72E8-47C8-4090-BF83-D71F99FD99EE}" srcOrd="1" destOrd="0" parTransId="{6F07C110-A1A3-4E05-8EB6-CCF91F7FE4B9}" sibTransId="{FBE37815-3E1D-41E3-B32E-5464CBF25B65}"/>
    <dgm:cxn modelId="{8117378F-4C1C-455B-B87E-2C998779DB72}" type="presOf" srcId="{B4DF4D1B-1A6D-48CA-B514-FFAE2656667F}" destId="{625F8067-B925-484E-9086-480640159BB4}" srcOrd="1" destOrd="0" presId="urn:microsoft.com/office/officeart/2005/8/layout/list1"/>
    <dgm:cxn modelId="{A3597A96-78AD-42DE-A8F9-307D01C29F03}" srcId="{E6BECAC7-0447-46AA-BA82-B27AB2DB2324}" destId="{CAA34A9C-EA50-4932-B13B-E9EAC92EFCB6}" srcOrd="0" destOrd="0" parTransId="{C57B6B22-868A-4551-8675-6364C792C87E}" sibTransId="{D0BE4D6B-7732-43BF-B9FC-BB6B7B031200}"/>
    <dgm:cxn modelId="{468CFD9A-21B4-496A-BE4C-D08C122D69FA}" type="presOf" srcId="{CAA34A9C-EA50-4932-B13B-E9EAC92EFCB6}" destId="{33130B7C-0B6E-409F-ADB1-8180D362B6F6}" srcOrd="0" destOrd="0" presId="urn:microsoft.com/office/officeart/2005/8/layout/list1"/>
    <dgm:cxn modelId="{82780CA1-253A-4FFD-B9EA-3DC292A3B81D}" type="presOf" srcId="{B4DF4D1B-1A6D-48CA-B514-FFAE2656667F}" destId="{2E41A20B-7607-4611-AFDD-54CFA1F34B70}" srcOrd="0" destOrd="0" presId="urn:microsoft.com/office/officeart/2005/8/layout/list1"/>
    <dgm:cxn modelId="{35BF4AA7-AC8F-4F03-A6DF-965021054796}" srcId="{E6BECAC7-0447-46AA-BA82-B27AB2DB2324}" destId="{B4DF4D1B-1A6D-48CA-B514-FFAE2656667F}" srcOrd="2" destOrd="0" parTransId="{C72AA304-3390-49FB-A9B3-7BA41C23F32D}" sibTransId="{7F1543D1-D54E-4883-91EA-C60987B92E09}"/>
    <dgm:cxn modelId="{39BF2BC4-03A6-4E34-B2FA-610093567F38}" type="presOf" srcId="{DA63F1AE-AE2E-4261-BF21-47AFFDB7EBB7}" destId="{8BBE4697-08B0-4CBE-96F8-3CE3D2C6E59B}" srcOrd="0" destOrd="0" presId="urn:microsoft.com/office/officeart/2005/8/layout/list1"/>
    <dgm:cxn modelId="{89CE6BC5-92F5-43C5-96B2-3DE7BBA1A111}" srcId="{CAA34A9C-EA50-4932-B13B-E9EAC92EFCB6}" destId="{7E7127B2-C267-41A4-AD32-0DFBF1A8F04F}" srcOrd="0" destOrd="0" parTransId="{F5DBF7C2-64DB-4364-B5D4-1A082BB9E343}" sibTransId="{5DB8DDBB-4873-47AE-B032-D23AC37851C1}"/>
    <dgm:cxn modelId="{61173FDF-B334-4681-98F5-AEFE68989FDB}" type="presOf" srcId="{E6BECAC7-0447-46AA-BA82-B27AB2DB2324}" destId="{6544AEF1-D0B0-4820-9DDD-5D41DBA4C54D}" srcOrd="0" destOrd="0" presId="urn:microsoft.com/office/officeart/2005/8/layout/list1"/>
    <dgm:cxn modelId="{A6EC96E6-73EC-4707-9F3D-5D448730AD93}" type="presOf" srcId="{1A987AF1-DE3F-4DC4-8908-60FD10A6C4DF}" destId="{55F60A86-480B-4A89-9CB3-0A46AF3AAAD8}" srcOrd="0" destOrd="0" presId="urn:microsoft.com/office/officeart/2005/8/layout/list1"/>
    <dgm:cxn modelId="{B037BCF0-C29D-46F4-80EA-0784D2879CA8}" srcId="{B4DF4D1B-1A6D-48CA-B514-FFAE2656667F}" destId="{875C76F1-8098-44B3-84AD-83F6EAA692E8}" srcOrd="0" destOrd="0" parTransId="{23350ECD-2D14-4030-926C-6219A046251F}" sibTransId="{5DC0015E-BCE5-4F6C-BC82-D539ADDAA1B4}"/>
    <dgm:cxn modelId="{A82E0EF5-1EFC-41E7-9C8B-7ACCEB0A5548}" srcId="{42FE72E8-47C8-4090-BF83-D71F99FD99EE}" destId="{1A987AF1-DE3F-4DC4-8908-60FD10A6C4DF}" srcOrd="0" destOrd="0" parTransId="{E423F66A-CBF8-44E4-8138-CCDEA544D804}" sibTransId="{035567AB-F5DB-45BF-8A56-95BDDBD78C63}"/>
    <dgm:cxn modelId="{54B11F5A-D3EE-4E8D-AF4D-04287D6CD6DD}" type="presParOf" srcId="{6544AEF1-D0B0-4820-9DDD-5D41DBA4C54D}" destId="{CBC8D8ED-D14A-406F-AFD7-D9837D9FE8C8}" srcOrd="0" destOrd="0" presId="urn:microsoft.com/office/officeart/2005/8/layout/list1"/>
    <dgm:cxn modelId="{12F15649-8128-4B5A-A1E3-B69AC8C7A8B4}" type="presParOf" srcId="{CBC8D8ED-D14A-406F-AFD7-D9837D9FE8C8}" destId="{33130B7C-0B6E-409F-ADB1-8180D362B6F6}" srcOrd="0" destOrd="0" presId="urn:microsoft.com/office/officeart/2005/8/layout/list1"/>
    <dgm:cxn modelId="{1FAF6791-D644-4A56-9075-DB083DEAA395}" type="presParOf" srcId="{CBC8D8ED-D14A-406F-AFD7-D9837D9FE8C8}" destId="{38A466A9-5E0C-4657-B6C7-A16058D7C323}" srcOrd="1" destOrd="0" presId="urn:microsoft.com/office/officeart/2005/8/layout/list1"/>
    <dgm:cxn modelId="{2982F9A6-A332-4182-9356-CB8D764D50E4}" type="presParOf" srcId="{6544AEF1-D0B0-4820-9DDD-5D41DBA4C54D}" destId="{B632DD37-54FA-4514-88AC-D3FF14806E71}" srcOrd="1" destOrd="0" presId="urn:microsoft.com/office/officeart/2005/8/layout/list1"/>
    <dgm:cxn modelId="{9F313DA4-0276-4FC2-9F88-5394BD4E3C38}" type="presParOf" srcId="{6544AEF1-D0B0-4820-9DDD-5D41DBA4C54D}" destId="{0203E9EC-B012-47C2-9A45-07F1E6858200}" srcOrd="2" destOrd="0" presId="urn:microsoft.com/office/officeart/2005/8/layout/list1"/>
    <dgm:cxn modelId="{9BAF490E-4A8B-4949-9D87-27E5607180F2}" type="presParOf" srcId="{6544AEF1-D0B0-4820-9DDD-5D41DBA4C54D}" destId="{800B4176-AF7B-426F-8972-83F578F478C2}" srcOrd="3" destOrd="0" presId="urn:microsoft.com/office/officeart/2005/8/layout/list1"/>
    <dgm:cxn modelId="{5A7EE50A-C718-4B65-AE5D-0C690B0E4893}" type="presParOf" srcId="{6544AEF1-D0B0-4820-9DDD-5D41DBA4C54D}" destId="{373FE719-C80E-4B05-8B75-E12D4DC6295D}" srcOrd="4" destOrd="0" presId="urn:microsoft.com/office/officeart/2005/8/layout/list1"/>
    <dgm:cxn modelId="{CB2D0DF6-A209-4AEA-B8C0-40CEF05FCB5A}" type="presParOf" srcId="{373FE719-C80E-4B05-8B75-E12D4DC6295D}" destId="{2082CDCE-7D6E-4DA6-87DE-1C882A0BCCCD}" srcOrd="0" destOrd="0" presId="urn:microsoft.com/office/officeart/2005/8/layout/list1"/>
    <dgm:cxn modelId="{150FE20F-1DE3-499F-9DB1-4B66312C6DEB}" type="presParOf" srcId="{373FE719-C80E-4B05-8B75-E12D4DC6295D}" destId="{C9820B5B-42D2-418A-B376-D40BD3B2FF2B}" srcOrd="1" destOrd="0" presId="urn:microsoft.com/office/officeart/2005/8/layout/list1"/>
    <dgm:cxn modelId="{1D9523B9-7B7B-4008-B347-B1E1AA342A93}" type="presParOf" srcId="{6544AEF1-D0B0-4820-9DDD-5D41DBA4C54D}" destId="{C4517915-370C-4531-9511-A4FE459FFDF4}" srcOrd="5" destOrd="0" presId="urn:microsoft.com/office/officeart/2005/8/layout/list1"/>
    <dgm:cxn modelId="{717ADB44-FADB-4C44-B95D-6708C8CAFBA0}" type="presParOf" srcId="{6544AEF1-D0B0-4820-9DDD-5D41DBA4C54D}" destId="{55F60A86-480B-4A89-9CB3-0A46AF3AAAD8}" srcOrd="6" destOrd="0" presId="urn:microsoft.com/office/officeart/2005/8/layout/list1"/>
    <dgm:cxn modelId="{9F735287-C86B-4B19-85CA-6AEEFE7F0A2F}" type="presParOf" srcId="{6544AEF1-D0B0-4820-9DDD-5D41DBA4C54D}" destId="{68C12ABF-A242-4777-807A-35B18953C0FD}" srcOrd="7" destOrd="0" presId="urn:microsoft.com/office/officeart/2005/8/layout/list1"/>
    <dgm:cxn modelId="{9ACDD2A7-5110-4EFD-BEB0-DC1D78082707}" type="presParOf" srcId="{6544AEF1-D0B0-4820-9DDD-5D41DBA4C54D}" destId="{DF49DE2B-1AB6-4729-B133-4C7BA94A49B4}" srcOrd="8" destOrd="0" presId="urn:microsoft.com/office/officeart/2005/8/layout/list1"/>
    <dgm:cxn modelId="{9A834626-2DA0-4D5E-8A81-97604AD17CD8}" type="presParOf" srcId="{DF49DE2B-1AB6-4729-B133-4C7BA94A49B4}" destId="{2E41A20B-7607-4611-AFDD-54CFA1F34B70}" srcOrd="0" destOrd="0" presId="urn:microsoft.com/office/officeart/2005/8/layout/list1"/>
    <dgm:cxn modelId="{289F9892-6CE6-4072-8BE4-9D5C1C1FFC28}" type="presParOf" srcId="{DF49DE2B-1AB6-4729-B133-4C7BA94A49B4}" destId="{625F8067-B925-484E-9086-480640159BB4}" srcOrd="1" destOrd="0" presId="urn:microsoft.com/office/officeart/2005/8/layout/list1"/>
    <dgm:cxn modelId="{9683FC4C-080B-4A49-B5E4-5B45A09F4432}" type="presParOf" srcId="{6544AEF1-D0B0-4820-9DDD-5D41DBA4C54D}" destId="{C52382B3-8957-4F85-8680-42A67D4A5330}" srcOrd="9" destOrd="0" presId="urn:microsoft.com/office/officeart/2005/8/layout/list1"/>
    <dgm:cxn modelId="{8307D9AF-B6D3-4F42-A5D8-EA58E7FD52D2}" type="presParOf" srcId="{6544AEF1-D0B0-4820-9DDD-5D41DBA4C54D}" destId="{A9358667-D192-4A1B-B507-9A593E7B5616}" srcOrd="10" destOrd="0" presId="urn:microsoft.com/office/officeart/2005/8/layout/list1"/>
    <dgm:cxn modelId="{498813FE-0D85-4AF6-A0C4-036284833527}" type="presParOf" srcId="{6544AEF1-D0B0-4820-9DDD-5D41DBA4C54D}" destId="{804A7453-6384-490B-8262-D1E1D8A0DCB1}" srcOrd="11" destOrd="0" presId="urn:microsoft.com/office/officeart/2005/8/layout/list1"/>
    <dgm:cxn modelId="{F5FF0A4C-F285-4FC1-8602-FE303CC59806}" type="presParOf" srcId="{6544AEF1-D0B0-4820-9DDD-5D41DBA4C54D}" destId="{45E34984-1D5A-475D-8D2F-3725329414B1}" srcOrd="12" destOrd="0" presId="urn:microsoft.com/office/officeart/2005/8/layout/list1"/>
    <dgm:cxn modelId="{4AF181ED-F8E8-4129-9519-44B7FF2ABB2F}" type="presParOf" srcId="{45E34984-1D5A-475D-8D2F-3725329414B1}" destId="{0E537A94-3E71-4CD3-9329-60AD02B77362}" srcOrd="0" destOrd="0" presId="urn:microsoft.com/office/officeart/2005/8/layout/list1"/>
    <dgm:cxn modelId="{503752DD-18DF-4188-95D7-1F059E7ECD99}" type="presParOf" srcId="{45E34984-1D5A-475D-8D2F-3725329414B1}" destId="{A05447D5-9CEA-4FB3-9845-EA50D182A487}" srcOrd="1" destOrd="0" presId="urn:microsoft.com/office/officeart/2005/8/layout/list1"/>
    <dgm:cxn modelId="{7A4732FC-0D8B-472C-ADA0-3C03E27B1774}" type="presParOf" srcId="{6544AEF1-D0B0-4820-9DDD-5D41DBA4C54D}" destId="{013CDA78-9331-47B3-BEAA-C0923D982429}" srcOrd="13" destOrd="0" presId="urn:microsoft.com/office/officeart/2005/8/layout/list1"/>
    <dgm:cxn modelId="{54793F5A-C208-4CD5-91A9-D1DDE44E66C0}" type="presParOf" srcId="{6544AEF1-D0B0-4820-9DDD-5D41DBA4C54D}" destId="{7B32DA84-6638-4AAC-9452-9F4CE27E52CD}" srcOrd="14" destOrd="0" presId="urn:microsoft.com/office/officeart/2005/8/layout/list1"/>
    <dgm:cxn modelId="{0C914E9E-FF49-4B90-846B-63286153C93A}" type="presParOf" srcId="{6544AEF1-D0B0-4820-9DDD-5D41DBA4C54D}" destId="{E8DD023D-D7D4-43CE-8CC6-6C2F1E2F8362}" srcOrd="15" destOrd="0" presId="urn:microsoft.com/office/officeart/2005/8/layout/list1"/>
    <dgm:cxn modelId="{4F5AA9D8-5903-4F44-A4D1-631F0FE3249D}" type="presParOf" srcId="{6544AEF1-D0B0-4820-9DDD-5D41DBA4C54D}" destId="{94A6900E-52F4-4B07-939F-009161DCD521}" srcOrd="16" destOrd="0" presId="urn:microsoft.com/office/officeart/2005/8/layout/list1"/>
    <dgm:cxn modelId="{6F627692-B82C-4412-9B73-4DE74A696EC3}" type="presParOf" srcId="{94A6900E-52F4-4B07-939F-009161DCD521}" destId="{642025E5-F251-4803-BBEA-BC9BEC8BC45F}" srcOrd="0" destOrd="0" presId="urn:microsoft.com/office/officeart/2005/8/layout/list1"/>
    <dgm:cxn modelId="{6C4CE8D3-7D02-4556-B39B-4891A21E7986}" type="presParOf" srcId="{94A6900E-52F4-4B07-939F-009161DCD521}" destId="{23050815-240F-403C-B970-EBE1F5550118}" srcOrd="1" destOrd="0" presId="urn:microsoft.com/office/officeart/2005/8/layout/list1"/>
    <dgm:cxn modelId="{5C487636-65EC-4AE0-877F-32A04390EDF7}" type="presParOf" srcId="{6544AEF1-D0B0-4820-9DDD-5D41DBA4C54D}" destId="{354A1F47-4540-4ED5-83A8-284FF71FB542}" srcOrd="17" destOrd="0" presId="urn:microsoft.com/office/officeart/2005/8/layout/list1"/>
    <dgm:cxn modelId="{5E283A3B-48E2-4CE8-A8CD-6BA2FD0ACBAA}" type="presParOf" srcId="{6544AEF1-D0B0-4820-9DDD-5D41DBA4C54D}" destId="{8BBE4697-08B0-4CBE-96F8-3CE3D2C6E59B}"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33F5DA8-D3D0-45F1-A48C-7E4224D4E69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kumimoji="1" lang="ja-JP" altLang="en-US"/>
        </a:p>
      </dgm:t>
    </dgm:pt>
    <dgm:pt modelId="{4D2CA6A1-28DD-4F03-9972-F2BAD176ED8D}">
      <dgm:prSet phldrT="[テキスト]"/>
      <dgm:spPr/>
      <dgm:t>
        <a:bodyPr/>
        <a:lstStyle/>
        <a:p>
          <a:r>
            <a:rPr kumimoji="1" lang="ja-JP" altLang="en-US" dirty="0"/>
            <a:t>音楽</a:t>
          </a:r>
          <a:r>
            <a:rPr kumimoji="1" lang="en-US" altLang="ja-JP" dirty="0"/>
            <a:t>(</a:t>
          </a:r>
          <a:r>
            <a:rPr kumimoji="1" lang="ja-JP" altLang="en-US" dirty="0"/>
            <a:t>第</a:t>
          </a:r>
          <a:r>
            <a:rPr kumimoji="1" lang="en-US" altLang="ja-JP" dirty="0"/>
            <a:t>4</a:t>
          </a:r>
          <a:r>
            <a:rPr kumimoji="1" lang="ja-JP" altLang="en-US" dirty="0"/>
            <a:t>学年</a:t>
          </a:r>
          <a:r>
            <a:rPr kumimoji="1" lang="en-US" altLang="ja-JP" dirty="0"/>
            <a:t>) (B-</a:t>
          </a:r>
          <a:r>
            <a:rPr kumimoji="1" lang="ja-JP" altLang="en-US" dirty="0"/>
            <a:t>①</a:t>
          </a:r>
          <a:r>
            <a:rPr kumimoji="1" lang="en-US" altLang="ja-JP" dirty="0"/>
            <a:t>)</a:t>
          </a:r>
          <a:endParaRPr kumimoji="1" lang="ja-JP" altLang="en-US" dirty="0"/>
        </a:p>
      </dgm:t>
    </dgm:pt>
    <dgm:pt modelId="{D46F835F-7ACE-4856-AD0A-801FE4A256DD}" type="parTrans" cxnId="{43C6EAE1-840C-4702-A860-FD78F703A0BB}">
      <dgm:prSet/>
      <dgm:spPr/>
      <dgm:t>
        <a:bodyPr/>
        <a:lstStyle/>
        <a:p>
          <a:endParaRPr kumimoji="1" lang="ja-JP" altLang="en-US"/>
        </a:p>
      </dgm:t>
    </dgm:pt>
    <dgm:pt modelId="{CE386E6B-9E77-46C9-903A-CB35725F22A6}" type="sibTrans" cxnId="{43C6EAE1-840C-4702-A860-FD78F703A0BB}">
      <dgm:prSet/>
      <dgm:spPr/>
      <dgm:t>
        <a:bodyPr/>
        <a:lstStyle/>
        <a:p>
          <a:endParaRPr kumimoji="1" lang="ja-JP" altLang="en-US"/>
        </a:p>
      </dgm:t>
    </dgm:pt>
    <dgm:pt modelId="{01171BA9-01E1-464D-8616-423A695920DC}">
      <dgm:prSet phldrT="[テキスト]"/>
      <dgm:spPr/>
      <dgm:t>
        <a:bodyPr/>
        <a:lstStyle/>
        <a:p>
          <a:r>
            <a:rPr kumimoji="1" lang="ja-JP" altLang="en-US" dirty="0"/>
            <a:t>社会</a:t>
          </a:r>
          <a:r>
            <a:rPr kumimoji="1" lang="en-US" altLang="ja-JP" dirty="0"/>
            <a:t>(</a:t>
          </a:r>
          <a:r>
            <a:rPr kumimoji="1" lang="ja-JP" altLang="en-US" dirty="0"/>
            <a:t>第</a:t>
          </a:r>
          <a:r>
            <a:rPr kumimoji="1" lang="en-US" altLang="ja-JP" dirty="0"/>
            <a:t>4</a:t>
          </a:r>
          <a:r>
            <a:rPr kumimoji="1" lang="ja-JP" altLang="en-US" dirty="0"/>
            <a:t>学年</a:t>
          </a:r>
          <a:r>
            <a:rPr kumimoji="1" lang="en-US" altLang="ja-JP" dirty="0"/>
            <a:t>) (B-</a:t>
          </a:r>
          <a:r>
            <a:rPr kumimoji="1" lang="ja-JP" altLang="en-US" dirty="0"/>
            <a:t>②</a:t>
          </a:r>
          <a:r>
            <a:rPr kumimoji="1" lang="en-US" altLang="ja-JP" dirty="0"/>
            <a:t>)</a:t>
          </a:r>
          <a:endParaRPr kumimoji="1" lang="ja-JP" altLang="en-US" dirty="0"/>
        </a:p>
      </dgm:t>
    </dgm:pt>
    <dgm:pt modelId="{6337C7C9-FDBD-4A62-A1A4-8CCCCB943D58}" type="parTrans" cxnId="{0BB8F599-584F-429A-A601-5CD5F9FC2634}">
      <dgm:prSet/>
      <dgm:spPr/>
      <dgm:t>
        <a:bodyPr/>
        <a:lstStyle/>
        <a:p>
          <a:endParaRPr kumimoji="1" lang="ja-JP" altLang="en-US"/>
        </a:p>
      </dgm:t>
    </dgm:pt>
    <dgm:pt modelId="{DE68E2F8-8242-46E3-842E-C350A48A0667}" type="sibTrans" cxnId="{0BB8F599-584F-429A-A601-5CD5F9FC2634}">
      <dgm:prSet/>
      <dgm:spPr/>
      <dgm:t>
        <a:bodyPr/>
        <a:lstStyle/>
        <a:p>
          <a:endParaRPr kumimoji="1" lang="ja-JP" altLang="en-US"/>
        </a:p>
      </dgm:t>
    </dgm:pt>
    <dgm:pt modelId="{FB73BC81-97B7-4342-BFEA-C3ED89D26AE5}">
      <dgm:prSet phldrT="[テキスト]"/>
      <dgm:spPr/>
      <dgm:t>
        <a:bodyPr/>
        <a:lstStyle/>
        <a:p>
          <a:r>
            <a:rPr kumimoji="1" lang="ja-JP" altLang="en-US" dirty="0"/>
            <a:t>家庭</a:t>
          </a:r>
          <a:r>
            <a:rPr kumimoji="1" lang="en-US" altLang="ja-JP" dirty="0"/>
            <a:t>(</a:t>
          </a:r>
          <a:r>
            <a:rPr kumimoji="1" lang="ja-JP" altLang="en-US" dirty="0"/>
            <a:t>第</a:t>
          </a:r>
          <a:r>
            <a:rPr kumimoji="1" lang="en-US" altLang="ja-JP" dirty="0"/>
            <a:t>6</a:t>
          </a:r>
          <a:r>
            <a:rPr kumimoji="1" lang="ja-JP" altLang="en-US" dirty="0"/>
            <a:t>学年</a:t>
          </a:r>
          <a:r>
            <a:rPr kumimoji="1" lang="en-US" altLang="ja-JP" dirty="0"/>
            <a:t>) (B-</a:t>
          </a:r>
          <a:r>
            <a:rPr kumimoji="1" lang="ja-JP" altLang="en-US" dirty="0"/>
            <a:t>③</a:t>
          </a:r>
          <a:r>
            <a:rPr kumimoji="1" lang="en-US" altLang="ja-JP" dirty="0"/>
            <a:t>)</a:t>
          </a:r>
          <a:endParaRPr kumimoji="1" lang="ja-JP" altLang="en-US" dirty="0"/>
        </a:p>
      </dgm:t>
    </dgm:pt>
    <dgm:pt modelId="{179E5EA5-1C94-4228-A7AB-02A6C57A955D}" type="parTrans" cxnId="{CC72EF2E-ECA8-45EC-B962-B6824E9E7B2F}">
      <dgm:prSet/>
      <dgm:spPr/>
      <dgm:t>
        <a:bodyPr/>
        <a:lstStyle/>
        <a:p>
          <a:endParaRPr kumimoji="1" lang="ja-JP" altLang="en-US"/>
        </a:p>
      </dgm:t>
    </dgm:pt>
    <dgm:pt modelId="{C342E64D-678C-4DCD-89E2-9B14AE94090B}" type="sibTrans" cxnId="{CC72EF2E-ECA8-45EC-B962-B6824E9E7B2F}">
      <dgm:prSet/>
      <dgm:spPr/>
      <dgm:t>
        <a:bodyPr/>
        <a:lstStyle/>
        <a:p>
          <a:endParaRPr kumimoji="1" lang="ja-JP" altLang="en-US"/>
        </a:p>
      </dgm:t>
    </dgm:pt>
    <dgm:pt modelId="{39457CCA-4A0C-4782-98D4-BF1DAD1F2D77}">
      <dgm:prSet phldrT="[テキスト]"/>
      <dgm:spPr/>
      <dgm:t>
        <a:bodyPr/>
        <a:lstStyle/>
        <a:p>
          <a:r>
            <a:rPr kumimoji="1" lang="ja-JP" altLang="en-US" dirty="0"/>
            <a:t>総合的な学習の時間 </a:t>
          </a:r>
          <a:r>
            <a:rPr kumimoji="1" lang="en-US" altLang="ja-JP" dirty="0"/>
            <a:t>(B-</a:t>
          </a:r>
          <a:r>
            <a:rPr kumimoji="1" lang="ja-JP" altLang="en-US" dirty="0"/>
            <a:t>④</a:t>
          </a:r>
          <a:r>
            <a:rPr kumimoji="1" lang="en-US" altLang="ja-JP" dirty="0"/>
            <a:t>)</a:t>
          </a:r>
          <a:endParaRPr kumimoji="1" lang="ja-JP" altLang="en-US" dirty="0"/>
        </a:p>
      </dgm:t>
    </dgm:pt>
    <dgm:pt modelId="{F5CFB400-1F83-4C25-8C1B-5608EB7FA9FA}" type="parTrans" cxnId="{F59C3793-4518-470A-8953-D7B5B15FA629}">
      <dgm:prSet/>
      <dgm:spPr/>
      <dgm:t>
        <a:bodyPr/>
        <a:lstStyle/>
        <a:p>
          <a:endParaRPr kumimoji="1" lang="ja-JP" altLang="en-US"/>
        </a:p>
      </dgm:t>
    </dgm:pt>
    <dgm:pt modelId="{EE4AC50D-BDB2-4381-A06B-E36620FC3CD5}" type="sibTrans" cxnId="{F59C3793-4518-470A-8953-D7B5B15FA629}">
      <dgm:prSet/>
      <dgm:spPr/>
      <dgm:t>
        <a:bodyPr/>
        <a:lstStyle/>
        <a:p>
          <a:endParaRPr kumimoji="1" lang="ja-JP" altLang="en-US"/>
        </a:p>
      </dgm:t>
    </dgm:pt>
    <dgm:pt modelId="{88A04219-EA28-4154-8D27-B63D98C76F6A}">
      <dgm:prSet/>
      <dgm:spPr/>
      <dgm:t>
        <a:bodyPr/>
        <a:lstStyle/>
        <a:p>
          <a:r>
            <a:rPr kumimoji="1" lang="ja-JP" altLang="en-US" dirty="0"/>
            <a:t>様々なリズム・パターンを組み合わせて音楽をつくることをプログラミングを通して学習する場面</a:t>
          </a:r>
        </a:p>
      </dgm:t>
    </dgm:pt>
    <dgm:pt modelId="{95CA43B7-3B8D-47D3-BE28-3F33B2C5E7E1}" type="parTrans" cxnId="{EE4D4DE5-27B2-410D-A3C6-D6BD87542281}">
      <dgm:prSet/>
      <dgm:spPr/>
      <dgm:t>
        <a:bodyPr/>
        <a:lstStyle/>
        <a:p>
          <a:endParaRPr kumimoji="1" lang="ja-JP" altLang="en-US"/>
        </a:p>
      </dgm:t>
    </dgm:pt>
    <dgm:pt modelId="{D19A5622-47FB-4C04-A299-BCF78B9A8B9C}" type="sibTrans" cxnId="{EE4D4DE5-27B2-410D-A3C6-D6BD87542281}">
      <dgm:prSet/>
      <dgm:spPr/>
      <dgm:t>
        <a:bodyPr/>
        <a:lstStyle/>
        <a:p>
          <a:endParaRPr kumimoji="1" lang="ja-JP" altLang="en-US"/>
        </a:p>
      </dgm:t>
    </dgm:pt>
    <dgm:pt modelId="{466BD00B-7922-498B-8A96-EF847C280512}">
      <dgm:prSet/>
      <dgm:spPr/>
      <dgm:t>
        <a:bodyPr/>
        <a:lstStyle/>
        <a:p>
          <a:r>
            <a:rPr kumimoji="1" lang="ja-JP" altLang="en-US" dirty="0"/>
            <a:t>都道府県の特徴を組み合わせて４７都道府県を見付けるプログラムの活用を通して、その名称と位置を学習する場面 </a:t>
          </a:r>
        </a:p>
      </dgm:t>
    </dgm:pt>
    <dgm:pt modelId="{8BE2EC98-D7CB-4B97-873D-C5B53B07F2E1}" type="parTrans" cxnId="{E46DFFB8-E6A5-447A-8A9E-E455ED876355}">
      <dgm:prSet/>
      <dgm:spPr/>
      <dgm:t>
        <a:bodyPr/>
        <a:lstStyle/>
        <a:p>
          <a:endParaRPr kumimoji="1" lang="ja-JP" altLang="en-US"/>
        </a:p>
      </dgm:t>
    </dgm:pt>
    <dgm:pt modelId="{85FFD117-2F7D-416C-8206-5E738BA34DB6}" type="sibTrans" cxnId="{E46DFFB8-E6A5-447A-8A9E-E455ED876355}">
      <dgm:prSet/>
      <dgm:spPr/>
      <dgm:t>
        <a:bodyPr/>
        <a:lstStyle/>
        <a:p>
          <a:endParaRPr kumimoji="1" lang="ja-JP" altLang="en-US"/>
        </a:p>
      </dgm:t>
    </dgm:pt>
    <dgm:pt modelId="{5DC71344-6B09-476E-93FE-56E27DB7A0F5}">
      <dgm:prSet/>
      <dgm:spPr/>
      <dgm:t>
        <a:bodyPr/>
        <a:lstStyle/>
        <a:p>
          <a:r>
            <a:rPr kumimoji="1" lang="ja-JP" altLang="en-US" dirty="0"/>
            <a:t>自動炊飯器に組み込まれているプログラムを考える活動を通して、炊飯について学習する場面</a:t>
          </a:r>
        </a:p>
      </dgm:t>
    </dgm:pt>
    <dgm:pt modelId="{A3AF75EA-5BC2-44BA-9DE7-37C202ECC770}" type="parTrans" cxnId="{707AEBC8-FD93-47DD-9319-860FFED3E08B}">
      <dgm:prSet/>
      <dgm:spPr/>
      <dgm:t>
        <a:bodyPr/>
        <a:lstStyle/>
        <a:p>
          <a:endParaRPr kumimoji="1" lang="ja-JP" altLang="en-US"/>
        </a:p>
      </dgm:t>
    </dgm:pt>
    <dgm:pt modelId="{D24AF729-72C5-421D-AAEA-DBB3DCF71909}" type="sibTrans" cxnId="{707AEBC8-FD93-47DD-9319-860FFED3E08B}">
      <dgm:prSet/>
      <dgm:spPr/>
      <dgm:t>
        <a:bodyPr/>
        <a:lstStyle/>
        <a:p>
          <a:endParaRPr kumimoji="1" lang="ja-JP" altLang="en-US"/>
        </a:p>
      </dgm:t>
    </dgm:pt>
    <dgm:pt modelId="{2C8F14E3-7BC0-4404-BDED-78652140A84F}">
      <dgm:prSet/>
      <dgm:spPr/>
      <dgm:t>
        <a:bodyPr/>
        <a:lstStyle/>
        <a:p>
          <a:r>
            <a:rPr kumimoji="1" lang="ja-JP" altLang="en-US" dirty="0"/>
            <a:t>課題について探究して分かったことなどを発表（プレゼンテーション）する学習場面</a:t>
          </a:r>
        </a:p>
      </dgm:t>
    </dgm:pt>
    <dgm:pt modelId="{DBD767A3-B6F8-415B-99CC-D44DFFCBF62D}" type="parTrans" cxnId="{E4D29F3D-4C6F-4980-BE2F-B8FCA7B6D65D}">
      <dgm:prSet/>
      <dgm:spPr/>
      <dgm:t>
        <a:bodyPr/>
        <a:lstStyle/>
        <a:p>
          <a:endParaRPr kumimoji="1" lang="ja-JP" altLang="en-US"/>
        </a:p>
      </dgm:t>
    </dgm:pt>
    <dgm:pt modelId="{23C84FD6-E183-4DCC-B3C7-93A277224D3F}" type="sibTrans" cxnId="{E4D29F3D-4C6F-4980-BE2F-B8FCA7B6D65D}">
      <dgm:prSet/>
      <dgm:spPr/>
      <dgm:t>
        <a:bodyPr/>
        <a:lstStyle/>
        <a:p>
          <a:endParaRPr kumimoji="1" lang="ja-JP" altLang="en-US"/>
        </a:p>
      </dgm:t>
    </dgm:pt>
    <dgm:pt modelId="{F21CE7E0-0804-420E-8339-7BC02401C654}" type="pres">
      <dgm:prSet presAssocID="{233F5DA8-D3D0-45F1-A48C-7E4224D4E690}" presName="linear" presStyleCnt="0">
        <dgm:presLayoutVars>
          <dgm:dir/>
          <dgm:animLvl val="lvl"/>
          <dgm:resizeHandles val="exact"/>
        </dgm:presLayoutVars>
      </dgm:prSet>
      <dgm:spPr/>
    </dgm:pt>
    <dgm:pt modelId="{91D72C4E-F7E7-492C-AFD6-7E3555E9AD1F}" type="pres">
      <dgm:prSet presAssocID="{4D2CA6A1-28DD-4F03-9972-F2BAD176ED8D}" presName="parentLin" presStyleCnt="0"/>
      <dgm:spPr/>
    </dgm:pt>
    <dgm:pt modelId="{DDC542AB-BB84-4884-8FA8-F96D3C130084}" type="pres">
      <dgm:prSet presAssocID="{4D2CA6A1-28DD-4F03-9972-F2BAD176ED8D}" presName="parentLeftMargin" presStyleLbl="node1" presStyleIdx="0" presStyleCnt="4"/>
      <dgm:spPr/>
    </dgm:pt>
    <dgm:pt modelId="{2BF98115-9102-49F2-84BA-988AAA7B17EF}" type="pres">
      <dgm:prSet presAssocID="{4D2CA6A1-28DD-4F03-9972-F2BAD176ED8D}" presName="parentText" presStyleLbl="node1" presStyleIdx="0" presStyleCnt="4">
        <dgm:presLayoutVars>
          <dgm:chMax val="0"/>
          <dgm:bulletEnabled val="1"/>
        </dgm:presLayoutVars>
      </dgm:prSet>
      <dgm:spPr/>
    </dgm:pt>
    <dgm:pt modelId="{C252A918-E9FC-4765-A432-24F2BB75F1B8}" type="pres">
      <dgm:prSet presAssocID="{4D2CA6A1-28DD-4F03-9972-F2BAD176ED8D}" presName="negativeSpace" presStyleCnt="0"/>
      <dgm:spPr/>
    </dgm:pt>
    <dgm:pt modelId="{1F33A30D-7051-4538-B193-B5B48031700A}" type="pres">
      <dgm:prSet presAssocID="{4D2CA6A1-28DD-4F03-9972-F2BAD176ED8D}" presName="childText" presStyleLbl="conFgAcc1" presStyleIdx="0" presStyleCnt="4">
        <dgm:presLayoutVars>
          <dgm:bulletEnabled val="1"/>
        </dgm:presLayoutVars>
      </dgm:prSet>
      <dgm:spPr/>
    </dgm:pt>
    <dgm:pt modelId="{CDFE6EA9-304A-4EB4-8585-07AEB800B5F1}" type="pres">
      <dgm:prSet presAssocID="{CE386E6B-9E77-46C9-903A-CB35725F22A6}" presName="spaceBetweenRectangles" presStyleCnt="0"/>
      <dgm:spPr/>
    </dgm:pt>
    <dgm:pt modelId="{4C9AA762-1309-4FCB-BF8E-EF2E3440B358}" type="pres">
      <dgm:prSet presAssocID="{01171BA9-01E1-464D-8616-423A695920DC}" presName="parentLin" presStyleCnt="0"/>
      <dgm:spPr/>
    </dgm:pt>
    <dgm:pt modelId="{23806BD0-D362-4F6B-AA82-D4E2E022E271}" type="pres">
      <dgm:prSet presAssocID="{01171BA9-01E1-464D-8616-423A695920DC}" presName="parentLeftMargin" presStyleLbl="node1" presStyleIdx="0" presStyleCnt="4"/>
      <dgm:spPr/>
    </dgm:pt>
    <dgm:pt modelId="{04C792E7-8BA9-424B-9ADE-E906E92794FE}" type="pres">
      <dgm:prSet presAssocID="{01171BA9-01E1-464D-8616-423A695920DC}" presName="parentText" presStyleLbl="node1" presStyleIdx="1" presStyleCnt="4">
        <dgm:presLayoutVars>
          <dgm:chMax val="0"/>
          <dgm:bulletEnabled val="1"/>
        </dgm:presLayoutVars>
      </dgm:prSet>
      <dgm:spPr/>
    </dgm:pt>
    <dgm:pt modelId="{8CA0DF84-70A6-4DC6-A046-B937AE01ED7C}" type="pres">
      <dgm:prSet presAssocID="{01171BA9-01E1-464D-8616-423A695920DC}" presName="negativeSpace" presStyleCnt="0"/>
      <dgm:spPr/>
    </dgm:pt>
    <dgm:pt modelId="{E384AADB-FA66-4301-83F6-FEC2039230DA}" type="pres">
      <dgm:prSet presAssocID="{01171BA9-01E1-464D-8616-423A695920DC}" presName="childText" presStyleLbl="conFgAcc1" presStyleIdx="1" presStyleCnt="4">
        <dgm:presLayoutVars>
          <dgm:bulletEnabled val="1"/>
        </dgm:presLayoutVars>
      </dgm:prSet>
      <dgm:spPr/>
    </dgm:pt>
    <dgm:pt modelId="{3ED58D8C-2C8E-4C3F-BB8A-F75085B1D704}" type="pres">
      <dgm:prSet presAssocID="{DE68E2F8-8242-46E3-842E-C350A48A0667}" presName="spaceBetweenRectangles" presStyleCnt="0"/>
      <dgm:spPr/>
    </dgm:pt>
    <dgm:pt modelId="{A5222A5F-F576-4F93-B558-1DC99CE2E417}" type="pres">
      <dgm:prSet presAssocID="{FB73BC81-97B7-4342-BFEA-C3ED89D26AE5}" presName="parentLin" presStyleCnt="0"/>
      <dgm:spPr/>
    </dgm:pt>
    <dgm:pt modelId="{57BDEDA4-6E28-4B3C-8669-A112CE8C8CE3}" type="pres">
      <dgm:prSet presAssocID="{FB73BC81-97B7-4342-BFEA-C3ED89D26AE5}" presName="parentLeftMargin" presStyleLbl="node1" presStyleIdx="1" presStyleCnt="4"/>
      <dgm:spPr/>
    </dgm:pt>
    <dgm:pt modelId="{0B26FF5C-61BD-4A18-8876-9F0FD0DDADE3}" type="pres">
      <dgm:prSet presAssocID="{FB73BC81-97B7-4342-BFEA-C3ED89D26AE5}" presName="parentText" presStyleLbl="node1" presStyleIdx="2" presStyleCnt="4">
        <dgm:presLayoutVars>
          <dgm:chMax val="0"/>
          <dgm:bulletEnabled val="1"/>
        </dgm:presLayoutVars>
      </dgm:prSet>
      <dgm:spPr/>
    </dgm:pt>
    <dgm:pt modelId="{3772E7A9-236B-4F4F-8F61-E24BD4FB76AC}" type="pres">
      <dgm:prSet presAssocID="{FB73BC81-97B7-4342-BFEA-C3ED89D26AE5}" presName="negativeSpace" presStyleCnt="0"/>
      <dgm:spPr/>
    </dgm:pt>
    <dgm:pt modelId="{7CAE9FE8-0F55-42ED-8391-ED19AF605482}" type="pres">
      <dgm:prSet presAssocID="{FB73BC81-97B7-4342-BFEA-C3ED89D26AE5}" presName="childText" presStyleLbl="conFgAcc1" presStyleIdx="2" presStyleCnt="4">
        <dgm:presLayoutVars>
          <dgm:bulletEnabled val="1"/>
        </dgm:presLayoutVars>
      </dgm:prSet>
      <dgm:spPr/>
    </dgm:pt>
    <dgm:pt modelId="{F4C56330-BEB7-4A32-A96E-363604ABD338}" type="pres">
      <dgm:prSet presAssocID="{C342E64D-678C-4DCD-89E2-9B14AE94090B}" presName="spaceBetweenRectangles" presStyleCnt="0"/>
      <dgm:spPr/>
    </dgm:pt>
    <dgm:pt modelId="{0651C5DB-78B8-40FF-8C76-0A2BE0A1B0BD}" type="pres">
      <dgm:prSet presAssocID="{39457CCA-4A0C-4782-98D4-BF1DAD1F2D77}" presName="parentLin" presStyleCnt="0"/>
      <dgm:spPr/>
    </dgm:pt>
    <dgm:pt modelId="{2CC72E74-E8CE-4F5E-935B-6E9E5B73DC6A}" type="pres">
      <dgm:prSet presAssocID="{39457CCA-4A0C-4782-98D4-BF1DAD1F2D77}" presName="parentLeftMargin" presStyleLbl="node1" presStyleIdx="2" presStyleCnt="4"/>
      <dgm:spPr/>
    </dgm:pt>
    <dgm:pt modelId="{B009D2C8-D3BC-44A0-B81A-72D42DFAB8D1}" type="pres">
      <dgm:prSet presAssocID="{39457CCA-4A0C-4782-98D4-BF1DAD1F2D77}" presName="parentText" presStyleLbl="node1" presStyleIdx="3" presStyleCnt="4">
        <dgm:presLayoutVars>
          <dgm:chMax val="0"/>
          <dgm:bulletEnabled val="1"/>
        </dgm:presLayoutVars>
      </dgm:prSet>
      <dgm:spPr/>
    </dgm:pt>
    <dgm:pt modelId="{B4B8265D-964B-473C-BC59-6CFBFF25AFEF}" type="pres">
      <dgm:prSet presAssocID="{39457CCA-4A0C-4782-98D4-BF1DAD1F2D77}" presName="negativeSpace" presStyleCnt="0"/>
      <dgm:spPr/>
    </dgm:pt>
    <dgm:pt modelId="{B3E586C6-7351-4235-9C83-0F456B58FA93}" type="pres">
      <dgm:prSet presAssocID="{39457CCA-4A0C-4782-98D4-BF1DAD1F2D77}" presName="childText" presStyleLbl="conFgAcc1" presStyleIdx="3" presStyleCnt="4">
        <dgm:presLayoutVars>
          <dgm:bulletEnabled val="1"/>
        </dgm:presLayoutVars>
      </dgm:prSet>
      <dgm:spPr/>
    </dgm:pt>
  </dgm:ptLst>
  <dgm:cxnLst>
    <dgm:cxn modelId="{FE1AAE08-56D7-48AF-BA75-BB5BC226C8FD}" type="presOf" srcId="{01171BA9-01E1-464D-8616-423A695920DC}" destId="{04C792E7-8BA9-424B-9ADE-E906E92794FE}" srcOrd="1" destOrd="0" presId="urn:microsoft.com/office/officeart/2005/8/layout/list1"/>
    <dgm:cxn modelId="{3D2F800F-276F-448C-B8BA-A56CEA8393C6}" type="presOf" srcId="{FB73BC81-97B7-4342-BFEA-C3ED89D26AE5}" destId="{57BDEDA4-6E28-4B3C-8669-A112CE8C8CE3}" srcOrd="0" destOrd="0" presId="urn:microsoft.com/office/officeart/2005/8/layout/list1"/>
    <dgm:cxn modelId="{52CA2111-CA87-4C17-9540-DC998A700BC5}" type="presOf" srcId="{233F5DA8-D3D0-45F1-A48C-7E4224D4E690}" destId="{F21CE7E0-0804-420E-8339-7BC02401C654}" srcOrd="0" destOrd="0" presId="urn:microsoft.com/office/officeart/2005/8/layout/list1"/>
    <dgm:cxn modelId="{581CDC14-BAE4-4200-8EBE-0238DA13D4C3}" type="presOf" srcId="{5DC71344-6B09-476E-93FE-56E27DB7A0F5}" destId="{7CAE9FE8-0F55-42ED-8391-ED19AF605482}" srcOrd="0" destOrd="0" presId="urn:microsoft.com/office/officeart/2005/8/layout/list1"/>
    <dgm:cxn modelId="{2273C416-DB37-48E9-B280-9AC4A37A38A6}" type="presOf" srcId="{88A04219-EA28-4154-8D27-B63D98C76F6A}" destId="{1F33A30D-7051-4538-B193-B5B48031700A}" srcOrd="0" destOrd="0" presId="urn:microsoft.com/office/officeart/2005/8/layout/list1"/>
    <dgm:cxn modelId="{D64CBB1F-CFE8-4DA2-A9DE-0D8B704D5E11}" type="presOf" srcId="{2C8F14E3-7BC0-4404-BDED-78652140A84F}" destId="{B3E586C6-7351-4235-9C83-0F456B58FA93}" srcOrd="0" destOrd="0" presId="urn:microsoft.com/office/officeart/2005/8/layout/list1"/>
    <dgm:cxn modelId="{CC72EF2E-ECA8-45EC-B962-B6824E9E7B2F}" srcId="{233F5DA8-D3D0-45F1-A48C-7E4224D4E690}" destId="{FB73BC81-97B7-4342-BFEA-C3ED89D26AE5}" srcOrd="2" destOrd="0" parTransId="{179E5EA5-1C94-4228-A7AB-02A6C57A955D}" sibTransId="{C342E64D-678C-4DCD-89E2-9B14AE94090B}"/>
    <dgm:cxn modelId="{2B23983B-430C-4383-BEAC-E0CDC4EDAF3D}" type="presOf" srcId="{4D2CA6A1-28DD-4F03-9972-F2BAD176ED8D}" destId="{2BF98115-9102-49F2-84BA-988AAA7B17EF}" srcOrd="1" destOrd="0" presId="urn:microsoft.com/office/officeart/2005/8/layout/list1"/>
    <dgm:cxn modelId="{E4D29F3D-4C6F-4980-BE2F-B8FCA7B6D65D}" srcId="{39457CCA-4A0C-4782-98D4-BF1DAD1F2D77}" destId="{2C8F14E3-7BC0-4404-BDED-78652140A84F}" srcOrd="0" destOrd="0" parTransId="{DBD767A3-B6F8-415B-99CC-D44DFFCBF62D}" sibTransId="{23C84FD6-E183-4DCC-B3C7-93A277224D3F}"/>
    <dgm:cxn modelId="{7C96393F-1604-49D2-B9C3-1F9B97CCA0F1}" type="presOf" srcId="{466BD00B-7922-498B-8A96-EF847C280512}" destId="{E384AADB-FA66-4301-83F6-FEC2039230DA}" srcOrd="0" destOrd="0" presId="urn:microsoft.com/office/officeart/2005/8/layout/list1"/>
    <dgm:cxn modelId="{B9B99760-BE4F-45FD-9E8F-E15FFFBEBA4A}" type="presOf" srcId="{4D2CA6A1-28DD-4F03-9972-F2BAD176ED8D}" destId="{DDC542AB-BB84-4884-8FA8-F96D3C130084}" srcOrd="0" destOrd="0" presId="urn:microsoft.com/office/officeart/2005/8/layout/list1"/>
    <dgm:cxn modelId="{8B43E56A-84A4-45C1-B966-4D2CBBA4F01C}" type="presOf" srcId="{FB73BC81-97B7-4342-BFEA-C3ED89D26AE5}" destId="{0B26FF5C-61BD-4A18-8876-9F0FD0DDADE3}" srcOrd="1" destOrd="0" presId="urn:microsoft.com/office/officeart/2005/8/layout/list1"/>
    <dgm:cxn modelId="{F59C3793-4518-470A-8953-D7B5B15FA629}" srcId="{233F5DA8-D3D0-45F1-A48C-7E4224D4E690}" destId="{39457CCA-4A0C-4782-98D4-BF1DAD1F2D77}" srcOrd="3" destOrd="0" parTransId="{F5CFB400-1F83-4C25-8C1B-5608EB7FA9FA}" sibTransId="{EE4AC50D-BDB2-4381-A06B-E36620FC3CD5}"/>
    <dgm:cxn modelId="{0BB8F599-584F-429A-A601-5CD5F9FC2634}" srcId="{233F5DA8-D3D0-45F1-A48C-7E4224D4E690}" destId="{01171BA9-01E1-464D-8616-423A695920DC}" srcOrd="1" destOrd="0" parTransId="{6337C7C9-FDBD-4A62-A1A4-8CCCCB943D58}" sibTransId="{DE68E2F8-8242-46E3-842E-C350A48A0667}"/>
    <dgm:cxn modelId="{544447AA-118C-4AF6-B22F-6D2293B0E498}" type="presOf" srcId="{01171BA9-01E1-464D-8616-423A695920DC}" destId="{23806BD0-D362-4F6B-AA82-D4E2E022E271}" srcOrd="0" destOrd="0" presId="urn:microsoft.com/office/officeart/2005/8/layout/list1"/>
    <dgm:cxn modelId="{E46DFFB8-E6A5-447A-8A9E-E455ED876355}" srcId="{01171BA9-01E1-464D-8616-423A695920DC}" destId="{466BD00B-7922-498B-8A96-EF847C280512}" srcOrd="0" destOrd="0" parTransId="{8BE2EC98-D7CB-4B97-873D-C5B53B07F2E1}" sibTransId="{85FFD117-2F7D-416C-8206-5E738BA34DB6}"/>
    <dgm:cxn modelId="{336744C1-5349-4DAF-A8A5-96D06A77DE50}" type="presOf" srcId="{39457CCA-4A0C-4782-98D4-BF1DAD1F2D77}" destId="{2CC72E74-E8CE-4F5E-935B-6E9E5B73DC6A}" srcOrd="0" destOrd="0" presId="urn:microsoft.com/office/officeart/2005/8/layout/list1"/>
    <dgm:cxn modelId="{4EF3CDC5-C0F1-480C-9F8D-84666125314A}" type="presOf" srcId="{39457CCA-4A0C-4782-98D4-BF1DAD1F2D77}" destId="{B009D2C8-D3BC-44A0-B81A-72D42DFAB8D1}" srcOrd="1" destOrd="0" presId="urn:microsoft.com/office/officeart/2005/8/layout/list1"/>
    <dgm:cxn modelId="{707AEBC8-FD93-47DD-9319-860FFED3E08B}" srcId="{FB73BC81-97B7-4342-BFEA-C3ED89D26AE5}" destId="{5DC71344-6B09-476E-93FE-56E27DB7A0F5}" srcOrd="0" destOrd="0" parTransId="{A3AF75EA-5BC2-44BA-9DE7-37C202ECC770}" sibTransId="{D24AF729-72C5-421D-AAEA-DBB3DCF71909}"/>
    <dgm:cxn modelId="{43C6EAE1-840C-4702-A860-FD78F703A0BB}" srcId="{233F5DA8-D3D0-45F1-A48C-7E4224D4E690}" destId="{4D2CA6A1-28DD-4F03-9972-F2BAD176ED8D}" srcOrd="0" destOrd="0" parTransId="{D46F835F-7ACE-4856-AD0A-801FE4A256DD}" sibTransId="{CE386E6B-9E77-46C9-903A-CB35725F22A6}"/>
    <dgm:cxn modelId="{EE4D4DE5-27B2-410D-A3C6-D6BD87542281}" srcId="{4D2CA6A1-28DD-4F03-9972-F2BAD176ED8D}" destId="{88A04219-EA28-4154-8D27-B63D98C76F6A}" srcOrd="0" destOrd="0" parTransId="{95CA43B7-3B8D-47D3-BE28-3F33B2C5E7E1}" sibTransId="{D19A5622-47FB-4C04-A299-BCF78B9A8B9C}"/>
    <dgm:cxn modelId="{8851398C-A605-4DBD-9FED-D3E351531390}" type="presParOf" srcId="{F21CE7E0-0804-420E-8339-7BC02401C654}" destId="{91D72C4E-F7E7-492C-AFD6-7E3555E9AD1F}" srcOrd="0" destOrd="0" presId="urn:microsoft.com/office/officeart/2005/8/layout/list1"/>
    <dgm:cxn modelId="{0BBA5EA1-DC73-4D21-B1E7-D2D196CBC81D}" type="presParOf" srcId="{91D72C4E-F7E7-492C-AFD6-7E3555E9AD1F}" destId="{DDC542AB-BB84-4884-8FA8-F96D3C130084}" srcOrd="0" destOrd="0" presId="urn:microsoft.com/office/officeart/2005/8/layout/list1"/>
    <dgm:cxn modelId="{62202FA2-F716-4762-9708-13A3E4A3F927}" type="presParOf" srcId="{91D72C4E-F7E7-492C-AFD6-7E3555E9AD1F}" destId="{2BF98115-9102-49F2-84BA-988AAA7B17EF}" srcOrd="1" destOrd="0" presId="urn:microsoft.com/office/officeart/2005/8/layout/list1"/>
    <dgm:cxn modelId="{23DDAFD2-B0F9-4001-B89F-CAB8E04B2E71}" type="presParOf" srcId="{F21CE7E0-0804-420E-8339-7BC02401C654}" destId="{C252A918-E9FC-4765-A432-24F2BB75F1B8}" srcOrd="1" destOrd="0" presId="urn:microsoft.com/office/officeart/2005/8/layout/list1"/>
    <dgm:cxn modelId="{6FF77577-E7A8-4618-87CF-B5153B658093}" type="presParOf" srcId="{F21CE7E0-0804-420E-8339-7BC02401C654}" destId="{1F33A30D-7051-4538-B193-B5B48031700A}" srcOrd="2" destOrd="0" presId="urn:microsoft.com/office/officeart/2005/8/layout/list1"/>
    <dgm:cxn modelId="{E10A31C9-E45E-4EA2-8307-8E56569CB6C9}" type="presParOf" srcId="{F21CE7E0-0804-420E-8339-7BC02401C654}" destId="{CDFE6EA9-304A-4EB4-8585-07AEB800B5F1}" srcOrd="3" destOrd="0" presId="urn:microsoft.com/office/officeart/2005/8/layout/list1"/>
    <dgm:cxn modelId="{862C5BC7-B69B-48E2-931B-70DD405C981C}" type="presParOf" srcId="{F21CE7E0-0804-420E-8339-7BC02401C654}" destId="{4C9AA762-1309-4FCB-BF8E-EF2E3440B358}" srcOrd="4" destOrd="0" presId="urn:microsoft.com/office/officeart/2005/8/layout/list1"/>
    <dgm:cxn modelId="{57004C72-5C30-4D19-99B8-F29631F39DA1}" type="presParOf" srcId="{4C9AA762-1309-4FCB-BF8E-EF2E3440B358}" destId="{23806BD0-D362-4F6B-AA82-D4E2E022E271}" srcOrd="0" destOrd="0" presId="urn:microsoft.com/office/officeart/2005/8/layout/list1"/>
    <dgm:cxn modelId="{D9FFD5EF-8C37-4EC3-B1F2-0BF4C3600227}" type="presParOf" srcId="{4C9AA762-1309-4FCB-BF8E-EF2E3440B358}" destId="{04C792E7-8BA9-424B-9ADE-E906E92794FE}" srcOrd="1" destOrd="0" presId="urn:microsoft.com/office/officeart/2005/8/layout/list1"/>
    <dgm:cxn modelId="{C10AD19B-D15F-4F2F-B326-578AF8318E94}" type="presParOf" srcId="{F21CE7E0-0804-420E-8339-7BC02401C654}" destId="{8CA0DF84-70A6-4DC6-A046-B937AE01ED7C}" srcOrd="5" destOrd="0" presId="urn:microsoft.com/office/officeart/2005/8/layout/list1"/>
    <dgm:cxn modelId="{482F2B06-1829-44FB-993D-21EA670BF300}" type="presParOf" srcId="{F21CE7E0-0804-420E-8339-7BC02401C654}" destId="{E384AADB-FA66-4301-83F6-FEC2039230DA}" srcOrd="6" destOrd="0" presId="urn:microsoft.com/office/officeart/2005/8/layout/list1"/>
    <dgm:cxn modelId="{9D74A9C3-8DFA-4D32-8848-9601BAF3B179}" type="presParOf" srcId="{F21CE7E0-0804-420E-8339-7BC02401C654}" destId="{3ED58D8C-2C8E-4C3F-BB8A-F75085B1D704}" srcOrd="7" destOrd="0" presId="urn:microsoft.com/office/officeart/2005/8/layout/list1"/>
    <dgm:cxn modelId="{BDC5A6DD-E50F-468F-AC22-F7442C69D280}" type="presParOf" srcId="{F21CE7E0-0804-420E-8339-7BC02401C654}" destId="{A5222A5F-F576-4F93-B558-1DC99CE2E417}" srcOrd="8" destOrd="0" presId="urn:microsoft.com/office/officeart/2005/8/layout/list1"/>
    <dgm:cxn modelId="{E49834F6-73F3-4EA5-B84D-9C4C8DC56BEC}" type="presParOf" srcId="{A5222A5F-F576-4F93-B558-1DC99CE2E417}" destId="{57BDEDA4-6E28-4B3C-8669-A112CE8C8CE3}" srcOrd="0" destOrd="0" presId="urn:microsoft.com/office/officeart/2005/8/layout/list1"/>
    <dgm:cxn modelId="{6ED2D332-2F98-4324-AEED-2B915C8F8941}" type="presParOf" srcId="{A5222A5F-F576-4F93-B558-1DC99CE2E417}" destId="{0B26FF5C-61BD-4A18-8876-9F0FD0DDADE3}" srcOrd="1" destOrd="0" presId="urn:microsoft.com/office/officeart/2005/8/layout/list1"/>
    <dgm:cxn modelId="{55979BB5-686B-4377-BB66-BE7420E47636}" type="presParOf" srcId="{F21CE7E0-0804-420E-8339-7BC02401C654}" destId="{3772E7A9-236B-4F4F-8F61-E24BD4FB76AC}" srcOrd="9" destOrd="0" presId="urn:microsoft.com/office/officeart/2005/8/layout/list1"/>
    <dgm:cxn modelId="{15488A38-6EE3-4038-803A-082FE2E356D0}" type="presParOf" srcId="{F21CE7E0-0804-420E-8339-7BC02401C654}" destId="{7CAE9FE8-0F55-42ED-8391-ED19AF605482}" srcOrd="10" destOrd="0" presId="urn:microsoft.com/office/officeart/2005/8/layout/list1"/>
    <dgm:cxn modelId="{827CE8D1-E445-48B5-8E92-5515F7324FAD}" type="presParOf" srcId="{F21CE7E0-0804-420E-8339-7BC02401C654}" destId="{F4C56330-BEB7-4A32-A96E-363604ABD338}" srcOrd="11" destOrd="0" presId="urn:microsoft.com/office/officeart/2005/8/layout/list1"/>
    <dgm:cxn modelId="{54B4FB81-6AF6-4D83-BBC8-5B4CBFE9B7E9}" type="presParOf" srcId="{F21CE7E0-0804-420E-8339-7BC02401C654}" destId="{0651C5DB-78B8-40FF-8C76-0A2BE0A1B0BD}" srcOrd="12" destOrd="0" presId="urn:microsoft.com/office/officeart/2005/8/layout/list1"/>
    <dgm:cxn modelId="{7C93B791-A9FA-4624-BC5A-1F389410C6A9}" type="presParOf" srcId="{0651C5DB-78B8-40FF-8C76-0A2BE0A1B0BD}" destId="{2CC72E74-E8CE-4F5E-935B-6E9E5B73DC6A}" srcOrd="0" destOrd="0" presId="urn:microsoft.com/office/officeart/2005/8/layout/list1"/>
    <dgm:cxn modelId="{6CD01CD3-0065-4F92-ADB7-AD373E167FFA}" type="presParOf" srcId="{0651C5DB-78B8-40FF-8C76-0A2BE0A1B0BD}" destId="{B009D2C8-D3BC-44A0-B81A-72D42DFAB8D1}" srcOrd="1" destOrd="0" presId="urn:microsoft.com/office/officeart/2005/8/layout/list1"/>
    <dgm:cxn modelId="{09428264-49BB-4C01-B60B-F6F2AC074E62}" type="presParOf" srcId="{F21CE7E0-0804-420E-8339-7BC02401C654}" destId="{B4B8265D-964B-473C-BC59-6CFBFF25AFEF}" srcOrd="13" destOrd="0" presId="urn:microsoft.com/office/officeart/2005/8/layout/list1"/>
    <dgm:cxn modelId="{D6DF85C8-2A92-4958-AE49-DFF6BE2F619F}" type="presParOf" srcId="{F21CE7E0-0804-420E-8339-7BC02401C654}" destId="{B3E586C6-7351-4235-9C83-0F456B58FA93}"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BDD5D8-781D-4DFF-941A-349A7304073E}">
      <dsp:nvSpPr>
        <dsp:cNvPr id="0" name=""/>
        <dsp:cNvSpPr/>
      </dsp:nvSpPr>
      <dsp:spPr>
        <a:xfrm>
          <a:off x="32" y="4621"/>
          <a:ext cx="3071114" cy="806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2020</a:t>
          </a:r>
          <a:r>
            <a:rPr kumimoji="1" lang="ja-JP" altLang="en-US" sz="2800" kern="1200" dirty="0"/>
            <a:t>年</a:t>
          </a:r>
        </a:p>
      </dsp:txBody>
      <dsp:txXfrm>
        <a:off x="32" y="4621"/>
        <a:ext cx="3071114" cy="806400"/>
      </dsp:txXfrm>
    </dsp:sp>
    <dsp:sp modelId="{EFEDAC3C-C6C6-47C0-B806-8250BA7FC8E7}">
      <dsp:nvSpPr>
        <dsp:cNvPr id="0" name=""/>
        <dsp:cNvSpPr/>
      </dsp:nvSpPr>
      <dsp:spPr>
        <a:xfrm>
          <a:off x="32" y="811021"/>
          <a:ext cx="3071114" cy="199835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kumimoji="1" lang="ja-JP" altLang="en-US" sz="2800" kern="1200" dirty="0"/>
            <a:t>小学校プログラミング教育導入</a:t>
          </a:r>
        </a:p>
      </dsp:txBody>
      <dsp:txXfrm>
        <a:off x="32" y="811021"/>
        <a:ext cx="3071114" cy="1998359"/>
      </dsp:txXfrm>
    </dsp:sp>
    <dsp:sp modelId="{A4FF5EE5-902C-4B82-B3AF-F8B7B928B36E}">
      <dsp:nvSpPr>
        <dsp:cNvPr id="0" name=""/>
        <dsp:cNvSpPr/>
      </dsp:nvSpPr>
      <dsp:spPr>
        <a:xfrm>
          <a:off x="3501103" y="4621"/>
          <a:ext cx="3071114" cy="806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2021</a:t>
          </a:r>
          <a:r>
            <a:rPr kumimoji="1" lang="ja-JP" altLang="en-US" sz="2800" kern="1200" dirty="0"/>
            <a:t>年</a:t>
          </a:r>
        </a:p>
      </dsp:txBody>
      <dsp:txXfrm>
        <a:off x="3501103" y="4621"/>
        <a:ext cx="3071114" cy="806400"/>
      </dsp:txXfrm>
    </dsp:sp>
    <dsp:sp modelId="{03436DCB-B073-4B94-9952-FA0D7511478B}">
      <dsp:nvSpPr>
        <dsp:cNvPr id="0" name=""/>
        <dsp:cNvSpPr/>
      </dsp:nvSpPr>
      <dsp:spPr>
        <a:xfrm>
          <a:off x="3501103" y="811021"/>
          <a:ext cx="3071114" cy="199835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kumimoji="1" lang="ja-JP" altLang="en-US" sz="2800" kern="1200" dirty="0"/>
            <a:t>中学校プログラミング教育導入</a:t>
          </a:r>
        </a:p>
      </dsp:txBody>
      <dsp:txXfrm>
        <a:off x="3501103" y="811021"/>
        <a:ext cx="3071114" cy="19983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3277D5-1CD1-4049-B308-998D3F081625}">
      <dsp:nvSpPr>
        <dsp:cNvPr id="0" name=""/>
        <dsp:cNvSpPr/>
      </dsp:nvSpPr>
      <dsp:spPr>
        <a:xfrm>
          <a:off x="32" y="64158"/>
          <a:ext cx="3071114" cy="604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kumimoji="1" lang="en-US" altLang="ja-JP" sz="2100" kern="1200" dirty="0"/>
            <a:t>A</a:t>
          </a:r>
          <a:r>
            <a:rPr kumimoji="1" lang="ja-JP" altLang="en-US" sz="2100" kern="1200" dirty="0"/>
            <a:t>分類</a:t>
          </a:r>
        </a:p>
      </dsp:txBody>
      <dsp:txXfrm>
        <a:off x="32" y="64158"/>
        <a:ext cx="3071114" cy="604800"/>
      </dsp:txXfrm>
    </dsp:sp>
    <dsp:sp modelId="{E0A52367-CB0D-4557-AE90-0BFF38A1E1AE}">
      <dsp:nvSpPr>
        <dsp:cNvPr id="0" name=""/>
        <dsp:cNvSpPr/>
      </dsp:nvSpPr>
      <dsp:spPr>
        <a:xfrm>
          <a:off x="32" y="668958"/>
          <a:ext cx="3071114" cy="271652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ja-JP" altLang="en-US" sz="2100" kern="1200" dirty="0"/>
            <a:t>学習指導要領に例示されている単元等で実施するもの </a:t>
          </a:r>
          <a:endParaRPr kumimoji="1" lang="ja-JP" altLang="en-US" sz="2100" kern="1200" dirty="0"/>
        </a:p>
      </dsp:txBody>
      <dsp:txXfrm>
        <a:off x="32" y="668958"/>
        <a:ext cx="3071114" cy="2716520"/>
      </dsp:txXfrm>
    </dsp:sp>
    <dsp:sp modelId="{C35955D1-F42A-4C1E-9FE2-9E8F6556FF40}">
      <dsp:nvSpPr>
        <dsp:cNvPr id="0" name=""/>
        <dsp:cNvSpPr/>
      </dsp:nvSpPr>
      <dsp:spPr>
        <a:xfrm>
          <a:off x="3501103" y="64158"/>
          <a:ext cx="3071114" cy="604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kumimoji="1" lang="en-US" altLang="ja-JP" sz="2100" kern="1200" dirty="0"/>
            <a:t>B</a:t>
          </a:r>
          <a:r>
            <a:rPr kumimoji="1" lang="ja-JP" altLang="en-US" sz="2100" kern="1200" dirty="0"/>
            <a:t>分類</a:t>
          </a:r>
        </a:p>
      </dsp:txBody>
      <dsp:txXfrm>
        <a:off x="3501103" y="64158"/>
        <a:ext cx="3071114" cy="604800"/>
      </dsp:txXfrm>
    </dsp:sp>
    <dsp:sp modelId="{03EC58C3-00D2-452D-BE74-36A0C87B53A4}">
      <dsp:nvSpPr>
        <dsp:cNvPr id="0" name=""/>
        <dsp:cNvSpPr/>
      </dsp:nvSpPr>
      <dsp:spPr>
        <a:xfrm>
          <a:off x="3501103" y="668958"/>
          <a:ext cx="3071114" cy="271652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ja-JP" altLang="en-US" sz="2100" kern="1200" dirty="0"/>
            <a:t>学習指導要領に例示されてはいないが、学習指導要領に示される各教科等の内容を指導する中で</a:t>
          </a:r>
          <a:r>
            <a:rPr lang="ja-JP" altLang="en-US" sz="2100" kern="1200"/>
            <a:t>実施するもの</a:t>
          </a:r>
          <a:endParaRPr kumimoji="1" lang="ja-JP" altLang="en-US" sz="2100" kern="1200" dirty="0"/>
        </a:p>
      </dsp:txBody>
      <dsp:txXfrm>
        <a:off x="3501103" y="668958"/>
        <a:ext cx="3071114" cy="27165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425A1C-BF40-4A74-A53F-FABF8DC37560}">
      <dsp:nvSpPr>
        <dsp:cNvPr id="0" name=""/>
        <dsp:cNvSpPr/>
      </dsp:nvSpPr>
      <dsp:spPr>
        <a:xfrm>
          <a:off x="32" y="281905"/>
          <a:ext cx="3071114" cy="6912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kumimoji="1" lang="en-US" altLang="ja-JP" sz="2400" kern="1200" dirty="0"/>
            <a:t>C</a:t>
          </a:r>
          <a:r>
            <a:rPr kumimoji="1" lang="ja-JP" altLang="en-US" sz="2400" kern="1200" dirty="0"/>
            <a:t>分類</a:t>
          </a:r>
        </a:p>
      </dsp:txBody>
      <dsp:txXfrm>
        <a:off x="32" y="281905"/>
        <a:ext cx="3071114" cy="691200"/>
      </dsp:txXfrm>
    </dsp:sp>
    <dsp:sp modelId="{5653475D-BD7D-4E11-8D24-81DAD7B03F0E}">
      <dsp:nvSpPr>
        <dsp:cNvPr id="0" name=""/>
        <dsp:cNvSpPr/>
      </dsp:nvSpPr>
      <dsp:spPr>
        <a:xfrm>
          <a:off x="32" y="973105"/>
          <a:ext cx="3071114" cy="219462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kumimoji="1" lang="ja-JP" altLang="en-US" sz="2400" kern="1200" dirty="0"/>
            <a:t>教育課程内で各教科等とは別に実施するもの </a:t>
          </a:r>
        </a:p>
      </dsp:txBody>
      <dsp:txXfrm>
        <a:off x="32" y="973105"/>
        <a:ext cx="3071114" cy="2194627"/>
      </dsp:txXfrm>
    </dsp:sp>
    <dsp:sp modelId="{C5E424DD-6A6B-484C-9D2C-57E1A4CD906B}">
      <dsp:nvSpPr>
        <dsp:cNvPr id="0" name=""/>
        <dsp:cNvSpPr/>
      </dsp:nvSpPr>
      <dsp:spPr>
        <a:xfrm>
          <a:off x="3501103" y="281905"/>
          <a:ext cx="3071114" cy="6912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kumimoji="1" lang="en-US" altLang="ja-JP" sz="2400" kern="1200" dirty="0"/>
            <a:t>D</a:t>
          </a:r>
          <a:r>
            <a:rPr kumimoji="1" lang="ja-JP" altLang="en-US" sz="2400" kern="1200" dirty="0"/>
            <a:t>分類</a:t>
          </a:r>
        </a:p>
      </dsp:txBody>
      <dsp:txXfrm>
        <a:off x="3501103" y="281905"/>
        <a:ext cx="3071114" cy="691200"/>
      </dsp:txXfrm>
    </dsp:sp>
    <dsp:sp modelId="{807C0D42-699D-46EA-B921-C55E3914F129}">
      <dsp:nvSpPr>
        <dsp:cNvPr id="0" name=""/>
        <dsp:cNvSpPr/>
      </dsp:nvSpPr>
      <dsp:spPr>
        <a:xfrm>
          <a:off x="3501103" y="973105"/>
          <a:ext cx="3071114" cy="219462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kumimoji="1" lang="ja-JP" altLang="en-US" sz="2400" kern="1200" dirty="0"/>
            <a:t>クラブ活動など、特定の児童を対象として、教育課程内で実施するもの</a:t>
          </a:r>
        </a:p>
      </dsp:txBody>
      <dsp:txXfrm>
        <a:off x="3501103" y="973105"/>
        <a:ext cx="3071114" cy="21946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500E07-E94D-4187-BAEC-2B8A65AA5E44}">
      <dsp:nvSpPr>
        <dsp:cNvPr id="0" name=""/>
        <dsp:cNvSpPr/>
      </dsp:nvSpPr>
      <dsp:spPr>
        <a:xfrm>
          <a:off x="32" y="172183"/>
          <a:ext cx="3071114" cy="892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kumimoji="1" lang="en-US" altLang="ja-JP" sz="3100" kern="1200" dirty="0"/>
            <a:t>E</a:t>
          </a:r>
          <a:r>
            <a:rPr kumimoji="1" lang="ja-JP" altLang="en-US" sz="3100" kern="1200" dirty="0"/>
            <a:t>分類</a:t>
          </a:r>
        </a:p>
      </dsp:txBody>
      <dsp:txXfrm>
        <a:off x="32" y="172183"/>
        <a:ext cx="3071114" cy="892800"/>
      </dsp:txXfrm>
    </dsp:sp>
    <dsp:sp modelId="{E366B942-A972-4942-91A2-264F3BD0FDB1}">
      <dsp:nvSpPr>
        <dsp:cNvPr id="0" name=""/>
        <dsp:cNvSpPr/>
      </dsp:nvSpPr>
      <dsp:spPr>
        <a:xfrm>
          <a:off x="32" y="1064983"/>
          <a:ext cx="3071114" cy="221247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kumimoji="1" lang="ja-JP" altLang="en-US" sz="3100" kern="1200" dirty="0"/>
            <a:t>学校を会場とするが</a:t>
          </a:r>
          <a:r>
            <a:rPr kumimoji="1" lang="en-US" altLang="ja-JP" sz="3100" kern="1200" dirty="0"/>
            <a:t>,</a:t>
          </a:r>
          <a:r>
            <a:rPr kumimoji="1" lang="ja-JP" altLang="en-US" sz="3100" kern="1200" dirty="0"/>
            <a:t>教育課程外のもの</a:t>
          </a:r>
        </a:p>
      </dsp:txBody>
      <dsp:txXfrm>
        <a:off x="32" y="1064983"/>
        <a:ext cx="3071114" cy="2212470"/>
      </dsp:txXfrm>
    </dsp:sp>
    <dsp:sp modelId="{9667CCC9-78E7-43FD-954D-D0F3E7963ABE}">
      <dsp:nvSpPr>
        <dsp:cNvPr id="0" name=""/>
        <dsp:cNvSpPr/>
      </dsp:nvSpPr>
      <dsp:spPr>
        <a:xfrm>
          <a:off x="3501103" y="172183"/>
          <a:ext cx="3071114" cy="892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kumimoji="1" lang="en-US" altLang="ja-JP" sz="3100" kern="1200" dirty="0"/>
            <a:t>F</a:t>
          </a:r>
          <a:r>
            <a:rPr kumimoji="1" lang="ja-JP" altLang="en-US" sz="3100" kern="1200" dirty="0"/>
            <a:t>分類</a:t>
          </a:r>
        </a:p>
      </dsp:txBody>
      <dsp:txXfrm>
        <a:off x="3501103" y="172183"/>
        <a:ext cx="3071114" cy="892800"/>
      </dsp:txXfrm>
    </dsp:sp>
    <dsp:sp modelId="{9FB5BFC0-A343-4E8A-AB95-FA2FE8EAB328}">
      <dsp:nvSpPr>
        <dsp:cNvPr id="0" name=""/>
        <dsp:cNvSpPr/>
      </dsp:nvSpPr>
      <dsp:spPr>
        <a:xfrm>
          <a:off x="3501103" y="1064983"/>
          <a:ext cx="3071114" cy="221247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kumimoji="1" lang="ja-JP" altLang="en-US" sz="3100" kern="1200" dirty="0"/>
            <a:t>学校外でのプログラミングの学習機会</a:t>
          </a:r>
        </a:p>
      </dsp:txBody>
      <dsp:txXfrm>
        <a:off x="3501103" y="1064983"/>
        <a:ext cx="3071114" cy="22124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03E9EC-B012-47C2-9A45-07F1E6858200}">
      <dsp:nvSpPr>
        <dsp:cNvPr id="0" name=""/>
        <dsp:cNvSpPr/>
      </dsp:nvSpPr>
      <dsp:spPr>
        <a:xfrm>
          <a:off x="0" y="221837"/>
          <a:ext cx="9144000" cy="67252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9676" tIns="291592" rIns="709676" bIns="99568" numCol="1" spcCol="1270" anchor="t" anchorCtr="0">
          <a:noAutofit/>
        </a:bodyPr>
        <a:lstStyle/>
        <a:p>
          <a:pPr marL="114300" lvl="1" indent="-114300" algn="l" defTabSz="622300">
            <a:lnSpc>
              <a:spcPct val="90000"/>
            </a:lnSpc>
            <a:spcBef>
              <a:spcPct val="0"/>
            </a:spcBef>
            <a:spcAft>
              <a:spcPct val="15000"/>
            </a:spcAft>
            <a:buChar char="•"/>
          </a:pPr>
          <a:r>
            <a:rPr kumimoji="1" lang="ja-JP" altLang="en-US" sz="1400" kern="1200" dirty="0"/>
            <a:t>プログラミングを通して、正多角形の意味を基に正多角形をかく場面</a:t>
          </a:r>
        </a:p>
      </dsp:txBody>
      <dsp:txXfrm>
        <a:off x="0" y="221837"/>
        <a:ext cx="9144000" cy="672525"/>
      </dsp:txXfrm>
    </dsp:sp>
    <dsp:sp modelId="{38A466A9-5E0C-4657-B6C7-A16058D7C323}">
      <dsp:nvSpPr>
        <dsp:cNvPr id="0" name=""/>
        <dsp:cNvSpPr/>
      </dsp:nvSpPr>
      <dsp:spPr>
        <a:xfrm>
          <a:off x="457200" y="15197"/>
          <a:ext cx="6400800" cy="4132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622300">
            <a:lnSpc>
              <a:spcPct val="90000"/>
            </a:lnSpc>
            <a:spcBef>
              <a:spcPct val="0"/>
            </a:spcBef>
            <a:spcAft>
              <a:spcPct val="35000"/>
            </a:spcAft>
            <a:buNone/>
          </a:pPr>
          <a:r>
            <a:rPr kumimoji="1" lang="ja-JP" altLang="en-US" sz="1400" kern="1200" dirty="0"/>
            <a:t>算数</a:t>
          </a:r>
          <a:r>
            <a:rPr kumimoji="1" lang="en-US" altLang="ja-JP" sz="1400" kern="1200" dirty="0"/>
            <a:t>(</a:t>
          </a:r>
          <a:r>
            <a:rPr kumimoji="1" lang="ja-JP" altLang="en-US" sz="1400" kern="1200" dirty="0"/>
            <a:t>第</a:t>
          </a:r>
          <a:r>
            <a:rPr kumimoji="1" lang="en-US" altLang="ja-JP" sz="1400" kern="1200" dirty="0"/>
            <a:t>5</a:t>
          </a:r>
          <a:r>
            <a:rPr kumimoji="1" lang="ja-JP" altLang="en-US" sz="1400" kern="1200" dirty="0"/>
            <a:t>学年</a:t>
          </a:r>
          <a:r>
            <a:rPr kumimoji="1" lang="en-US" altLang="ja-JP" sz="1400" kern="1200" dirty="0"/>
            <a:t>) (A-</a:t>
          </a:r>
          <a:r>
            <a:rPr kumimoji="1" lang="ja-JP" altLang="en-US" sz="1400" kern="1200" dirty="0"/>
            <a:t>①</a:t>
          </a:r>
          <a:r>
            <a:rPr kumimoji="1" lang="en-US" altLang="ja-JP" sz="1400" kern="1200" dirty="0"/>
            <a:t>)</a:t>
          </a:r>
          <a:endParaRPr kumimoji="1" lang="ja-JP" altLang="en-US" sz="1400" kern="1200" dirty="0"/>
        </a:p>
      </dsp:txBody>
      <dsp:txXfrm>
        <a:off x="477375" y="35372"/>
        <a:ext cx="6360450" cy="372930"/>
      </dsp:txXfrm>
    </dsp:sp>
    <dsp:sp modelId="{55F60A86-480B-4A89-9CB3-0A46AF3AAAD8}">
      <dsp:nvSpPr>
        <dsp:cNvPr id="0" name=""/>
        <dsp:cNvSpPr/>
      </dsp:nvSpPr>
      <dsp:spPr>
        <a:xfrm>
          <a:off x="0" y="1176602"/>
          <a:ext cx="9144000" cy="9481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9676" tIns="291592" rIns="709676" bIns="99568" numCol="1" spcCol="1270" anchor="t" anchorCtr="0">
          <a:noAutofit/>
        </a:bodyPr>
        <a:lstStyle/>
        <a:p>
          <a:pPr marL="114300" lvl="1" indent="-114300" algn="l" defTabSz="622300">
            <a:lnSpc>
              <a:spcPct val="90000"/>
            </a:lnSpc>
            <a:spcBef>
              <a:spcPct val="0"/>
            </a:spcBef>
            <a:spcAft>
              <a:spcPct val="15000"/>
            </a:spcAft>
            <a:buChar char="•"/>
          </a:pPr>
          <a:r>
            <a:rPr kumimoji="1" lang="ja-JP" altLang="en-US" sz="1400" kern="1200" dirty="0"/>
            <a:t>身の回りには電気の性質や働きを利用した道具があること等をプログラミングを通して学習する場面</a:t>
          </a:r>
        </a:p>
      </dsp:txBody>
      <dsp:txXfrm>
        <a:off x="0" y="1176602"/>
        <a:ext cx="9144000" cy="948150"/>
      </dsp:txXfrm>
    </dsp:sp>
    <dsp:sp modelId="{C9820B5B-42D2-418A-B376-D40BD3B2FF2B}">
      <dsp:nvSpPr>
        <dsp:cNvPr id="0" name=""/>
        <dsp:cNvSpPr/>
      </dsp:nvSpPr>
      <dsp:spPr>
        <a:xfrm>
          <a:off x="457200" y="969962"/>
          <a:ext cx="6400800" cy="4132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622300">
            <a:lnSpc>
              <a:spcPct val="90000"/>
            </a:lnSpc>
            <a:spcBef>
              <a:spcPct val="0"/>
            </a:spcBef>
            <a:spcAft>
              <a:spcPct val="35000"/>
            </a:spcAft>
            <a:buNone/>
          </a:pPr>
          <a:r>
            <a:rPr kumimoji="1" lang="ja-JP" altLang="en-US" sz="1400" kern="1200" dirty="0"/>
            <a:t>理科</a:t>
          </a:r>
          <a:r>
            <a:rPr kumimoji="1" lang="en-US" altLang="ja-JP" sz="1400" kern="1200" dirty="0"/>
            <a:t>(</a:t>
          </a:r>
          <a:r>
            <a:rPr kumimoji="1" lang="ja-JP" altLang="en-US" sz="1400" kern="1200" dirty="0"/>
            <a:t>第</a:t>
          </a:r>
          <a:r>
            <a:rPr kumimoji="1" lang="en-US" altLang="ja-JP" sz="1400" kern="1200" dirty="0"/>
            <a:t>6</a:t>
          </a:r>
          <a:r>
            <a:rPr kumimoji="1" lang="ja-JP" altLang="en-US" sz="1400" kern="1200" dirty="0"/>
            <a:t>学年</a:t>
          </a:r>
          <a:r>
            <a:rPr kumimoji="1" lang="en-US" altLang="ja-JP" sz="1400" kern="1200" dirty="0"/>
            <a:t>) (A-</a:t>
          </a:r>
          <a:r>
            <a:rPr kumimoji="1" lang="ja-JP" altLang="en-US" sz="1400" kern="1200" dirty="0"/>
            <a:t>②</a:t>
          </a:r>
          <a:r>
            <a:rPr kumimoji="1" lang="en-US" altLang="ja-JP" sz="1400" kern="1200" dirty="0"/>
            <a:t>)</a:t>
          </a:r>
          <a:endParaRPr kumimoji="1" lang="ja-JP" altLang="en-US" sz="1400" kern="1200" dirty="0"/>
        </a:p>
      </dsp:txBody>
      <dsp:txXfrm>
        <a:off x="477375" y="990137"/>
        <a:ext cx="6360450" cy="372930"/>
      </dsp:txXfrm>
    </dsp:sp>
    <dsp:sp modelId="{A9358667-D192-4A1B-B507-9A593E7B5616}">
      <dsp:nvSpPr>
        <dsp:cNvPr id="0" name=""/>
        <dsp:cNvSpPr/>
      </dsp:nvSpPr>
      <dsp:spPr>
        <a:xfrm>
          <a:off x="0" y="2406992"/>
          <a:ext cx="9144000" cy="67252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9676" tIns="291592" rIns="709676" bIns="99568" numCol="1" spcCol="1270" anchor="t" anchorCtr="0">
          <a:noAutofit/>
        </a:bodyPr>
        <a:lstStyle/>
        <a:p>
          <a:pPr marL="114300" lvl="1" indent="-114300" algn="l" defTabSz="622300">
            <a:lnSpc>
              <a:spcPct val="90000"/>
            </a:lnSpc>
            <a:spcBef>
              <a:spcPct val="0"/>
            </a:spcBef>
            <a:spcAft>
              <a:spcPct val="15000"/>
            </a:spcAft>
            <a:buChar char="•"/>
          </a:pPr>
          <a:r>
            <a:rPr kumimoji="1" lang="ja-JP" altLang="en-US" sz="1400" kern="1200" dirty="0"/>
            <a:t>「情報化の進展と生活や社会の変化」を探究課題として学習する場面</a:t>
          </a:r>
        </a:p>
      </dsp:txBody>
      <dsp:txXfrm>
        <a:off x="0" y="2406992"/>
        <a:ext cx="9144000" cy="672525"/>
      </dsp:txXfrm>
    </dsp:sp>
    <dsp:sp modelId="{625F8067-B925-484E-9086-480640159BB4}">
      <dsp:nvSpPr>
        <dsp:cNvPr id="0" name=""/>
        <dsp:cNvSpPr/>
      </dsp:nvSpPr>
      <dsp:spPr>
        <a:xfrm>
          <a:off x="457200" y="2200352"/>
          <a:ext cx="6400800" cy="4132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622300">
            <a:lnSpc>
              <a:spcPct val="90000"/>
            </a:lnSpc>
            <a:spcBef>
              <a:spcPct val="0"/>
            </a:spcBef>
            <a:spcAft>
              <a:spcPct val="35000"/>
            </a:spcAft>
            <a:buNone/>
          </a:pPr>
          <a:r>
            <a:rPr kumimoji="1" lang="ja-JP" altLang="en-US" sz="1400" kern="1200" dirty="0"/>
            <a:t>総合的な学習の時間 </a:t>
          </a:r>
          <a:r>
            <a:rPr kumimoji="1" lang="en-US" altLang="ja-JP" sz="1400" kern="1200" dirty="0"/>
            <a:t>(A-</a:t>
          </a:r>
          <a:r>
            <a:rPr kumimoji="1" lang="ja-JP" altLang="en-US" sz="1400" kern="1200" dirty="0"/>
            <a:t>③</a:t>
          </a:r>
          <a:r>
            <a:rPr kumimoji="1" lang="en-US" altLang="ja-JP" sz="1400" kern="1200" dirty="0"/>
            <a:t>)</a:t>
          </a:r>
          <a:endParaRPr kumimoji="1" lang="ja-JP" altLang="en-US" sz="1400" kern="1200" dirty="0"/>
        </a:p>
      </dsp:txBody>
      <dsp:txXfrm>
        <a:off x="477375" y="2220527"/>
        <a:ext cx="6360450" cy="372930"/>
      </dsp:txXfrm>
    </dsp:sp>
    <dsp:sp modelId="{7B32DA84-6638-4AAC-9452-9F4CE27E52CD}">
      <dsp:nvSpPr>
        <dsp:cNvPr id="0" name=""/>
        <dsp:cNvSpPr/>
      </dsp:nvSpPr>
      <dsp:spPr>
        <a:xfrm>
          <a:off x="0" y="3361757"/>
          <a:ext cx="9144000" cy="67252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9676" tIns="291592" rIns="709676" bIns="99568" numCol="1" spcCol="1270" anchor="t" anchorCtr="0">
          <a:noAutofit/>
        </a:bodyPr>
        <a:lstStyle/>
        <a:p>
          <a:pPr marL="114300" lvl="1" indent="-114300" algn="l" defTabSz="622300">
            <a:lnSpc>
              <a:spcPct val="90000"/>
            </a:lnSpc>
            <a:spcBef>
              <a:spcPct val="0"/>
            </a:spcBef>
            <a:spcAft>
              <a:spcPct val="15000"/>
            </a:spcAft>
            <a:buChar char="•"/>
          </a:pPr>
          <a:r>
            <a:rPr kumimoji="1" lang="ja-JP" altLang="en-US" sz="1400" kern="1200" dirty="0"/>
            <a:t>「まちの魅力と情報技術」を探究課題として学習する場面</a:t>
          </a:r>
        </a:p>
      </dsp:txBody>
      <dsp:txXfrm>
        <a:off x="0" y="3361757"/>
        <a:ext cx="9144000" cy="672525"/>
      </dsp:txXfrm>
    </dsp:sp>
    <dsp:sp modelId="{A05447D5-9CEA-4FB3-9845-EA50D182A487}">
      <dsp:nvSpPr>
        <dsp:cNvPr id="0" name=""/>
        <dsp:cNvSpPr/>
      </dsp:nvSpPr>
      <dsp:spPr>
        <a:xfrm>
          <a:off x="457200" y="3155117"/>
          <a:ext cx="6400800" cy="4132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622300">
            <a:lnSpc>
              <a:spcPct val="90000"/>
            </a:lnSpc>
            <a:spcBef>
              <a:spcPct val="0"/>
            </a:spcBef>
            <a:spcAft>
              <a:spcPct val="35000"/>
            </a:spcAft>
            <a:buNone/>
          </a:pPr>
          <a:r>
            <a:rPr kumimoji="1" lang="ja-JP" altLang="en-US" sz="1400" kern="1200" dirty="0"/>
            <a:t>総合的な学習の時間 </a:t>
          </a:r>
          <a:r>
            <a:rPr kumimoji="1" lang="en-US" altLang="ja-JP" sz="1400" kern="1200" dirty="0"/>
            <a:t>(A-</a:t>
          </a:r>
          <a:r>
            <a:rPr kumimoji="1" lang="ja-JP" altLang="en-US" sz="1400" kern="1200" dirty="0"/>
            <a:t>④</a:t>
          </a:r>
          <a:r>
            <a:rPr kumimoji="1" lang="en-US" altLang="ja-JP" sz="1400" kern="1200" dirty="0"/>
            <a:t>)</a:t>
          </a:r>
          <a:endParaRPr kumimoji="1" lang="ja-JP" altLang="en-US" sz="1400" kern="1200" dirty="0"/>
        </a:p>
      </dsp:txBody>
      <dsp:txXfrm>
        <a:off x="477375" y="3175292"/>
        <a:ext cx="6360450" cy="372930"/>
      </dsp:txXfrm>
    </dsp:sp>
    <dsp:sp modelId="{8BBE4697-08B0-4CBE-96F8-3CE3D2C6E59B}">
      <dsp:nvSpPr>
        <dsp:cNvPr id="0" name=""/>
        <dsp:cNvSpPr/>
      </dsp:nvSpPr>
      <dsp:spPr>
        <a:xfrm>
          <a:off x="0" y="4316522"/>
          <a:ext cx="9144000" cy="67252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9676" tIns="291592" rIns="709676" bIns="99568" numCol="1" spcCol="1270" anchor="t" anchorCtr="0">
          <a:noAutofit/>
        </a:bodyPr>
        <a:lstStyle/>
        <a:p>
          <a:pPr marL="114300" lvl="1" indent="-114300" algn="l" defTabSz="622300">
            <a:lnSpc>
              <a:spcPct val="90000"/>
            </a:lnSpc>
            <a:spcBef>
              <a:spcPct val="0"/>
            </a:spcBef>
            <a:spcAft>
              <a:spcPct val="15000"/>
            </a:spcAft>
            <a:buChar char="•"/>
          </a:pPr>
          <a:r>
            <a:rPr kumimoji="1" lang="ja-JP" altLang="en-US" sz="1400" kern="1200" dirty="0"/>
            <a:t>「情報技術を生かした生産や人の手によるものづくり」を探究課題として学習する場面 </a:t>
          </a:r>
        </a:p>
      </dsp:txBody>
      <dsp:txXfrm>
        <a:off x="0" y="4316522"/>
        <a:ext cx="9144000" cy="672525"/>
      </dsp:txXfrm>
    </dsp:sp>
    <dsp:sp modelId="{23050815-240F-403C-B970-EBE1F5550118}">
      <dsp:nvSpPr>
        <dsp:cNvPr id="0" name=""/>
        <dsp:cNvSpPr/>
      </dsp:nvSpPr>
      <dsp:spPr>
        <a:xfrm>
          <a:off x="457200" y="4109882"/>
          <a:ext cx="6400800" cy="4132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622300">
            <a:lnSpc>
              <a:spcPct val="90000"/>
            </a:lnSpc>
            <a:spcBef>
              <a:spcPct val="0"/>
            </a:spcBef>
            <a:spcAft>
              <a:spcPct val="35000"/>
            </a:spcAft>
            <a:buNone/>
          </a:pPr>
          <a:r>
            <a:rPr kumimoji="1" lang="ja-JP" altLang="en-US" sz="1400" kern="1200" dirty="0"/>
            <a:t>総合的な学習の時間 </a:t>
          </a:r>
          <a:r>
            <a:rPr kumimoji="1" lang="en-US" altLang="ja-JP" sz="1400" kern="1200" dirty="0"/>
            <a:t>(A-</a:t>
          </a:r>
          <a:r>
            <a:rPr kumimoji="1" lang="ja-JP" altLang="en-US" sz="1400" kern="1200" dirty="0"/>
            <a:t>⑤</a:t>
          </a:r>
          <a:r>
            <a:rPr kumimoji="1" lang="en-US" altLang="ja-JP" sz="1400" kern="1200" dirty="0"/>
            <a:t>)</a:t>
          </a:r>
          <a:endParaRPr kumimoji="1" lang="ja-JP" altLang="en-US" sz="1400" kern="1200" dirty="0"/>
        </a:p>
      </dsp:txBody>
      <dsp:txXfrm>
        <a:off x="477375" y="4130057"/>
        <a:ext cx="6360450" cy="3729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33A30D-7051-4538-B193-B5B48031700A}">
      <dsp:nvSpPr>
        <dsp:cNvPr id="0" name=""/>
        <dsp:cNvSpPr/>
      </dsp:nvSpPr>
      <dsp:spPr>
        <a:xfrm>
          <a:off x="0" y="237987"/>
          <a:ext cx="9144000" cy="101587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9676" tIns="312420" rIns="709676" bIns="106680" numCol="1" spcCol="1270" anchor="t" anchorCtr="0">
          <a:noAutofit/>
        </a:bodyPr>
        <a:lstStyle/>
        <a:p>
          <a:pPr marL="114300" lvl="1" indent="-114300" algn="l" defTabSz="666750">
            <a:lnSpc>
              <a:spcPct val="90000"/>
            </a:lnSpc>
            <a:spcBef>
              <a:spcPct val="0"/>
            </a:spcBef>
            <a:spcAft>
              <a:spcPct val="15000"/>
            </a:spcAft>
            <a:buChar char="•"/>
          </a:pPr>
          <a:r>
            <a:rPr kumimoji="1" lang="ja-JP" altLang="en-US" sz="1500" kern="1200" dirty="0"/>
            <a:t>様々なリズム・パターンを組み合わせて音楽をつくることをプログラミングを通して学習する場面</a:t>
          </a:r>
        </a:p>
      </dsp:txBody>
      <dsp:txXfrm>
        <a:off x="0" y="237987"/>
        <a:ext cx="9144000" cy="1015875"/>
      </dsp:txXfrm>
    </dsp:sp>
    <dsp:sp modelId="{2BF98115-9102-49F2-84BA-988AAA7B17EF}">
      <dsp:nvSpPr>
        <dsp:cNvPr id="0" name=""/>
        <dsp:cNvSpPr/>
      </dsp:nvSpPr>
      <dsp:spPr>
        <a:xfrm>
          <a:off x="457200" y="16587"/>
          <a:ext cx="6400800" cy="442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666750">
            <a:lnSpc>
              <a:spcPct val="90000"/>
            </a:lnSpc>
            <a:spcBef>
              <a:spcPct val="0"/>
            </a:spcBef>
            <a:spcAft>
              <a:spcPct val="35000"/>
            </a:spcAft>
            <a:buNone/>
          </a:pPr>
          <a:r>
            <a:rPr kumimoji="1" lang="ja-JP" altLang="en-US" sz="1500" kern="1200" dirty="0"/>
            <a:t>音楽</a:t>
          </a:r>
          <a:r>
            <a:rPr kumimoji="1" lang="en-US" altLang="ja-JP" sz="1500" kern="1200" dirty="0"/>
            <a:t>(</a:t>
          </a:r>
          <a:r>
            <a:rPr kumimoji="1" lang="ja-JP" altLang="en-US" sz="1500" kern="1200" dirty="0"/>
            <a:t>第</a:t>
          </a:r>
          <a:r>
            <a:rPr kumimoji="1" lang="en-US" altLang="ja-JP" sz="1500" kern="1200" dirty="0"/>
            <a:t>4</a:t>
          </a:r>
          <a:r>
            <a:rPr kumimoji="1" lang="ja-JP" altLang="en-US" sz="1500" kern="1200" dirty="0"/>
            <a:t>学年</a:t>
          </a:r>
          <a:r>
            <a:rPr kumimoji="1" lang="en-US" altLang="ja-JP" sz="1500" kern="1200" dirty="0"/>
            <a:t>) (B-</a:t>
          </a:r>
          <a:r>
            <a:rPr kumimoji="1" lang="ja-JP" altLang="en-US" sz="1500" kern="1200" dirty="0"/>
            <a:t>①</a:t>
          </a:r>
          <a:r>
            <a:rPr kumimoji="1" lang="en-US" altLang="ja-JP" sz="1500" kern="1200" dirty="0"/>
            <a:t>)</a:t>
          </a:r>
          <a:endParaRPr kumimoji="1" lang="ja-JP" altLang="en-US" sz="1500" kern="1200" dirty="0"/>
        </a:p>
      </dsp:txBody>
      <dsp:txXfrm>
        <a:off x="478816" y="38203"/>
        <a:ext cx="6357568" cy="399568"/>
      </dsp:txXfrm>
    </dsp:sp>
    <dsp:sp modelId="{E384AADB-FA66-4301-83F6-FEC2039230DA}">
      <dsp:nvSpPr>
        <dsp:cNvPr id="0" name=""/>
        <dsp:cNvSpPr/>
      </dsp:nvSpPr>
      <dsp:spPr>
        <a:xfrm>
          <a:off x="0" y="1556262"/>
          <a:ext cx="9144000" cy="101587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9676" tIns="312420" rIns="709676" bIns="106680" numCol="1" spcCol="1270" anchor="t" anchorCtr="0">
          <a:noAutofit/>
        </a:bodyPr>
        <a:lstStyle/>
        <a:p>
          <a:pPr marL="114300" lvl="1" indent="-114300" algn="l" defTabSz="666750">
            <a:lnSpc>
              <a:spcPct val="90000"/>
            </a:lnSpc>
            <a:spcBef>
              <a:spcPct val="0"/>
            </a:spcBef>
            <a:spcAft>
              <a:spcPct val="15000"/>
            </a:spcAft>
            <a:buChar char="•"/>
          </a:pPr>
          <a:r>
            <a:rPr kumimoji="1" lang="ja-JP" altLang="en-US" sz="1500" kern="1200" dirty="0"/>
            <a:t>都道府県の特徴を組み合わせて４７都道府県を見付けるプログラムの活用を通して、その名称と位置を学習する場面 </a:t>
          </a:r>
        </a:p>
      </dsp:txBody>
      <dsp:txXfrm>
        <a:off x="0" y="1556262"/>
        <a:ext cx="9144000" cy="1015875"/>
      </dsp:txXfrm>
    </dsp:sp>
    <dsp:sp modelId="{04C792E7-8BA9-424B-9ADE-E906E92794FE}">
      <dsp:nvSpPr>
        <dsp:cNvPr id="0" name=""/>
        <dsp:cNvSpPr/>
      </dsp:nvSpPr>
      <dsp:spPr>
        <a:xfrm>
          <a:off x="457200" y="1334862"/>
          <a:ext cx="6400800" cy="442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666750">
            <a:lnSpc>
              <a:spcPct val="90000"/>
            </a:lnSpc>
            <a:spcBef>
              <a:spcPct val="0"/>
            </a:spcBef>
            <a:spcAft>
              <a:spcPct val="35000"/>
            </a:spcAft>
            <a:buNone/>
          </a:pPr>
          <a:r>
            <a:rPr kumimoji="1" lang="ja-JP" altLang="en-US" sz="1500" kern="1200" dirty="0"/>
            <a:t>社会</a:t>
          </a:r>
          <a:r>
            <a:rPr kumimoji="1" lang="en-US" altLang="ja-JP" sz="1500" kern="1200" dirty="0"/>
            <a:t>(</a:t>
          </a:r>
          <a:r>
            <a:rPr kumimoji="1" lang="ja-JP" altLang="en-US" sz="1500" kern="1200" dirty="0"/>
            <a:t>第</a:t>
          </a:r>
          <a:r>
            <a:rPr kumimoji="1" lang="en-US" altLang="ja-JP" sz="1500" kern="1200" dirty="0"/>
            <a:t>4</a:t>
          </a:r>
          <a:r>
            <a:rPr kumimoji="1" lang="ja-JP" altLang="en-US" sz="1500" kern="1200" dirty="0"/>
            <a:t>学年</a:t>
          </a:r>
          <a:r>
            <a:rPr kumimoji="1" lang="en-US" altLang="ja-JP" sz="1500" kern="1200" dirty="0"/>
            <a:t>) (B-</a:t>
          </a:r>
          <a:r>
            <a:rPr kumimoji="1" lang="ja-JP" altLang="en-US" sz="1500" kern="1200" dirty="0"/>
            <a:t>②</a:t>
          </a:r>
          <a:r>
            <a:rPr kumimoji="1" lang="en-US" altLang="ja-JP" sz="1500" kern="1200" dirty="0"/>
            <a:t>)</a:t>
          </a:r>
          <a:endParaRPr kumimoji="1" lang="ja-JP" altLang="en-US" sz="1500" kern="1200" dirty="0"/>
        </a:p>
      </dsp:txBody>
      <dsp:txXfrm>
        <a:off x="478816" y="1356478"/>
        <a:ext cx="6357568" cy="399568"/>
      </dsp:txXfrm>
    </dsp:sp>
    <dsp:sp modelId="{7CAE9FE8-0F55-42ED-8391-ED19AF605482}">
      <dsp:nvSpPr>
        <dsp:cNvPr id="0" name=""/>
        <dsp:cNvSpPr/>
      </dsp:nvSpPr>
      <dsp:spPr>
        <a:xfrm>
          <a:off x="0" y="2874537"/>
          <a:ext cx="9144000" cy="101587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9676" tIns="312420" rIns="709676" bIns="106680" numCol="1" spcCol="1270" anchor="t" anchorCtr="0">
          <a:noAutofit/>
        </a:bodyPr>
        <a:lstStyle/>
        <a:p>
          <a:pPr marL="114300" lvl="1" indent="-114300" algn="l" defTabSz="666750">
            <a:lnSpc>
              <a:spcPct val="90000"/>
            </a:lnSpc>
            <a:spcBef>
              <a:spcPct val="0"/>
            </a:spcBef>
            <a:spcAft>
              <a:spcPct val="15000"/>
            </a:spcAft>
            <a:buChar char="•"/>
          </a:pPr>
          <a:r>
            <a:rPr kumimoji="1" lang="ja-JP" altLang="en-US" sz="1500" kern="1200" dirty="0"/>
            <a:t>自動炊飯器に組み込まれているプログラムを考える活動を通して、炊飯について学習する場面</a:t>
          </a:r>
        </a:p>
      </dsp:txBody>
      <dsp:txXfrm>
        <a:off x="0" y="2874537"/>
        <a:ext cx="9144000" cy="1015875"/>
      </dsp:txXfrm>
    </dsp:sp>
    <dsp:sp modelId="{0B26FF5C-61BD-4A18-8876-9F0FD0DDADE3}">
      <dsp:nvSpPr>
        <dsp:cNvPr id="0" name=""/>
        <dsp:cNvSpPr/>
      </dsp:nvSpPr>
      <dsp:spPr>
        <a:xfrm>
          <a:off x="457200" y="2653137"/>
          <a:ext cx="6400800" cy="442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666750">
            <a:lnSpc>
              <a:spcPct val="90000"/>
            </a:lnSpc>
            <a:spcBef>
              <a:spcPct val="0"/>
            </a:spcBef>
            <a:spcAft>
              <a:spcPct val="35000"/>
            </a:spcAft>
            <a:buNone/>
          </a:pPr>
          <a:r>
            <a:rPr kumimoji="1" lang="ja-JP" altLang="en-US" sz="1500" kern="1200" dirty="0"/>
            <a:t>家庭</a:t>
          </a:r>
          <a:r>
            <a:rPr kumimoji="1" lang="en-US" altLang="ja-JP" sz="1500" kern="1200" dirty="0"/>
            <a:t>(</a:t>
          </a:r>
          <a:r>
            <a:rPr kumimoji="1" lang="ja-JP" altLang="en-US" sz="1500" kern="1200" dirty="0"/>
            <a:t>第</a:t>
          </a:r>
          <a:r>
            <a:rPr kumimoji="1" lang="en-US" altLang="ja-JP" sz="1500" kern="1200" dirty="0"/>
            <a:t>6</a:t>
          </a:r>
          <a:r>
            <a:rPr kumimoji="1" lang="ja-JP" altLang="en-US" sz="1500" kern="1200" dirty="0"/>
            <a:t>学年</a:t>
          </a:r>
          <a:r>
            <a:rPr kumimoji="1" lang="en-US" altLang="ja-JP" sz="1500" kern="1200" dirty="0"/>
            <a:t>) (B-</a:t>
          </a:r>
          <a:r>
            <a:rPr kumimoji="1" lang="ja-JP" altLang="en-US" sz="1500" kern="1200" dirty="0"/>
            <a:t>③</a:t>
          </a:r>
          <a:r>
            <a:rPr kumimoji="1" lang="en-US" altLang="ja-JP" sz="1500" kern="1200" dirty="0"/>
            <a:t>)</a:t>
          </a:r>
          <a:endParaRPr kumimoji="1" lang="ja-JP" altLang="en-US" sz="1500" kern="1200" dirty="0"/>
        </a:p>
      </dsp:txBody>
      <dsp:txXfrm>
        <a:off x="478816" y="2674753"/>
        <a:ext cx="6357568" cy="399568"/>
      </dsp:txXfrm>
    </dsp:sp>
    <dsp:sp modelId="{B3E586C6-7351-4235-9C83-0F456B58FA93}">
      <dsp:nvSpPr>
        <dsp:cNvPr id="0" name=""/>
        <dsp:cNvSpPr/>
      </dsp:nvSpPr>
      <dsp:spPr>
        <a:xfrm>
          <a:off x="0" y="4192812"/>
          <a:ext cx="9144000" cy="72056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9676" tIns="312420" rIns="709676" bIns="106680" numCol="1" spcCol="1270" anchor="t" anchorCtr="0">
          <a:noAutofit/>
        </a:bodyPr>
        <a:lstStyle/>
        <a:p>
          <a:pPr marL="114300" lvl="1" indent="-114300" algn="l" defTabSz="666750">
            <a:lnSpc>
              <a:spcPct val="90000"/>
            </a:lnSpc>
            <a:spcBef>
              <a:spcPct val="0"/>
            </a:spcBef>
            <a:spcAft>
              <a:spcPct val="15000"/>
            </a:spcAft>
            <a:buChar char="•"/>
          </a:pPr>
          <a:r>
            <a:rPr kumimoji="1" lang="ja-JP" altLang="en-US" sz="1500" kern="1200" dirty="0"/>
            <a:t>課題について探究して分かったことなどを発表（プレゼンテーション）する学習場面</a:t>
          </a:r>
        </a:p>
      </dsp:txBody>
      <dsp:txXfrm>
        <a:off x="0" y="4192812"/>
        <a:ext cx="9144000" cy="720562"/>
      </dsp:txXfrm>
    </dsp:sp>
    <dsp:sp modelId="{B009D2C8-D3BC-44A0-B81A-72D42DFAB8D1}">
      <dsp:nvSpPr>
        <dsp:cNvPr id="0" name=""/>
        <dsp:cNvSpPr/>
      </dsp:nvSpPr>
      <dsp:spPr>
        <a:xfrm>
          <a:off x="457200" y="3971412"/>
          <a:ext cx="6400800" cy="442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666750">
            <a:lnSpc>
              <a:spcPct val="90000"/>
            </a:lnSpc>
            <a:spcBef>
              <a:spcPct val="0"/>
            </a:spcBef>
            <a:spcAft>
              <a:spcPct val="35000"/>
            </a:spcAft>
            <a:buNone/>
          </a:pPr>
          <a:r>
            <a:rPr kumimoji="1" lang="ja-JP" altLang="en-US" sz="1500" kern="1200" dirty="0"/>
            <a:t>総合的な学習の時間 </a:t>
          </a:r>
          <a:r>
            <a:rPr kumimoji="1" lang="en-US" altLang="ja-JP" sz="1500" kern="1200" dirty="0"/>
            <a:t>(B-</a:t>
          </a:r>
          <a:r>
            <a:rPr kumimoji="1" lang="ja-JP" altLang="en-US" sz="1500" kern="1200" dirty="0"/>
            <a:t>④</a:t>
          </a:r>
          <a:r>
            <a:rPr kumimoji="1" lang="en-US" altLang="ja-JP" sz="1500" kern="1200" dirty="0"/>
            <a:t>)</a:t>
          </a:r>
          <a:endParaRPr kumimoji="1" lang="ja-JP" altLang="en-US" sz="1500" kern="1200" dirty="0"/>
        </a:p>
      </dsp:txBody>
      <dsp:txXfrm>
        <a:off x="478816" y="3993028"/>
        <a:ext cx="635756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A1871-CB12-41D5-BD10-FB1CA0B48C0E}" type="datetimeFigureOut">
              <a:rPr kumimoji="1" lang="ja-JP" altLang="en-US" smtClean="0"/>
              <a:t>2020/2/4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4A583D-3086-4392-A5A2-8086C65A3D3F}" type="slidenum">
              <a:rPr kumimoji="1" lang="ja-JP" altLang="en-US" smtClean="0"/>
              <a:t>‹#›</a:t>
            </a:fld>
            <a:endParaRPr kumimoji="1" lang="ja-JP" altLang="en-US"/>
          </a:p>
        </p:txBody>
      </p:sp>
    </p:spTree>
    <p:extLst>
      <p:ext uri="{BB962C8B-B14F-4D97-AF65-F5344CB8AC3E}">
        <p14:creationId xmlns:p14="http://schemas.microsoft.com/office/powerpoint/2010/main" val="54413918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2020</a:t>
            </a:r>
            <a:r>
              <a:rPr kumimoji="1" lang="ja-JP" altLang="en-US" dirty="0"/>
              <a:t>年から小学校にプログラミング教育が導入されます</a:t>
            </a:r>
            <a:r>
              <a:rPr kumimoji="1" lang="en-US" altLang="ja-JP" dirty="0"/>
              <a:t>.</a:t>
            </a:r>
          </a:p>
          <a:p>
            <a:r>
              <a:rPr kumimoji="1" lang="ja-JP" altLang="en-US" dirty="0"/>
              <a:t>そして中学校では</a:t>
            </a:r>
            <a:r>
              <a:rPr kumimoji="1" lang="en-US" altLang="ja-JP" dirty="0"/>
              <a:t>2021</a:t>
            </a:r>
            <a:r>
              <a:rPr kumimoji="1" lang="ja-JP" altLang="en-US" dirty="0"/>
              <a:t>年から導入されます</a:t>
            </a:r>
            <a:r>
              <a:rPr kumimoji="1" lang="en-US" altLang="ja-JP" dirty="0"/>
              <a:t>.</a:t>
            </a:r>
          </a:p>
          <a:p>
            <a:endParaRPr kumimoji="1" lang="en-US" altLang="ja-JP" dirty="0"/>
          </a:p>
        </p:txBody>
      </p:sp>
      <p:sp>
        <p:nvSpPr>
          <p:cNvPr id="4" name="スライド番号プレースホルダー 3"/>
          <p:cNvSpPr>
            <a:spLocks noGrp="1"/>
          </p:cNvSpPr>
          <p:nvPr>
            <p:ph type="sldNum" sz="quarter" idx="5"/>
          </p:nvPr>
        </p:nvSpPr>
        <p:spPr/>
        <p:txBody>
          <a:bodyPr/>
          <a:lstStyle/>
          <a:p>
            <a:fld id="{4B1CC57F-EFDC-454A-84E7-B7652F38FABF}" type="slidenum">
              <a:rPr kumimoji="1" lang="ja-JP" altLang="en-US" smtClean="0"/>
              <a:t>2</a:t>
            </a:fld>
            <a:endParaRPr kumimoji="1" lang="ja-JP" altLang="en-US"/>
          </a:p>
        </p:txBody>
      </p:sp>
    </p:spTree>
    <p:extLst>
      <p:ext uri="{BB962C8B-B14F-4D97-AF65-F5344CB8AC3E}">
        <p14:creationId xmlns:p14="http://schemas.microsoft.com/office/powerpoint/2010/main" val="463074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小学校のプログラミング教育に参加し</a:t>
            </a:r>
            <a:r>
              <a:rPr kumimoji="1" lang="en-US" altLang="ja-JP" dirty="0" err="1"/>
              <a:t>mBot</a:t>
            </a:r>
            <a:r>
              <a:rPr kumimoji="1" lang="ja-JP" altLang="en-US" dirty="0"/>
              <a:t>は教材として評価が高い事がわかりました</a:t>
            </a:r>
            <a:endParaRPr kumimoji="1" lang="en-US" altLang="ja-JP" dirty="0"/>
          </a:p>
          <a:p>
            <a:r>
              <a:rPr kumimoji="1" lang="ja-JP" altLang="en-US" dirty="0"/>
              <a:t>その為、教材も</a:t>
            </a:r>
            <a:r>
              <a:rPr kumimoji="1" lang="en-US" altLang="ja-JP" dirty="0" err="1"/>
              <a:t>mBot</a:t>
            </a:r>
            <a:r>
              <a:rPr kumimoji="1" lang="ja-JP" altLang="en-US" dirty="0"/>
              <a:t>を使用する事を想定して作成しました</a:t>
            </a:r>
            <a:endParaRPr kumimoji="1" lang="en-US" altLang="ja-JP" dirty="0"/>
          </a:p>
          <a:p>
            <a:r>
              <a:rPr kumimoji="1" lang="ja-JP" altLang="en-US" dirty="0"/>
              <a:t>一覧の中の教材の殆どが</a:t>
            </a:r>
            <a:r>
              <a:rPr kumimoji="1" lang="en-US" altLang="ja-JP" dirty="0"/>
              <a:t>mBot</a:t>
            </a:r>
            <a:r>
              <a:rPr kumimoji="1" lang="ja-JP" altLang="en-US" dirty="0"/>
              <a:t>を使用します</a:t>
            </a:r>
            <a:endParaRPr kumimoji="1" lang="en-US" altLang="ja-JP" dirty="0"/>
          </a:p>
          <a:p>
            <a:endParaRPr kumimoji="1" lang="en-US" altLang="ja-JP" dirty="0"/>
          </a:p>
          <a:p>
            <a:r>
              <a:rPr kumimoji="1" lang="ja-JP" altLang="en-US" dirty="0"/>
              <a:t>学習するプログラミング的思考とは、プログラミングの三大処理である</a:t>
            </a:r>
            <a:endParaRPr kumimoji="1" lang="en-US" altLang="ja-JP" dirty="0"/>
          </a:p>
          <a:p>
            <a:r>
              <a:rPr kumimoji="1" lang="ja-JP" altLang="en-US" dirty="0"/>
              <a:t>逐次、繰り返し、分岐処理の内、学習できる物を示している</a:t>
            </a:r>
            <a:endParaRPr kumimoji="1" lang="en-US" altLang="ja-JP" dirty="0"/>
          </a:p>
        </p:txBody>
      </p:sp>
      <p:sp>
        <p:nvSpPr>
          <p:cNvPr id="4" name="スライド番号プレースホルダー 3"/>
          <p:cNvSpPr>
            <a:spLocks noGrp="1"/>
          </p:cNvSpPr>
          <p:nvPr>
            <p:ph type="sldNum" sz="quarter" idx="5"/>
          </p:nvPr>
        </p:nvSpPr>
        <p:spPr/>
        <p:txBody>
          <a:bodyPr/>
          <a:lstStyle/>
          <a:p>
            <a:fld id="{904A583D-3086-4392-A5A2-8086C65A3D3F}" type="slidenum">
              <a:rPr kumimoji="1" lang="ja-JP" altLang="en-US" smtClean="0"/>
              <a:t>12</a:t>
            </a:fld>
            <a:endParaRPr kumimoji="1" lang="ja-JP" altLang="en-US"/>
          </a:p>
        </p:txBody>
      </p:sp>
    </p:spTree>
    <p:extLst>
      <p:ext uri="{BB962C8B-B14F-4D97-AF65-F5344CB8AC3E}">
        <p14:creationId xmlns:p14="http://schemas.microsoft.com/office/powerpoint/2010/main" val="3431836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「記憶する」に書かれているアンプラグドとは</a:t>
            </a:r>
            <a:endParaRPr kumimoji="1" lang="en-US" altLang="ja-JP" dirty="0"/>
          </a:p>
          <a:p>
            <a:r>
              <a:rPr kumimoji="1" lang="ja-JP" altLang="en-US" dirty="0"/>
              <a:t>「アンプラグドプログラミング」つまり</a:t>
            </a:r>
            <a:r>
              <a:rPr kumimoji="1" lang="en-US" altLang="ja-JP" dirty="0"/>
              <a:t>PC</a:t>
            </a:r>
            <a:r>
              <a:rPr kumimoji="1" lang="ja-JP" altLang="en-US" dirty="0"/>
              <a:t>やタブレットなどの電子媒体を用いないプログラミングです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904A583D-3086-4392-A5A2-8086C65A3D3F}" type="slidenum">
              <a:rPr kumimoji="1" lang="ja-JP" altLang="en-US" smtClean="0"/>
              <a:t>13</a:t>
            </a:fld>
            <a:endParaRPr kumimoji="1" lang="ja-JP" altLang="en-US"/>
          </a:p>
        </p:txBody>
      </p:sp>
    </p:spTree>
    <p:extLst>
      <p:ext uri="{BB962C8B-B14F-4D97-AF65-F5344CB8AC3E}">
        <p14:creationId xmlns:p14="http://schemas.microsoft.com/office/powerpoint/2010/main" val="3145711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作成した</a:t>
            </a:r>
            <a:r>
              <a:rPr kumimoji="1" lang="en-US" altLang="ja-JP" dirty="0"/>
              <a:t>10</a:t>
            </a:r>
            <a:r>
              <a:rPr kumimoji="1" lang="ja-JP" altLang="en-US" dirty="0"/>
              <a:t>個の指導資料の内</a:t>
            </a:r>
            <a:r>
              <a:rPr kumimoji="1" lang="en-US" altLang="ja-JP" dirty="0"/>
              <a:t>,</a:t>
            </a:r>
          </a:p>
          <a:p>
            <a:r>
              <a:rPr kumimoji="1" lang="ja-JP" altLang="en-US" dirty="0"/>
              <a:t>「正多角形をかく」の内容を発表します</a:t>
            </a:r>
            <a:endParaRPr kumimoji="1" lang="en-US" altLang="ja-JP" dirty="0"/>
          </a:p>
          <a:p>
            <a:r>
              <a:rPr kumimoji="1" lang="ja-JP" altLang="en-US" dirty="0"/>
              <a:t>使用する教材は</a:t>
            </a:r>
            <a:r>
              <a:rPr kumimoji="1" lang="en-US" altLang="ja-JP" dirty="0"/>
              <a:t>mBot</a:t>
            </a:r>
            <a:r>
              <a:rPr kumimoji="1" lang="ja-JP" altLang="en-US" dirty="0"/>
              <a:t>です</a:t>
            </a:r>
          </a:p>
        </p:txBody>
      </p:sp>
      <p:sp>
        <p:nvSpPr>
          <p:cNvPr id="4" name="スライド番号プレースホルダー 3"/>
          <p:cNvSpPr>
            <a:spLocks noGrp="1"/>
          </p:cNvSpPr>
          <p:nvPr>
            <p:ph type="sldNum" sz="quarter" idx="5"/>
          </p:nvPr>
        </p:nvSpPr>
        <p:spPr/>
        <p:txBody>
          <a:bodyPr/>
          <a:lstStyle/>
          <a:p>
            <a:fld id="{904A583D-3086-4392-A5A2-8086C65A3D3F}" type="slidenum">
              <a:rPr kumimoji="1" lang="ja-JP" altLang="en-US" smtClean="0"/>
              <a:t>14</a:t>
            </a:fld>
            <a:endParaRPr kumimoji="1" lang="ja-JP" altLang="en-US"/>
          </a:p>
        </p:txBody>
      </p:sp>
    </p:spTree>
    <p:extLst>
      <p:ext uri="{BB962C8B-B14F-4D97-AF65-F5344CB8AC3E}">
        <p14:creationId xmlns:p14="http://schemas.microsoft.com/office/powerpoint/2010/main" val="3282674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まずは、指導者が円滑に授業を進められるように手順を示してます</a:t>
            </a:r>
          </a:p>
        </p:txBody>
      </p:sp>
      <p:sp>
        <p:nvSpPr>
          <p:cNvPr id="4" name="スライド番号プレースホルダー 3"/>
          <p:cNvSpPr>
            <a:spLocks noGrp="1"/>
          </p:cNvSpPr>
          <p:nvPr>
            <p:ph type="sldNum" sz="quarter" idx="5"/>
          </p:nvPr>
        </p:nvSpPr>
        <p:spPr/>
        <p:txBody>
          <a:bodyPr/>
          <a:lstStyle/>
          <a:p>
            <a:fld id="{904A583D-3086-4392-A5A2-8086C65A3D3F}" type="slidenum">
              <a:rPr kumimoji="1" lang="ja-JP" altLang="en-US" smtClean="0"/>
              <a:t>15</a:t>
            </a:fld>
            <a:endParaRPr kumimoji="1" lang="ja-JP" altLang="en-US"/>
          </a:p>
        </p:txBody>
      </p:sp>
    </p:spTree>
    <p:extLst>
      <p:ext uri="{BB962C8B-B14F-4D97-AF65-F5344CB8AC3E}">
        <p14:creationId xmlns:p14="http://schemas.microsoft.com/office/powerpoint/2010/main" val="1308817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次に、基礎となるブロックの組み合わせを示しています</a:t>
            </a:r>
            <a:endParaRPr kumimoji="1" lang="en-US" altLang="ja-JP" dirty="0"/>
          </a:p>
          <a:p>
            <a:r>
              <a:rPr kumimoji="1" lang="ja-JP" altLang="en-US" dirty="0"/>
              <a:t>この組み合わせを繋げるなり繰り返すなりして正三角形を作ります</a:t>
            </a:r>
            <a:endParaRPr kumimoji="1" lang="en-US" altLang="ja-JP" dirty="0"/>
          </a:p>
        </p:txBody>
      </p:sp>
      <p:sp>
        <p:nvSpPr>
          <p:cNvPr id="4" name="スライド番号プレースホルダー 3"/>
          <p:cNvSpPr>
            <a:spLocks noGrp="1"/>
          </p:cNvSpPr>
          <p:nvPr>
            <p:ph type="sldNum" sz="quarter" idx="5"/>
          </p:nvPr>
        </p:nvSpPr>
        <p:spPr/>
        <p:txBody>
          <a:bodyPr/>
          <a:lstStyle/>
          <a:p>
            <a:fld id="{904A583D-3086-4392-A5A2-8086C65A3D3F}" type="slidenum">
              <a:rPr kumimoji="1" lang="ja-JP" altLang="en-US" smtClean="0"/>
              <a:t>16</a:t>
            </a:fld>
            <a:endParaRPr kumimoji="1" lang="ja-JP" altLang="en-US"/>
          </a:p>
        </p:txBody>
      </p:sp>
    </p:spTree>
    <p:extLst>
      <p:ext uri="{BB962C8B-B14F-4D97-AF65-F5344CB8AC3E}">
        <p14:creationId xmlns:p14="http://schemas.microsoft.com/office/powerpoint/2010/main" val="2196382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そして、先程の組み合わせのブロックを</a:t>
            </a:r>
            <a:r>
              <a:rPr kumimoji="1" lang="en-US" altLang="ja-JP" dirty="0"/>
              <a:t>3</a:t>
            </a:r>
            <a:r>
              <a:rPr kumimoji="1" lang="ja-JP" altLang="en-US" dirty="0"/>
              <a:t>つ繋げると</a:t>
            </a:r>
            <a:endParaRPr kumimoji="1" lang="en-US" altLang="ja-JP" dirty="0"/>
          </a:p>
          <a:p>
            <a:r>
              <a:rPr kumimoji="1" lang="ja-JP" altLang="en-US" dirty="0"/>
              <a:t>正三角形を作れる事を示しています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904A583D-3086-4392-A5A2-8086C65A3D3F}" type="slidenum">
              <a:rPr kumimoji="1" lang="ja-JP" altLang="en-US" smtClean="0"/>
              <a:t>17</a:t>
            </a:fld>
            <a:endParaRPr kumimoji="1" lang="ja-JP" altLang="en-US"/>
          </a:p>
        </p:txBody>
      </p:sp>
    </p:spTree>
    <p:extLst>
      <p:ext uri="{BB962C8B-B14F-4D97-AF65-F5344CB8AC3E}">
        <p14:creationId xmlns:p14="http://schemas.microsoft.com/office/powerpoint/2010/main" val="949619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繰り返しを用いると先程のものより少ないブロックで正三角形が作れる事を示しています</a:t>
            </a:r>
            <a:r>
              <a:rPr kumimoji="1" lang="en-US" altLang="ja-JP" dirty="0"/>
              <a:t>.</a:t>
            </a:r>
          </a:p>
          <a:p>
            <a:endParaRPr kumimoji="1" lang="en-US" altLang="ja-JP" dirty="0"/>
          </a:p>
          <a:p>
            <a:r>
              <a:rPr kumimoji="1" lang="ja-JP" altLang="en-US" dirty="0"/>
              <a:t>この内容で学習するプログラミング的思考は、逐次、繰り返し、分岐の</a:t>
            </a:r>
            <a:r>
              <a:rPr kumimoji="1" lang="en-US" altLang="ja-JP" dirty="0"/>
              <a:t>3</a:t>
            </a:r>
            <a:r>
              <a:rPr kumimoji="1" lang="ja-JP" altLang="en-US" dirty="0"/>
              <a:t>つです。</a:t>
            </a:r>
          </a:p>
        </p:txBody>
      </p:sp>
      <p:sp>
        <p:nvSpPr>
          <p:cNvPr id="4" name="スライド番号プレースホルダー 3"/>
          <p:cNvSpPr>
            <a:spLocks noGrp="1"/>
          </p:cNvSpPr>
          <p:nvPr>
            <p:ph type="sldNum" sz="quarter" idx="5"/>
          </p:nvPr>
        </p:nvSpPr>
        <p:spPr/>
        <p:txBody>
          <a:bodyPr/>
          <a:lstStyle/>
          <a:p>
            <a:fld id="{904A583D-3086-4392-A5A2-8086C65A3D3F}" type="slidenum">
              <a:rPr kumimoji="1" lang="ja-JP" altLang="en-US" smtClean="0"/>
              <a:t>18</a:t>
            </a:fld>
            <a:endParaRPr kumimoji="1" lang="ja-JP" altLang="en-US"/>
          </a:p>
        </p:txBody>
      </p:sp>
    </p:spTree>
    <p:extLst>
      <p:ext uri="{BB962C8B-B14F-4D97-AF65-F5344CB8AC3E}">
        <p14:creationId xmlns:p14="http://schemas.microsoft.com/office/powerpoint/2010/main" val="2372416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a:t>
            </a:r>
            <a:r>
              <a:rPr kumimoji="1" lang="en-US" altLang="ja-JP" dirty="0"/>
              <a:t>,</a:t>
            </a:r>
            <a:r>
              <a:rPr kumimoji="1" lang="ja-JP" altLang="en-US" dirty="0"/>
              <a:t>プログラミング科目が導入された訳ではなく</a:t>
            </a:r>
            <a:endParaRPr kumimoji="1" lang="en-US" altLang="ja-JP" dirty="0"/>
          </a:p>
          <a:p>
            <a:r>
              <a:rPr kumimoji="1" lang="ja-JP" altLang="en-US" dirty="0"/>
              <a:t>従来のカリキュラムの中にプログラミングを導入する必要があります</a:t>
            </a:r>
            <a:r>
              <a:rPr kumimoji="1" lang="en-US" altLang="ja-JP" dirty="0"/>
              <a:t>.</a:t>
            </a:r>
          </a:p>
          <a:p>
            <a:r>
              <a:rPr kumimoji="1" lang="ja-JP" altLang="en-US" dirty="0"/>
              <a:t>しかし</a:t>
            </a:r>
            <a:r>
              <a:rPr kumimoji="1" lang="en-US" altLang="ja-JP" dirty="0"/>
              <a:t>,</a:t>
            </a:r>
            <a:r>
              <a:rPr kumimoji="1" lang="ja-JP" altLang="en-US" dirty="0"/>
              <a:t>どの様なプログラミング教材があるのか</a:t>
            </a:r>
            <a:r>
              <a:rPr kumimoji="1" lang="en-US" altLang="ja-JP" dirty="0"/>
              <a:t>,</a:t>
            </a:r>
            <a:r>
              <a:rPr kumimoji="1" lang="ja-JP" altLang="en-US" dirty="0"/>
              <a:t>どの科目にどのプログラミング教材</a:t>
            </a:r>
            <a:endParaRPr kumimoji="1" lang="en-US" altLang="ja-JP" dirty="0"/>
          </a:p>
          <a:p>
            <a:r>
              <a:rPr kumimoji="1" lang="ja-JP" altLang="en-US" dirty="0"/>
              <a:t>を使用するのか</a:t>
            </a:r>
            <a:r>
              <a:rPr kumimoji="1" lang="en-US" altLang="ja-JP" dirty="0"/>
              <a:t>,</a:t>
            </a:r>
            <a:r>
              <a:rPr kumimoji="1" lang="ja-JP" altLang="en-US" dirty="0"/>
              <a:t>小学校は頭を悩ませています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B1CC57F-EFDC-454A-84E7-B7652F38FABF}" type="slidenum">
              <a:rPr kumimoji="1" lang="ja-JP" altLang="en-US" smtClean="0"/>
              <a:t>3</a:t>
            </a:fld>
            <a:endParaRPr kumimoji="1" lang="ja-JP" altLang="en-US"/>
          </a:p>
        </p:txBody>
      </p:sp>
    </p:spTree>
    <p:extLst>
      <p:ext uri="{BB962C8B-B14F-4D97-AF65-F5344CB8AC3E}">
        <p14:creationId xmlns:p14="http://schemas.microsoft.com/office/powerpoint/2010/main" val="3164812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a:t>
            </a:r>
            <a:r>
              <a:rPr kumimoji="1" lang="en-US" altLang="ja-JP" dirty="0"/>
              <a:t>,</a:t>
            </a:r>
          </a:p>
          <a:p>
            <a:r>
              <a:rPr kumimoji="1" lang="ja-JP" altLang="en-US" dirty="0"/>
              <a:t>文部科学省の</a:t>
            </a:r>
            <a:r>
              <a:rPr kumimoji="1" lang="ja-JP" altLang="ja-JP" sz="1200" kern="1200" dirty="0">
                <a:solidFill>
                  <a:schemeClr val="tx1"/>
                </a:solidFill>
                <a:effectLst/>
                <a:latin typeface="+mn-lt"/>
                <a:ea typeface="+mn-ea"/>
                <a:cs typeface="+mn-cs"/>
              </a:rPr>
              <a:t>「小学校プログラミング教育の手引き（第２版）」</a:t>
            </a:r>
            <a:r>
              <a:rPr kumimoji="1" lang="ja-JP" altLang="en-US" sz="1200" kern="1200" dirty="0">
                <a:solidFill>
                  <a:schemeClr val="tx1"/>
                </a:solidFill>
                <a:effectLst/>
                <a:latin typeface="+mn-lt"/>
                <a:ea typeface="+mn-ea"/>
                <a:cs typeface="+mn-cs"/>
              </a:rPr>
              <a:t>に添い</a:t>
            </a:r>
            <a:endParaRPr kumimoji="1" lang="en-US"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学習</a:t>
            </a:r>
            <a:r>
              <a:rPr kumimoji="1" lang="ja-JP" altLang="en-US" sz="1200" kern="1200" dirty="0">
                <a:solidFill>
                  <a:schemeClr val="tx1"/>
                </a:solidFill>
                <a:effectLst/>
                <a:latin typeface="+mn-lt"/>
                <a:ea typeface="+mn-ea"/>
                <a:cs typeface="+mn-cs"/>
              </a:rPr>
              <a:t>指導資料</a:t>
            </a:r>
            <a:r>
              <a:rPr kumimoji="1" lang="ja-JP" altLang="ja-JP" sz="1200" kern="1200" dirty="0">
                <a:solidFill>
                  <a:schemeClr val="tx1"/>
                </a:solidFill>
                <a:effectLst/>
                <a:latin typeface="+mn-lt"/>
                <a:ea typeface="+mn-ea"/>
                <a:cs typeface="+mn-cs"/>
              </a:rPr>
              <a:t>を作成</a:t>
            </a:r>
            <a:r>
              <a:rPr kumimoji="1" lang="ja-JP" altLang="en-US" sz="1200" kern="1200" dirty="0">
                <a:solidFill>
                  <a:schemeClr val="tx1"/>
                </a:solidFill>
                <a:effectLst/>
                <a:latin typeface="+mn-lt"/>
                <a:ea typeface="+mn-ea"/>
                <a:cs typeface="+mn-cs"/>
              </a:rPr>
              <a:t>し</a:t>
            </a:r>
            <a:endParaRPr kumimoji="1" lang="en-US"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プログラミング教材の比較と検討を行</a:t>
            </a:r>
            <a:r>
              <a:rPr kumimoji="1" lang="ja-JP" altLang="en-US" sz="1200" kern="1200" dirty="0">
                <a:solidFill>
                  <a:schemeClr val="tx1"/>
                </a:solidFill>
                <a:effectLst/>
                <a:latin typeface="+mn-lt"/>
                <a:ea typeface="+mn-ea"/>
                <a:cs typeface="+mn-cs"/>
              </a:rPr>
              <a:t>う</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のが本研究テーマです</a:t>
            </a:r>
            <a:r>
              <a:rPr kumimoji="1" lang="en-US" altLang="ja-JP" sz="1200" kern="1200" dirty="0">
                <a:solidFill>
                  <a:schemeClr val="tx1"/>
                </a:solidFill>
                <a:effectLst/>
                <a:latin typeface="+mn-lt"/>
                <a:ea typeface="+mn-ea"/>
                <a:cs typeface="+mn-cs"/>
              </a:rPr>
              <a:t>.</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904A583D-3086-4392-A5A2-8086C65A3D3F}" type="slidenum">
              <a:rPr kumimoji="1" lang="ja-JP" altLang="en-US" smtClean="0"/>
              <a:t>4</a:t>
            </a:fld>
            <a:endParaRPr kumimoji="1" lang="ja-JP" altLang="en-US"/>
          </a:p>
        </p:txBody>
      </p:sp>
    </p:spTree>
    <p:extLst>
      <p:ext uri="{BB962C8B-B14F-4D97-AF65-F5344CB8AC3E}">
        <p14:creationId xmlns:p14="http://schemas.microsoft.com/office/powerpoint/2010/main" val="2069776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文部科学省の</a:t>
            </a:r>
            <a:r>
              <a:rPr kumimoji="1" lang="ja-JP" altLang="ja-JP" sz="1200" kern="1200" dirty="0">
                <a:solidFill>
                  <a:schemeClr val="tx1"/>
                </a:solidFill>
                <a:effectLst/>
                <a:latin typeface="+mn-lt"/>
                <a:ea typeface="+mn-ea"/>
                <a:cs typeface="+mn-cs"/>
              </a:rPr>
              <a:t>「小学校プログラミング教育の手引き（第２版）」</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の</a:t>
            </a:r>
            <a:r>
              <a:rPr lang="ja-JP" altLang="en-US" dirty="0"/>
              <a:t>プログラミングに関する学習活動の分類です</a:t>
            </a:r>
            <a:r>
              <a:rPr lang="en-US" altLang="ja-JP" dirty="0"/>
              <a:t>.</a:t>
            </a:r>
          </a:p>
          <a:p>
            <a:r>
              <a:rPr lang="ja-JP" altLang="en-US" dirty="0"/>
              <a:t>カリキュラムが</a:t>
            </a:r>
            <a:r>
              <a:rPr lang="en-US" altLang="ja-JP" dirty="0"/>
              <a:t>A~F</a:t>
            </a:r>
            <a:r>
              <a:rPr lang="ja-JP" altLang="en-US" dirty="0"/>
              <a:t>の</a:t>
            </a:r>
            <a:r>
              <a:rPr lang="en-US" altLang="ja-JP" dirty="0"/>
              <a:t>6</a:t>
            </a:r>
            <a:r>
              <a:rPr lang="ja-JP" altLang="en-US" dirty="0"/>
              <a:t>つの分類で分けられています</a:t>
            </a:r>
            <a:r>
              <a:rPr lang="en-US" altLang="ja-JP" dirty="0"/>
              <a:t>.</a:t>
            </a:r>
          </a:p>
          <a:p>
            <a:endParaRPr kumimoji="1" lang="en-US" altLang="ja-JP" dirty="0"/>
          </a:p>
          <a:p>
            <a:r>
              <a:rPr kumimoji="1" lang="ja-JP" altLang="en-US" dirty="0"/>
              <a:t>本研究では</a:t>
            </a:r>
            <a:r>
              <a:rPr kumimoji="1" lang="en-US" altLang="ja-JP" dirty="0"/>
              <a:t>A</a:t>
            </a:r>
            <a:r>
              <a:rPr kumimoji="1" lang="ja-JP" altLang="en-US" dirty="0"/>
              <a:t>分類と</a:t>
            </a:r>
            <a:r>
              <a:rPr kumimoji="1" lang="en-US" altLang="ja-JP" dirty="0"/>
              <a:t>B</a:t>
            </a:r>
            <a:r>
              <a:rPr kumimoji="1" lang="ja-JP" altLang="en-US" dirty="0"/>
              <a:t>分類に着目して学習指導資料を作成しました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904A583D-3086-4392-A5A2-8086C65A3D3F}" type="slidenum">
              <a:rPr kumimoji="1" lang="ja-JP" altLang="en-US" smtClean="0"/>
              <a:t>5</a:t>
            </a:fld>
            <a:endParaRPr kumimoji="1" lang="ja-JP" altLang="en-US"/>
          </a:p>
        </p:txBody>
      </p:sp>
    </p:spTree>
    <p:extLst>
      <p:ext uri="{BB962C8B-B14F-4D97-AF65-F5344CB8AC3E}">
        <p14:creationId xmlns:p14="http://schemas.microsoft.com/office/powerpoint/2010/main" val="245262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a:t>
            </a:r>
            <a:r>
              <a:rPr kumimoji="1" lang="ja-JP" altLang="en-US" dirty="0"/>
              <a:t>分類、</a:t>
            </a:r>
            <a:r>
              <a:rPr kumimoji="1" lang="en-US" altLang="ja-JP" dirty="0"/>
              <a:t>D</a:t>
            </a:r>
            <a:r>
              <a:rPr kumimoji="1" lang="ja-JP" altLang="en-US" dirty="0"/>
              <a:t>分類では、プログラミングの楽しさや面白さ、</a:t>
            </a:r>
            <a:endParaRPr kumimoji="1" lang="en-US" altLang="ja-JP" dirty="0"/>
          </a:p>
          <a:p>
            <a:r>
              <a:rPr kumimoji="1" lang="ja-JP" altLang="en-US" dirty="0"/>
              <a:t>達成感などを味わえる題材などでプログラミングを体験する例</a:t>
            </a:r>
            <a:endParaRPr kumimoji="1" lang="en-US" altLang="ja-JP" dirty="0"/>
          </a:p>
          <a:p>
            <a:r>
              <a:rPr kumimoji="1" lang="ja-JP" altLang="en-US" dirty="0"/>
              <a:t>等プログラミングの楽しさをしる為の活動が分類されています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904A583D-3086-4392-A5A2-8086C65A3D3F}" type="slidenum">
              <a:rPr kumimoji="1" lang="ja-JP" altLang="en-US" smtClean="0"/>
              <a:t>6</a:t>
            </a:fld>
            <a:endParaRPr kumimoji="1" lang="ja-JP" altLang="en-US"/>
          </a:p>
        </p:txBody>
      </p:sp>
    </p:spTree>
    <p:extLst>
      <p:ext uri="{BB962C8B-B14F-4D97-AF65-F5344CB8AC3E}">
        <p14:creationId xmlns:p14="http://schemas.microsoft.com/office/powerpoint/2010/main" val="4163353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E</a:t>
            </a:r>
            <a:r>
              <a:rPr kumimoji="1" lang="ja-JP" altLang="en-US" dirty="0"/>
              <a:t>分類、</a:t>
            </a:r>
            <a:r>
              <a:rPr kumimoji="1" lang="en-US" altLang="ja-JP" dirty="0"/>
              <a:t>F</a:t>
            </a:r>
            <a:r>
              <a:rPr kumimoji="1" lang="ja-JP" altLang="en-US" dirty="0"/>
              <a:t>分類では、地域や企業・団体等において</a:t>
            </a:r>
            <a:endParaRPr kumimoji="1" lang="en-US" altLang="ja-JP" dirty="0"/>
          </a:p>
          <a:p>
            <a:r>
              <a:rPr kumimoji="1" lang="ja-JP" altLang="en-US" dirty="0"/>
              <a:t>学習の機会が用意されプログラミングに興味、関心</a:t>
            </a:r>
            <a:endParaRPr kumimoji="1" lang="en-US" altLang="ja-JP" dirty="0"/>
          </a:p>
          <a:p>
            <a:r>
              <a:rPr kumimoji="1" lang="ja-JP" altLang="en-US" dirty="0"/>
              <a:t>を抱かせる活動が分類されています</a:t>
            </a:r>
          </a:p>
        </p:txBody>
      </p:sp>
      <p:sp>
        <p:nvSpPr>
          <p:cNvPr id="4" name="スライド番号プレースホルダー 3"/>
          <p:cNvSpPr>
            <a:spLocks noGrp="1"/>
          </p:cNvSpPr>
          <p:nvPr>
            <p:ph type="sldNum" sz="quarter" idx="5"/>
          </p:nvPr>
        </p:nvSpPr>
        <p:spPr/>
        <p:txBody>
          <a:bodyPr/>
          <a:lstStyle/>
          <a:p>
            <a:fld id="{904A583D-3086-4392-A5A2-8086C65A3D3F}" type="slidenum">
              <a:rPr kumimoji="1" lang="ja-JP" altLang="en-US" smtClean="0"/>
              <a:t>7</a:t>
            </a:fld>
            <a:endParaRPr kumimoji="1" lang="ja-JP" altLang="en-US"/>
          </a:p>
        </p:txBody>
      </p:sp>
    </p:spTree>
    <p:extLst>
      <p:ext uri="{BB962C8B-B14F-4D97-AF65-F5344CB8AC3E}">
        <p14:creationId xmlns:p14="http://schemas.microsoft.com/office/powerpoint/2010/main" val="1869114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a:t>
            </a:r>
            <a:r>
              <a:rPr kumimoji="1" lang="ja-JP" altLang="en-US" dirty="0"/>
              <a:t>分類には算数や理科等が定義されています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904A583D-3086-4392-A5A2-8086C65A3D3F}" type="slidenum">
              <a:rPr kumimoji="1" lang="ja-JP" altLang="en-US" smtClean="0"/>
              <a:t>8</a:t>
            </a:fld>
            <a:endParaRPr kumimoji="1" lang="ja-JP" altLang="en-US"/>
          </a:p>
        </p:txBody>
      </p:sp>
    </p:spTree>
    <p:extLst>
      <p:ext uri="{BB962C8B-B14F-4D97-AF65-F5344CB8AC3E}">
        <p14:creationId xmlns:p14="http://schemas.microsoft.com/office/powerpoint/2010/main" val="3733152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a:t>
            </a:r>
            <a:r>
              <a:rPr kumimoji="1" lang="ja-JP" altLang="en-US" dirty="0"/>
              <a:t>分類には音楽や社会等が定義されています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904A583D-3086-4392-A5A2-8086C65A3D3F}" type="slidenum">
              <a:rPr kumimoji="1" lang="ja-JP" altLang="en-US" smtClean="0"/>
              <a:t>9</a:t>
            </a:fld>
            <a:endParaRPr kumimoji="1" lang="ja-JP" altLang="en-US"/>
          </a:p>
        </p:txBody>
      </p:sp>
    </p:spTree>
    <p:extLst>
      <p:ext uri="{BB962C8B-B14F-4D97-AF65-F5344CB8AC3E}">
        <p14:creationId xmlns:p14="http://schemas.microsoft.com/office/powerpoint/2010/main" val="3858844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私は、</a:t>
            </a:r>
            <a:r>
              <a:rPr kumimoji="1" lang="ja-JP" altLang="ja-JP" sz="1200" kern="1200" dirty="0">
                <a:solidFill>
                  <a:schemeClr val="tx1"/>
                </a:solidFill>
                <a:effectLst/>
                <a:latin typeface="+mn-lt"/>
                <a:ea typeface="+mn-ea"/>
                <a:cs typeface="+mn-cs"/>
              </a:rPr>
              <a:t>弓削小学校</a:t>
            </a:r>
            <a:r>
              <a:rPr kumimoji="1" lang="ja-JP" altLang="en-US" sz="1200" kern="1200" dirty="0">
                <a:solidFill>
                  <a:schemeClr val="tx1"/>
                </a:solidFill>
                <a:effectLst/>
                <a:latin typeface="+mn-lt"/>
                <a:ea typeface="+mn-ea"/>
                <a:cs typeface="+mn-cs"/>
              </a:rPr>
              <a:t>で行われた</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a:solidFill>
                  <a:schemeClr val="tx1"/>
                </a:solidFill>
                <a:effectLst/>
                <a:latin typeface="+mn-lt"/>
                <a:ea typeface="+mn-ea"/>
                <a:cs typeface="+mn-cs"/>
              </a:rPr>
              <a:t>プログラミングの導入授業に</a:t>
            </a:r>
            <a:r>
              <a:rPr kumimoji="1" lang="en-US" altLang="ja-JP" sz="1200" kern="1200" dirty="0">
                <a:solidFill>
                  <a:schemeClr val="tx1"/>
                </a:solidFill>
                <a:effectLst/>
                <a:latin typeface="+mn-lt"/>
                <a:ea typeface="+mn-ea"/>
                <a:cs typeface="+mn-cs"/>
              </a:rPr>
              <a:t>TA</a:t>
            </a:r>
            <a:r>
              <a:rPr kumimoji="1" lang="ja-JP" altLang="ja-JP" sz="1200" kern="1200" dirty="0">
                <a:solidFill>
                  <a:schemeClr val="tx1"/>
                </a:solidFill>
                <a:effectLst/>
                <a:latin typeface="+mn-lt"/>
                <a:ea typeface="+mn-ea"/>
                <a:cs typeface="+mn-cs"/>
              </a:rPr>
              <a:t>として参加し</a:t>
            </a:r>
            <a:r>
              <a:rPr kumimoji="1" lang="ja-JP" altLang="en-US" sz="1200" kern="1200" dirty="0">
                <a:solidFill>
                  <a:schemeClr val="tx1"/>
                </a:solidFill>
                <a:effectLst/>
                <a:latin typeface="+mn-lt"/>
                <a:ea typeface="+mn-ea"/>
                <a:cs typeface="+mn-cs"/>
              </a:rPr>
              <a:t>ました</a:t>
            </a:r>
            <a:r>
              <a:rPr kumimoji="1" lang="ja-JP" altLang="ja-JP" sz="1200" kern="1200" dirty="0">
                <a:solidFill>
                  <a:schemeClr val="tx1"/>
                </a:solidFill>
                <a:effectLst/>
                <a:latin typeface="+mn-lt"/>
                <a:ea typeface="+mn-ea"/>
                <a:cs typeface="+mn-cs"/>
              </a:rPr>
              <a:t>．</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a:solidFill>
                  <a:schemeClr val="tx1"/>
                </a:solidFill>
                <a:effectLst/>
                <a:latin typeface="+mn-lt"/>
                <a:ea typeface="+mn-ea"/>
                <a:cs typeface="+mn-cs"/>
              </a:rPr>
              <a:t>対象は</a:t>
            </a:r>
            <a:r>
              <a:rPr kumimoji="1" lang="en-US" altLang="ja-JP" sz="1200" kern="1200" dirty="0">
                <a:solidFill>
                  <a:schemeClr val="tx1"/>
                </a:solidFill>
                <a:effectLst/>
                <a:latin typeface="+mn-lt"/>
                <a:ea typeface="+mn-ea"/>
                <a:cs typeface="+mn-cs"/>
              </a:rPr>
              <a:t>3</a:t>
            </a:r>
            <a:r>
              <a:rPr kumimoji="1" lang="ja-JP" altLang="ja-JP" sz="1200" kern="1200" dirty="0">
                <a:solidFill>
                  <a:schemeClr val="tx1"/>
                </a:solidFill>
                <a:effectLst/>
                <a:latin typeface="+mn-lt"/>
                <a:ea typeface="+mn-ea"/>
                <a:cs typeface="+mn-cs"/>
              </a:rPr>
              <a:t>年生であり，教材には</a:t>
            </a:r>
            <a:r>
              <a:rPr kumimoji="1" lang="en-US" altLang="ja-JP" sz="1200" kern="1200" dirty="0" err="1">
                <a:solidFill>
                  <a:schemeClr val="tx1"/>
                </a:solidFill>
                <a:effectLst/>
                <a:latin typeface="+mn-lt"/>
                <a:ea typeface="+mn-ea"/>
                <a:cs typeface="+mn-cs"/>
              </a:rPr>
              <a:t>mBot</a:t>
            </a:r>
            <a:r>
              <a:rPr kumimoji="1" lang="ja-JP" altLang="ja-JP" sz="1200" kern="1200" dirty="0">
                <a:solidFill>
                  <a:schemeClr val="tx1"/>
                </a:solidFill>
                <a:effectLst/>
                <a:latin typeface="+mn-lt"/>
                <a:ea typeface="+mn-ea"/>
                <a:cs typeface="+mn-cs"/>
              </a:rPr>
              <a:t>を用い</a:t>
            </a:r>
            <a:r>
              <a:rPr kumimoji="1" lang="ja-JP" altLang="en-US" sz="1200" kern="1200" dirty="0">
                <a:solidFill>
                  <a:schemeClr val="tx1"/>
                </a:solidFill>
                <a:effectLst/>
                <a:latin typeface="+mn-lt"/>
                <a:ea typeface="+mn-ea"/>
                <a:cs typeface="+mn-cs"/>
              </a:rPr>
              <a:t>ました</a:t>
            </a:r>
            <a:r>
              <a:rPr kumimoji="1" lang="ja-JP" altLang="ja-JP" sz="1200" kern="1200" dirty="0">
                <a:solidFill>
                  <a:schemeClr val="tx1"/>
                </a:solidFill>
                <a:effectLst/>
                <a:latin typeface="+mn-lt"/>
                <a:ea typeface="+mn-ea"/>
                <a:cs typeface="+mn-cs"/>
              </a:rPr>
              <a:t>．</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err="1">
                <a:solidFill>
                  <a:schemeClr val="tx1"/>
                </a:solidFill>
                <a:effectLst/>
                <a:latin typeface="+mn-lt"/>
                <a:ea typeface="+mn-ea"/>
                <a:cs typeface="+mn-cs"/>
              </a:rPr>
              <a:t>mBot</a:t>
            </a:r>
            <a:r>
              <a:rPr kumimoji="1" lang="ja-JP" altLang="ja-JP" sz="1200" kern="1200" dirty="0">
                <a:solidFill>
                  <a:schemeClr val="tx1"/>
                </a:solidFill>
                <a:effectLst/>
                <a:latin typeface="+mn-lt"/>
                <a:ea typeface="+mn-ea"/>
                <a:cs typeface="+mn-cs"/>
              </a:rPr>
              <a:t>の特徴や利用方法については，事前に講習会を実施して，</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a:solidFill>
                  <a:schemeClr val="tx1"/>
                </a:solidFill>
                <a:effectLst/>
                <a:latin typeface="+mn-lt"/>
                <a:ea typeface="+mn-ea"/>
                <a:cs typeface="+mn-cs"/>
              </a:rPr>
              <a:t>小学校教諭に活用方法や中学校での実践例などを</a:t>
            </a:r>
            <a:r>
              <a:rPr kumimoji="1" lang="ja-JP" altLang="en-US" sz="1200" kern="1200" dirty="0">
                <a:solidFill>
                  <a:schemeClr val="tx1"/>
                </a:solidFill>
                <a:effectLst/>
                <a:latin typeface="+mn-lt"/>
                <a:ea typeface="+mn-ea"/>
                <a:cs typeface="+mn-cs"/>
              </a:rPr>
              <a:t>レクチャー</a:t>
            </a:r>
            <a:r>
              <a:rPr kumimoji="1" lang="ja-JP" altLang="ja-JP" sz="1200" kern="1200" dirty="0">
                <a:solidFill>
                  <a:schemeClr val="tx1"/>
                </a:solidFill>
                <a:effectLst/>
                <a:latin typeface="+mn-lt"/>
                <a:ea typeface="+mn-ea"/>
                <a:cs typeface="+mn-cs"/>
              </a:rPr>
              <a:t>し</a:t>
            </a:r>
            <a:r>
              <a:rPr kumimoji="1" lang="ja-JP" altLang="en-US" sz="1200" kern="1200" dirty="0">
                <a:solidFill>
                  <a:schemeClr val="tx1"/>
                </a:solidFill>
                <a:effectLst/>
                <a:latin typeface="+mn-lt"/>
                <a:ea typeface="+mn-ea"/>
                <a:cs typeface="+mn-cs"/>
              </a:rPr>
              <a:t>ました</a:t>
            </a:r>
            <a:r>
              <a:rPr kumimoji="1" lang="ja-JP" altLang="ja-JP" sz="1200" kern="1200" dirty="0">
                <a:solidFill>
                  <a:schemeClr val="tx1"/>
                </a:solidFill>
                <a:effectLst/>
                <a:latin typeface="+mn-lt"/>
                <a:ea typeface="+mn-ea"/>
                <a:cs typeface="+mn-cs"/>
              </a:rPr>
              <a:t>．</a:t>
            </a:r>
          </a:p>
          <a:p>
            <a:endParaRPr kumimoji="1" lang="ja-JP" altLang="en-US" dirty="0"/>
          </a:p>
        </p:txBody>
      </p:sp>
      <p:sp>
        <p:nvSpPr>
          <p:cNvPr id="4" name="スライド番号プレースホルダー 3"/>
          <p:cNvSpPr>
            <a:spLocks noGrp="1"/>
          </p:cNvSpPr>
          <p:nvPr>
            <p:ph type="sldNum" sz="quarter" idx="5"/>
          </p:nvPr>
        </p:nvSpPr>
        <p:spPr/>
        <p:txBody>
          <a:bodyPr/>
          <a:lstStyle/>
          <a:p>
            <a:fld id="{904A583D-3086-4392-A5A2-8086C65A3D3F}" type="slidenum">
              <a:rPr kumimoji="1" lang="ja-JP" altLang="en-US" smtClean="0"/>
              <a:t>11</a:t>
            </a:fld>
            <a:endParaRPr kumimoji="1" lang="ja-JP" altLang="en-US"/>
          </a:p>
        </p:txBody>
      </p:sp>
    </p:spTree>
    <p:extLst>
      <p:ext uri="{BB962C8B-B14F-4D97-AF65-F5344CB8AC3E}">
        <p14:creationId xmlns:p14="http://schemas.microsoft.com/office/powerpoint/2010/main" val="967661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6239A59-7F02-40E8-B487-20B6CD388423}" type="datetimeFigureOut">
              <a:rPr kumimoji="1" lang="ja-JP" altLang="en-US" smtClean="0"/>
              <a:t>2020/2/4</a:t>
            </a:fld>
            <a:endParaRPr kumimoji="1" lang="ja-JP" altLang="en-US"/>
          </a:p>
        </p:txBody>
      </p:sp>
      <p:sp>
        <p:nvSpPr>
          <p:cNvPr id="5" name="Footer Placeholder 4"/>
          <p:cNvSpPr>
            <a:spLocks noGrp="1"/>
          </p:cNvSpPr>
          <p:nvPr>
            <p:ph type="ftr" sz="quarter" idx="11"/>
          </p:nvPr>
        </p:nvSpPr>
        <p:spPr>
          <a:xfrm>
            <a:off x="2396319" y="329308"/>
            <a:ext cx="3086292" cy="309201"/>
          </a:xfrm>
        </p:spPr>
        <p:txBody>
          <a:bodyPr/>
          <a:lstStyle/>
          <a:p>
            <a:endParaRPr kumimoji="1" lang="ja-JP" altLang="en-US"/>
          </a:p>
        </p:txBody>
      </p:sp>
      <p:sp>
        <p:nvSpPr>
          <p:cNvPr id="6" name="Slide Number Placeholder 5"/>
          <p:cNvSpPr>
            <a:spLocks noGrp="1"/>
          </p:cNvSpPr>
          <p:nvPr>
            <p:ph type="sldNum" sz="quarter" idx="12"/>
          </p:nvPr>
        </p:nvSpPr>
        <p:spPr>
          <a:xfrm>
            <a:off x="1434703" y="798973"/>
            <a:ext cx="802005" cy="503578"/>
          </a:xfrm>
        </p:spPr>
        <p:txBody>
          <a:bodyPr/>
          <a:lstStyle/>
          <a:p>
            <a:fld id="{E95267CD-E0ED-439B-90C5-844D2462C379}" type="slidenum">
              <a:rPr kumimoji="1" lang="ja-JP" altLang="en-US" smtClean="0"/>
              <a:t>‹#›</a:t>
            </a:fld>
            <a:endParaRPr kumimoji="1" lang="ja-JP" alt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60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6239A59-7F02-40E8-B487-20B6CD388423}" type="datetimeFigureOut">
              <a:rPr kumimoji="1" lang="ja-JP" altLang="en-US" smtClean="0"/>
              <a:t>2020/2/4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95267CD-E0ED-439B-90C5-844D2462C379}" type="slidenum">
              <a:rPr kumimoji="1" lang="ja-JP" altLang="en-US" smtClean="0"/>
              <a:t>‹#›</a:t>
            </a:fld>
            <a:endParaRPr kumimoji="1" lang="ja-JP" altLang="en-US"/>
          </a:p>
        </p:txBody>
      </p:sp>
    </p:spTree>
    <p:extLst>
      <p:ext uri="{BB962C8B-B14F-4D97-AF65-F5344CB8AC3E}">
        <p14:creationId xmlns:p14="http://schemas.microsoft.com/office/powerpoint/2010/main" val="1684889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6239A59-7F02-40E8-B487-20B6CD388423}" type="datetimeFigureOut">
              <a:rPr kumimoji="1" lang="ja-JP" altLang="en-US" smtClean="0"/>
              <a:t>2020/2/4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95267CD-E0ED-439B-90C5-844D2462C379}" type="slidenum">
              <a:rPr kumimoji="1" lang="ja-JP" altLang="en-US" smtClean="0"/>
              <a:t>‹#›</a:t>
            </a:fld>
            <a:endParaRPr kumimoji="1" lang="ja-JP" alt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0482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6239A59-7F02-40E8-B487-20B6CD388423}" type="datetimeFigureOut">
              <a:rPr kumimoji="1" lang="ja-JP" altLang="en-US" smtClean="0"/>
              <a:t>2020/2/4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95267CD-E0ED-439B-90C5-844D2462C379}" type="slidenum">
              <a:rPr kumimoji="1" lang="ja-JP" altLang="en-US" smtClean="0"/>
              <a:t>‹#›</a:t>
            </a:fld>
            <a:endParaRPr kumimoji="1" lang="ja-JP" alt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1817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6239A59-7F02-40E8-B487-20B6CD388423}" type="datetimeFigureOut">
              <a:rPr kumimoji="1" lang="ja-JP" altLang="en-US" smtClean="0"/>
              <a:t>2020/2/4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95267CD-E0ED-439B-90C5-844D2462C379}" type="slidenum">
              <a:rPr kumimoji="1" lang="ja-JP" altLang="en-US" smtClean="0"/>
              <a:t>‹#›</a:t>
            </a:fld>
            <a:endParaRPr kumimoji="1" lang="ja-JP" alt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8249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6239A59-7F02-40E8-B487-20B6CD388423}" type="datetimeFigureOut">
              <a:rPr kumimoji="1" lang="ja-JP" altLang="en-US" smtClean="0"/>
              <a:t>2020/2/4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95267CD-E0ED-439B-90C5-844D2462C379}" type="slidenum">
              <a:rPr kumimoji="1" lang="ja-JP" altLang="en-US" smtClean="0"/>
              <a:t>‹#›</a:t>
            </a:fld>
            <a:endParaRPr kumimoji="1" lang="ja-JP" alt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022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1443491" y="2824270"/>
            <a:ext cx="3125766" cy="26444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889182" y="2821491"/>
            <a:ext cx="3125652" cy="263737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6239A59-7F02-40E8-B487-20B6CD388423}" type="datetimeFigureOut">
              <a:rPr kumimoji="1" lang="ja-JP" altLang="en-US" smtClean="0"/>
              <a:t>2020/2/4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95267CD-E0ED-439B-90C5-844D2462C379}" type="slidenum">
              <a:rPr kumimoji="1" lang="ja-JP" altLang="en-US" smtClean="0"/>
              <a:t>‹#›</a:t>
            </a:fld>
            <a:endParaRPr kumimoji="1" lang="ja-JP" altLang="en-US"/>
          </a:p>
        </p:txBody>
      </p:sp>
    </p:spTree>
    <p:extLst>
      <p:ext uri="{BB962C8B-B14F-4D97-AF65-F5344CB8AC3E}">
        <p14:creationId xmlns:p14="http://schemas.microsoft.com/office/powerpoint/2010/main" val="2775996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6239A59-7F02-40E8-B487-20B6CD388423}" type="datetimeFigureOut">
              <a:rPr kumimoji="1" lang="ja-JP" altLang="en-US" smtClean="0"/>
              <a:t>2020/2/4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95267CD-E0ED-439B-90C5-844D2462C379}" type="slidenum">
              <a:rPr kumimoji="1" lang="ja-JP" altLang="en-US" smtClean="0"/>
              <a:t>‹#›</a:t>
            </a:fld>
            <a:endParaRPr kumimoji="1" lang="ja-JP" altLang="en-US"/>
          </a:p>
        </p:txBody>
      </p:sp>
    </p:spTree>
    <p:extLst>
      <p:ext uri="{BB962C8B-B14F-4D97-AF65-F5344CB8AC3E}">
        <p14:creationId xmlns:p14="http://schemas.microsoft.com/office/powerpoint/2010/main" val="849490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239A59-7F02-40E8-B487-20B6CD388423}" type="datetimeFigureOut">
              <a:rPr kumimoji="1" lang="ja-JP" altLang="en-US" smtClean="0"/>
              <a:t>2020/2/4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95267CD-E0ED-439B-90C5-844D2462C379}" type="slidenum">
              <a:rPr kumimoji="1" lang="ja-JP" altLang="en-US" smtClean="0"/>
              <a:t>‹#›</a:t>
            </a:fld>
            <a:endParaRPr kumimoji="1" lang="ja-JP" altLang="en-US"/>
          </a:p>
        </p:txBody>
      </p:sp>
    </p:spTree>
    <p:extLst>
      <p:ext uri="{BB962C8B-B14F-4D97-AF65-F5344CB8AC3E}">
        <p14:creationId xmlns:p14="http://schemas.microsoft.com/office/powerpoint/2010/main" val="1757444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6239A59-7F02-40E8-B487-20B6CD388423}" type="datetimeFigureOut">
              <a:rPr kumimoji="1" lang="ja-JP" altLang="en-US" smtClean="0"/>
              <a:t>2020/2/4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95267CD-E0ED-439B-90C5-844D2462C379}" type="slidenum">
              <a:rPr kumimoji="1" lang="ja-JP" altLang="en-US" smtClean="0"/>
              <a:t>‹#›</a:t>
            </a:fld>
            <a:endParaRPr kumimoji="1" lang="ja-JP" alt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3217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D6239A59-7F02-40E8-B487-20B6CD388423}" type="datetimeFigureOut">
              <a:rPr kumimoji="1" lang="ja-JP" altLang="en-US" smtClean="0"/>
              <a:t>2020/2/4</a:t>
            </a:fld>
            <a:endParaRPr kumimoji="1" lang="ja-JP" altLang="en-US"/>
          </a:p>
        </p:txBody>
      </p:sp>
      <p:sp>
        <p:nvSpPr>
          <p:cNvPr id="6" name="Footer Placeholder 5"/>
          <p:cNvSpPr>
            <a:spLocks noGrp="1"/>
          </p:cNvSpPr>
          <p:nvPr>
            <p:ph type="ftr" sz="quarter" idx="11"/>
          </p:nvPr>
        </p:nvSpPr>
        <p:spPr>
          <a:xfrm>
            <a:off x="1437530" y="318641"/>
            <a:ext cx="3251553" cy="320931"/>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E95267CD-E0ED-439B-90C5-844D2462C379}" type="slidenum">
              <a:rPr kumimoji="1" lang="ja-JP" altLang="en-US" smtClean="0"/>
              <a:t>‹#›</a:t>
            </a:fld>
            <a:endParaRPr kumimoji="1" lang="ja-JP" alt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296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6239A59-7F02-40E8-B487-20B6CD388423}" type="datetimeFigureOut">
              <a:rPr kumimoji="1" lang="ja-JP" altLang="en-US" smtClean="0"/>
              <a:t>2020/2/4</a:t>
            </a:fld>
            <a:endParaRPr kumimoji="1" lang="ja-JP" alt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E95267CD-E0ED-439B-90C5-844D2462C379}" type="slidenum">
              <a:rPr kumimoji="1" lang="ja-JP" altLang="en-US" smtClean="0"/>
              <a:t>‹#›</a:t>
            </a:fld>
            <a:endParaRPr kumimoji="1" lang="ja-JP" altLang="en-US"/>
          </a:p>
        </p:txBody>
      </p:sp>
    </p:spTree>
    <p:extLst>
      <p:ext uri="{BB962C8B-B14F-4D97-AF65-F5344CB8AC3E}">
        <p14:creationId xmlns:p14="http://schemas.microsoft.com/office/powerpoint/2010/main" val="27637529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9D49BA-24C6-47F0-B4FE-2A8974388737}"/>
              </a:ext>
            </a:extLst>
          </p:cNvPr>
          <p:cNvSpPr>
            <a:spLocks noGrp="1"/>
          </p:cNvSpPr>
          <p:nvPr>
            <p:ph type="ctrTitle"/>
          </p:nvPr>
        </p:nvSpPr>
        <p:spPr/>
        <p:txBody>
          <a:bodyPr/>
          <a:lstStyle/>
          <a:p>
            <a:r>
              <a:rPr kumimoji="1" lang="ja-JP" altLang="en-US" dirty="0"/>
              <a:t>小学校</a:t>
            </a:r>
            <a:br>
              <a:rPr kumimoji="1" lang="en-US" altLang="ja-JP" dirty="0"/>
            </a:br>
            <a:r>
              <a:rPr kumimoji="1" lang="ja-JP" altLang="en-US" dirty="0"/>
              <a:t>プログラミング学習の教材作成</a:t>
            </a:r>
          </a:p>
        </p:txBody>
      </p:sp>
      <p:sp>
        <p:nvSpPr>
          <p:cNvPr id="3" name="字幕 2">
            <a:extLst>
              <a:ext uri="{FF2B5EF4-FFF2-40B4-BE49-F238E27FC236}">
                <a16:creationId xmlns:a16="http://schemas.microsoft.com/office/drawing/2014/main" id="{8F5063FC-B00B-4A94-AB6E-C2EFDC1FC083}"/>
              </a:ext>
            </a:extLst>
          </p:cNvPr>
          <p:cNvSpPr>
            <a:spLocks noGrp="1"/>
          </p:cNvSpPr>
          <p:nvPr>
            <p:ph type="subTitle" idx="1"/>
          </p:nvPr>
        </p:nvSpPr>
        <p:spPr/>
        <p:txBody>
          <a:bodyPr/>
          <a:lstStyle/>
          <a:p>
            <a:r>
              <a:rPr kumimoji="1" lang="ja-JP" altLang="en-US" dirty="0"/>
              <a:t>情報工学科　</a:t>
            </a:r>
            <a:r>
              <a:rPr kumimoji="1" lang="en-US" altLang="ja-JP" dirty="0"/>
              <a:t>5</a:t>
            </a:r>
            <a:r>
              <a:rPr kumimoji="1" lang="ja-JP" altLang="en-US" dirty="0"/>
              <a:t>年　</a:t>
            </a:r>
            <a:r>
              <a:rPr kumimoji="1" lang="en-US" altLang="ja-JP" dirty="0"/>
              <a:t>34</a:t>
            </a:r>
            <a:r>
              <a:rPr kumimoji="1" lang="ja-JP" altLang="en-US" dirty="0"/>
              <a:t>番　</a:t>
            </a:r>
            <a:endParaRPr kumimoji="1" lang="en-US" altLang="ja-JP" dirty="0"/>
          </a:p>
          <a:p>
            <a:r>
              <a:rPr lang="ja-JP" altLang="en-US" dirty="0"/>
              <a:t>田房研究室　村井朔也</a:t>
            </a:r>
            <a:endParaRPr kumimoji="1" lang="ja-JP" altLang="en-US" dirty="0"/>
          </a:p>
        </p:txBody>
      </p:sp>
    </p:spTree>
    <p:extLst>
      <p:ext uri="{BB962C8B-B14F-4D97-AF65-F5344CB8AC3E}">
        <p14:creationId xmlns:p14="http://schemas.microsoft.com/office/powerpoint/2010/main" val="3105774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3" name="Straight Connector 12">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タイトル 1">
            <a:extLst>
              <a:ext uri="{FF2B5EF4-FFF2-40B4-BE49-F238E27FC236}">
                <a16:creationId xmlns:a16="http://schemas.microsoft.com/office/drawing/2014/main" id="{97ED3911-8833-40F9-9973-A3C467C59E53}"/>
              </a:ext>
            </a:extLst>
          </p:cNvPr>
          <p:cNvSpPr>
            <a:spLocks noGrp="1"/>
          </p:cNvSpPr>
          <p:nvPr>
            <p:ph type="title"/>
          </p:nvPr>
        </p:nvSpPr>
        <p:spPr>
          <a:xfrm>
            <a:off x="1088684" y="804519"/>
            <a:ext cx="7202456" cy="1049235"/>
          </a:xfrm>
        </p:spPr>
        <p:txBody>
          <a:bodyPr vert="horz" lIns="91440" tIns="45720" rIns="91440" bIns="45720" rtlCol="0" anchor="t">
            <a:normAutofit/>
          </a:bodyPr>
          <a:lstStyle/>
          <a:p>
            <a:pPr defTabSz="914400"/>
            <a:r>
              <a:rPr kumimoji="1" lang="ja-JP" altLang="en-US" dirty="0"/>
              <a:t>教材の比較</a:t>
            </a:r>
            <a:endParaRPr kumimoji="1" lang="ja-JP" altLang="en-US"/>
          </a:p>
        </p:txBody>
      </p:sp>
      <p:graphicFrame>
        <p:nvGraphicFramePr>
          <p:cNvPr id="4" name="コンテンツ プレースホルダー 3">
            <a:extLst>
              <a:ext uri="{FF2B5EF4-FFF2-40B4-BE49-F238E27FC236}">
                <a16:creationId xmlns:a16="http://schemas.microsoft.com/office/drawing/2014/main" id="{7D7656B6-FA2C-444F-9DDC-24AE36FB4A50}"/>
              </a:ext>
            </a:extLst>
          </p:cNvPr>
          <p:cNvGraphicFramePr>
            <a:graphicFrameLocks noGrp="1"/>
          </p:cNvGraphicFramePr>
          <p:nvPr>
            <p:ph idx="1"/>
            <p:extLst>
              <p:ext uri="{D42A27DB-BD31-4B8C-83A1-F6EECF244321}">
                <p14:modId xmlns:p14="http://schemas.microsoft.com/office/powerpoint/2010/main" val="1777195563"/>
              </p:ext>
            </p:extLst>
          </p:nvPr>
        </p:nvGraphicFramePr>
        <p:xfrm>
          <a:off x="1088684" y="2210731"/>
          <a:ext cx="7202456" cy="3914683"/>
        </p:xfrm>
        <a:graphic>
          <a:graphicData uri="http://schemas.openxmlformats.org/drawingml/2006/table">
            <a:tbl>
              <a:tblPr firstRow="1" firstCol="1" bandRow="1">
                <a:noFill/>
                <a:tableStyleId>{5C22544A-7EE6-4342-B048-85BDC9FD1C3A}</a:tableStyleId>
              </a:tblPr>
              <a:tblGrid>
                <a:gridCol w="3586036">
                  <a:extLst>
                    <a:ext uri="{9D8B030D-6E8A-4147-A177-3AD203B41FA5}">
                      <a16:colId xmlns:a16="http://schemas.microsoft.com/office/drawing/2014/main" val="2370085310"/>
                    </a:ext>
                  </a:extLst>
                </a:gridCol>
                <a:gridCol w="3616420">
                  <a:extLst>
                    <a:ext uri="{9D8B030D-6E8A-4147-A177-3AD203B41FA5}">
                      <a16:colId xmlns:a16="http://schemas.microsoft.com/office/drawing/2014/main" val="329312194"/>
                    </a:ext>
                  </a:extLst>
                </a:gridCol>
              </a:tblGrid>
              <a:tr h="619541">
                <a:tc>
                  <a:txBody>
                    <a:bodyPr/>
                    <a:lstStyle/>
                    <a:p>
                      <a:pPr algn="ctr">
                        <a:spcAft>
                          <a:spcPts val="0"/>
                        </a:spcAft>
                      </a:pPr>
                      <a:r>
                        <a:rPr lang="ja-JP" sz="1400" b="1" kern="100">
                          <a:solidFill>
                            <a:srgbClr val="FFFFFF"/>
                          </a:solidFill>
                          <a:effectLst/>
                        </a:rPr>
                        <a:t>種類</a:t>
                      </a:r>
                      <a:endParaRPr lang="ja-JP" sz="1400" b="1" kern="100">
                        <a:solidFill>
                          <a:srgbClr val="FFFFFF"/>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199605" marR="119763" marT="119763" marB="119763">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a:spcAft>
                          <a:spcPts val="0"/>
                        </a:spcAft>
                      </a:pPr>
                      <a:r>
                        <a:rPr lang="ja-JP" sz="1400" b="1" kern="100">
                          <a:solidFill>
                            <a:srgbClr val="FFFFFF"/>
                          </a:solidFill>
                          <a:effectLst/>
                        </a:rPr>
                        <a:t>特徴</a:t>
                      </a:r>
                      <a:endParaRPr lang="ja-JP" sz="1400" b="1" kern="100">
                        <a:solidFill>
                          <a:srgbClr val="FFFFFF"/>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199605" marR="119763" marT="119763" marB="119763">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3551304970"/>
                  </a:ext>
                </a:extLst>
              </a:tr>
              <a:tr h="619541">
                <a:tc>
                  <a:txBody>
                    <a:bodyPr/>
                    <a:lstStyle/>
                    <a:p>
                      <a:pPr algn="l">
                        <a:spcAft>
                          <a:spcPts val="0"/>
                        </a:spcAft>
                      </a:pPr>
                      <a:r>
                        <a:rPr lang="ja-JP" sz="1400" b="1" kern="100">
                          <a:solidFill>
                            <a:srgbClr val="FFFFFF"/>
                          </a:solidFill>
                          <a:effectLst/>
                        </a:rPr>
                        <a:t>ロボット系</a:t>
                      </a:r>
                      <a:endParaRPr lang="ja-JP" sz="1400" b="1" kern="100">
                        <a:solidFill>
                          <a:srgbClr val="FFFFFF"/>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199605" marR="119763" marT="119763" marB="119763">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algn="l">
                        <a:spcAft>
                          <a:spcPts val="0"/>
                        </a:spcAft>
                      </a:pPr>
                      <a:r>
                        <a:rPr lang="ja-JP" sz="1400" kern="100">
                          <a:solidFill>
                            <a:schemeClr val="tx1">
                              <a:lumMod val="85000"/>
                              <a:lumOff val="15000"/>
                            </a:schemeClr>
                          </a:solidFill>
                          <a:effectLst/>
                        </a:rPr>
                        <a:t>ハードウェアを用いたプログラム</a:t>
                      </a:r>
                      <a:endParaRPr lang="ja-JP" sz="1400" kern="100">
                        <a:solidFill>
                          <a:schemeClr val="tx1">
                            <a:lumMod val="85000"/>
                            <a:lumOff val="15000"/>
                          </a:schemeClr>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199605" marR="119763" marT="119763" marB="119763">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532367714"/>
                  </a:ext>
                </a:extLst>
              </a:tr>
              <a:tr h="891867">
                <a:tc>
                  <a:txBody>
                    <a:bodyPr/>
                    <a:lstStyle/>
                    <a:p>
                      <a:pPr algn="l">
                        <a:spcAft>
                          <a:spcPts val="0"/>
                        </a:spcAft>
                      </a:pPr>
                      <a:r>
                        <a:rPr lang="ja-JP" sz="1400" b="1" kern="100">
                          <a:solidFill>
                            <a:srgbClr val="FFFFFF"/>
                          </a:solidFill>
                          <a:effectLst/>
                        </a:rPr>
                        <a:t>テキスト言語系</a:t>
                      </a:r>
                      <a:endParaRPr lang="ja-JP" sz="1400" b="1" kern="100">
                        <a:solidFill>
                          <a:srgbClr val="FFFFFF"/>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199605" marR="119763" marT="119763" marB="119763">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algn="l">
                        <a:spcAft>
                          <a:spcPts val="0"/>
                        </a:spcAft>
                      </a:pPr>
                      <a:r>
                        <a:rPr lang="ja-JP" sz="1400" kern="100">
                          <a:solidFill>
                            <a:schemeClr val="tx1">
                              <a:lumMod val="85000"/>
                              <a:lumOff val="15000"/>
                            </a:schemeClr>
                          </a:solidFill>
                          <a:effectLst/>
                        </a:rPr>
                        <a:t>コーディングを用いてプログラミングコードを記述するプログラミング</a:t>
                      </a:r>
                      <a:endParaRPr lang="ja-JP" sz="1400" kern="100">
                        <a:solidFill>
                          <a:schemeClr val="tx1">
                            <a:lumMod val="85000"/>
                            <a:lumOff val="15000"/>
                          </a:schemeClr>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199605" marR="119763" marT="119763" marB="119763">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280336379"/>
                  </a:ext>
                </a:extLst>
              </a:tr>
              <a:tr h="891867">
                <a:tc>
                  <a:txBody>
                    <a:bodyPr/>
                    <a:lstStyle/>
                    <a:p>
                      <a:pPr algn="l">
                        <a:spcAft>
                          <a:spcPts val="0"/>
                        </a:spcAft>
                      </a:pPr>
                      <a:r>
                        <a:rPr lang="ja-JP" sz="1400" b="1" kern="100">
                          <a:solidFill>
                            <a:srgbClr val="FFFFFF"/>
                          </a:solidFill>
                          <a:effectLst/>
                        </a:rPr>
                        <a:t>ビジュアル言語系</a:t>
                      </a:r>
                      <a:endParaRPr lang="ja-JP" sz="1400" b="1" kern="100">
                        <a:solidFill>
                          <a:srgbClr val="FFFFFF"/>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199605" marR="119763" marT="119763" marB="119763">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algn="l">
                        <a:spcAft>
                          <a:spcPts val="0"/>
                        </a:spcAft>
                      </a:pPr>
                      <a:r>
                        <a:rPr lang="ja-JP" sz="1400" kern="100" dirty="0">
                          <a:solidFill>
                            <a:schemeClr val="tx1">
                              <a:lumMod val="85000"/>
                              <a:lumOff val="15000"/>
                            </a:schemeClr>
                          </a:solidFill>
                          <a:effectLst/>
                        </a:rPr>
                        <a:t>視覚的なオブジェクトで記述するプログラミング</a:t>
                      </a:r>
                      <a:endParaRPr lang="ja-JP" sz="1400" kern="100" dirty="0">
                        <a:solidFill>
                          <a:schemeClr val="tx1">
                            <a:lumMod val="85000"/>
                            <a:lumOff val="15000"/>
                          </a:schemeClr>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199605" marR="119763" marT="119763" marB="119763">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721162487"/>
                  </a:ext>
                </a:extLst>
              </a:tr>
              <a:tr h="891867">
                <a:tc>
                  <a:txBody>
                    <a:bodyPr/>
                    <a:lstStyle/>
                    <a:p>
                      <a:pPr algn="l">
                        <a:spcAft>
                          <a:spcPts val="0"/>
                        </a:spcAft>
                      </a:pPr>
                      <a:r>
                        <a:rPr lang="ja-JP" sz="1400" b="1" kern="100">
                          <a:solidFill>
                            <a:srgbClr val="FFFFFF"/>
                          </a:solidFill>
                          <a:effectLst/>
                        </a:rPr>
                        <a:t>アンプラグドプログラミング系</a:t>
                      </a:r>
                      <a:endParaRPr lang="ja-JP" sz="1400" b="1" kern="100">
                        <a:solidFill>
                          <a:srgbClr val="FFFFFF"/>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199605" marR="119763" marT="119763" marB="119763">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noFill/>
                      <a:prstDash val="solid"/>
                    </a:lnB>
                    <a:solidFill>
                      <a:srgbClr val="636B68">
                        <a:alpha val="69804"/>
                      </a:srgbClr>
                    </a:solidFill>
                  </a:tcPr>
                </a:tc>
                <a:tc>
                  <a:txBody>
                    <a:bodyPr/>
                    <a:lstStyle/>
                    <a:p>
                      <a:pPr algn="l">
                        <a:spcAft>
                          <a:spcPts val="0"/>
                        </a:spcAft>
                      </a:pPr>
                      <a:r>
                        <a:rPr lang="en-US" sz="1400" kern="100" dirty="0">
                          <a:solidFill>
                            <a:schemeClr val="tx1">
                              <a:lumMod val="85000"/>
                              <a:lumOff val="15000"/>
                            </a:schemeClr>
                          </a:solidFill>
                          <a:effectLst/>
                        </a:rPr>
                        <a:t>PC</a:t>
                      </a:r>
                      <a:r>
                        <a:rPr lang="ja-JP" sz="1400" kern="100" dirty="0">
                          <a:solidFill>
                            <a:schemeClr val="tx1">
                              <a:lumMod val="85000"/>
                              <a:lumOff val="15000"/>
                            </a:schemeClr>
                          </a:solidFill>
                          <a:effectLst/>
                        </a:rPr>
                        <a:t>やタブレット等の電子媒体を用いないプログラミング</a:t>
                      </a:r>
                      <a:endParaRPr lang="ja-JP" sz="1400" kern="100" dirty="0">
                        <a:solidFill>
                          <a:schemeClr val="tx1">
                            <a:lumMod val="85000"/>
                            <a:lumOff val="15000"/>
                          </a:schemeClr>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199605" marR="119763" marT="119763" marB="119763">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1230483754"/>
                  </a:ext>
                </a:extLst>
              </a:tr>
            </a:tbl>
          </a:graphicData>
        </a:graphic>
      </p:graphicFrame>
    </p:spTree>
    <p:extLst>
      <p:ext uri="{BB962C8B-B14F-4D97-AF65-F5344CB8AC3E}">
        <p14:creationId xmlns:p14="http://schemas.microsoft.com/office/powerpoint/2010/main" val="3655686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89F415-A13C-4F87-AB95-2C2AE1961A1F}"/>
              </a:ext>
            </a:extLst>
          </p:cNvPr>
          <p:cNvSpPr>
            <a:spLocks noGrp="1"/>
          </p:cNvSpPr>
          <p:nvPr>
            <p:ph type="title"/>
          </p:nvPr>
        </p:nvSpPr>
        <p:spPr/>
        <p:txBody>
          <a:bodyPr/>
          <a:lstStyle/>
          <a:p>
            <a:r>
              <a:rPr kumimoji="1" lang="ja-JP" altLang="en-US" dirty="0"/>
              <a:t>プログラミング教育の実践例</a:t>
            </a:r>
          </a:p>
        </p:txBody>
      </p:sp>
      <p:pic>
        <p:nvPicPr>
          <p:cNvPr id="5" name="コンテンツ プレースホルダー 4">
            <a:extLst>
              <a:ext uri="{FF2B5EF4-FFF2-40B4-BE49-F238E27FC236}">
                <a16:creationId xmlns:a16="http://schemas.microsoft.com/office/drawing/2014/main" id="{993DE2A3-F421-4CB5-A69C-E88348BBD56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5035" y="2016125"/>
            <a:ext cx="5188255" cy="3449638"/>
          </a:xfrm>
        </p:spPr>
      </p:pic>
    </p:spTree>
    <p:extLst>
      <p:ext uri="{BB962C8B-B14F-4D97-AF65-F5344CB8AC3E}">
        <p14:creationId xmlns:p14="http://schemas.microsoft.com/office/powerpoint/2010/main" val="3221032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159A3C-2F83-4258-AEB9-EC33D32D6471}"/>
              </a:ext>
            </a:extLst>
          </p:cNvPr>
          <p:cNvSpPr>
            <a:spLocks noGrp="1"/>
          </p:cNvSpPr>
          <p:nvPr>
            <p:ph type="title"/>
          </p:nvPr>
        </p:nvSpPr>
        <p:spPr/>
        <p:txBody>
          <a:bodyPr/>
          <a:lstStyle/>
          <a:p>
            <a:r>
              <a:rPr kumimoji="1" lang="ja-JP" altLang="en-US" dirty="0"/>
              <a:t>教材一覧</a:t>
            </a:r>
          </a:p>
        </p:txBody>
      </p:sp>
      <p:graphicFrame>
        <p:nvGraphicFramePr>
          <p:cNvPr id="10" name="表 10">
            <a:extLst>
              <a:ext uri="{FF2B5EF4-FFF2-40B4-BE49-F238E27FC236}">
                <a16:creationId xmlns:a16="http://schemas.microsoft.com/office/drawing/2014/main" id="{B5824E7B-F6A0-42A5-81AB-712DA70F2FCC}"/>
              </a:ext>
            </a:extLst>
          </p:cNvPr>
          <p:cNvGraphicFramePr>
            <a:graphicFrameLocks noGrp="1"/>
          </p:cNvGraphicFramePr>
          <p:nvPr>
            <p:ph idx="1"/>
            <p:extLst>
              <p:ext uri="{D42A27DB-BD31-4B8C-83A1-F6EECF244321}">
                <p14:modId xmlns:p14="http://schemas.microsoft.com/office/powerpoint/2010/main" val="413484211"/>
              </p:ext>
            </p:extLst>
          </p:nvPr>
        </p:nvGraphicFramePr>
        <p:xfrm>
          <a:off x="1443038" y="2016123"/>
          <a:ext cx="6584829" cy="4138850"/>
        </p:xfrm>
        <a:graphic>
          <a:graphicData uri="http://schemas.openxmlformats.org/drawingml/2006/table">
            <a:tbl>
              <a:tblPr firstRow="1" bandRow="1">
                <a:tableStyleId>{5C22544A-7EE6-4342-B048-85BDC9FD1C3A}</a:tableStyleId>
              </a:tblPr>
              <a:tblGrid>
                <a:gridCol w="3300730">
                  <a:extLst>
                    <a:ext uri="{9D8B030D-6E8A-4147-A177-3AD203B41FA5}">
                      <a16:colId xmlns:a16="http://schemas.microsoft.com/office/drawing/2014/main" val="3344482114"/>
                    </a:ext>
                  </a:extLst>
                </a:gridCol>
                <a:gridCol w="3284099">
                  <a:extLst>
                    <a:ext uri="{9D8B030D-6E8A-4147-A177-3AD203B41FA5}">
                      <a16:colId xmlns:a16="http://schemas.microsoft.com/office/drawing/2014/main" val="868450780"/>
                    </a:ext>
                  </a:extLst>
                </a:gridCol>
              </a:tblGrid>
              <a:tr h="687562">
                <a:tc>
                  <a:txBody>
                    <a:bodyPr/>
                    <a:lstStyle/>
                    <a:p>
                      <a:pPr algn="ctr"/>
                      <a:r>
                        <a:rPr kumimoji="1" lang="ja-JP" altLang="en-US" sz="2000" dirty="0"/>
                        <a:t>テーマ名</a:t>
                      </a:r>
                    </a:p>
                  </a:txBody>
                  <a:tcPr/>
                </a:tc>
                <a:tc>
                  <a:txBody>
                    <a:bodyPr/>
                    <a:lstStyle/>
                    <a:p>
                      <a:r>
                        <a:rPr kumimoji="1" lang="ja-JP" altLang="en-US" sz="2000" dirty="0"/>
                        <a:t>学習するプログラミング　的思考</a:t>
                      </a:r>
                    </a:p>
                  </a:txBody>
                  <a:tcPr/>
                </a:tc>
                <a:extLst>
                  <a:ext uri="{0D108BD9-81ED-4DB2-BD59-A6C34878D82A}">
                    <a16:rowId xmlns:a16="http://schemas.microsoft.com/office/drawing/2014/main" val="860310430"/>
                  </a:ext>
                </a:extLst>
              </a:tr>
              <a:tr h="687562">
                <a:tc>
                  <a:txBody>
                    <a:bodyPr/>
                    <a:lstStyle/>
                    <a:p>
                      <a:r>
                        <a:rPr kumimoji="1" lang="ja-JP" altLang="en-US" sz="2000" dirty="0"/>
                        <a:t>正多角形をかく</a:t>
                      </a:r>
                    </a:p>
                  </a:txBody>
                  <a:tcPr/>
                </a:tc>
                <a:tc>
                  <a:txBody>
                    <a:bodyPr/>
                    <a:lstStyle/>
                    <a:p>
                      <a:r>
                        <a:rPr kumimoji="1" lang="ja-JP" altLang="en-US" sz="2000" dirty="0"/>
                        <a:t>逐次</a:t>
                      </a:r>
                      <a:r>
                        <a:rPr kumimoji="1" lang="en-US" altLang="ja-JP" sz="2000" dirty="0"/>
                        <a:t>,</a:t>
                      </a:r>
                      <a:r>
                        <a:rPr kumimoji="1" lang="ja-JP" altLang="en-US" sz="2000" dirty="0"/>
                        <a:t>繰り返し処理</a:t>
                      </a:r>
                    </a:p>
                  </a:txBody>
                  <a:tcPr/>
                </a:tc>
                <a:extLst>
                  <a:ext uri="{0D108BD9-81ED-4DB2-BD59-A6C34878D82A}">
                    <a16:rowId xmlns:a16="http://schemas.microsoft.com/office/drawing/2014/main" val="1385673911"/>
                  </a:ext>
                </a:extLst>
              </a:tr>
              <a:tr h="687562">
                <a:tc>
                  <a:txBody>
                    <a:bodyPr/>
                    <a:lstStyle/>
                    <a:p>
                      <a:r>
                        <a:rPr kumimoji="1" lang="ja-JP" altLang="en-US" sz="2000" dirty="0"/>
                        <a:t>「チューリップ」を奏でる</a:t>
                      </a:r>
                    </a:p>
                  </a:txBody>
                  <a:tcPr/>
                </a:tc>
                <a:tc>
                  <a:txBody>
                    <a:bodyPr/>
                    <a:lstStyle/>
                    <a:p>
                      <a:r>
                        <a:rPr kumimoji="1" lang="ja-JP" altLang="en-US" sz="2000" dirty="0"/>
                        <a:t>逐次</a:t>
                      </a:r>
                      <a:r>
                        <a:rPr kumimoji="1" lang="en-US" altLang="ja-JP" sz="2000" dirty="0"/>
                        <a:t>,</a:t>
                      </a:r>
                      <a:r>
                        <a:rPr kumimoji="1" lang="ja-JP" altLang="en-US" sz="2000" dirty="0"/>
                        <a:t>繰り返し処理</a:t>
                      </a:r>
                    </a:p>
                  </a:txBody>
                  <a:tcPr/>
                </a:tc>
                <a:extLst>
                  <a:ext uri="{0D108BD9-81ED-4DB2-BD59-A6C34878D82A}">
                    <a16:rowId xmlns:a16="http://schemas.microsoft.com/office/drawing/2014/main" val="1532494164"/>
                  </a:ext>
                </a:extLst>
              </a:tr>
              <a:tr h="687562">
                <a:tc>
                  <a:txBody>
                    <a:bodyPr/>
                    <a:lstStyle/>
                    <a:p>
                      <a:r>
                        <a:rPr kumimoji="1" lang="ja-JP" altLang="en-US" sz="2000" dirty="0"/>
                        <a:t>都道府県をあてる</a:t>
                      </a:r>
                    </a:p>
                  </a:txBody>
                  <a:tcPr/>
                </a:tc>
                <a:tc>
                  <a:txBody>
                    <a:bodyPr/>
                    <a:lstStyle/>
                    <a:p>
                      <a:r>
                        <a:rPr kumimoji="1" lang="ja-JP" altLang="en-US" sz="2000" dirty="0"/>
                        <a:t>逐次</a:t>
                      </a:r>
                      <a:r>
                        <a:rPr kumimoji="1" lang="en-US" altLang="ja-JP" sz="2000" dirty="0"/>
                        <a:t>,</a:t>
                      </a:r>
                      <a:r>
                        <a:rPr kumimoji="1" lang="ja-JP" altLang="en-US" sz="2000" dirty="0"/>
                        <a:t>繰り返し</a:t>
                      </a:r>
                      <a:r>
                        <a:rPr kumimoji="1" lang="en-US" altLang="ja-JP" sz="2000" dirty="0"/>
                        <a:t>,</a:t>
                      </a:r>
                      <a:r>
                        <a:rPr kumimoji="1" lang="ja-JP" altLang="en-US" sz="2000" dirty="0"/>
                        <a:t>分岐処理</a:t>
                      </a:r>
                    </a:p>
                  </a:txBody>
                  <a:tcPr/>
                </a:tc>
                <a:extLst>
                  <a:ext uri="{0D108BD9-81ED-4DB2-BD59-A6C34878D82A}">
                    <a16:rowId xmlns:a16="http://schemas.microsoft.com/office/drawing/2014/main" val="1547054491"/>
                  </a:ext>
                </a:extLst>
              </a:tr>
              <a:tr h="687562">
                <a:tc>
                  <a:txBody>
                    <a:bodyPr/>
                    <a:lstStyle/>
                    <a:p>
                      <a:r>
                        <a:rPr kumimoji="1" lang="ja-JP" altLang="en-US" sz="2000" dirty="0"/>
                        <a:t>「サイレン」を奏でる</a:t>
                      </a:r>
                    </a:p>
                  </a:txBody>
                  <a:tcPr/>
                </a:tc>
                <a:tc>
                  <a:txBody>
                    <a:bodyPr/>
                    <a:lstStyle/>
                    <a:p>
                      <a:r>
                        <a:rPr kumimoji="1" lang="ja-JP" altLang="en-US" sz="2000" dirty="0"/>
                        <a:t>逐次</a:t>
                      </a:r>
                      <a:r>
                        <a:rPr kumimoji="1" lang="en-US" altLang="ja-JP" sz="2000" dirty="0"/>
                        <a:t>,</a:t>
                      </a:r>
                      <a:r>
                        <a:rPr kumimoji="1" lang="ja-JP" altLang="en-US" sz="2000" dirty="0"/>
                        <a:t>繰り返し処理</a:t>
                      </a:r>
                    </a:p>
                  </a:txBody>
                  <a:tcPr/>
                </a:tc>
                <a:extLst>
                  <a:ext uri="{0D108BD9-81ED-4DB2-BD59-A6C34878D82A}">
                    <a16:rowId xmlns:a16="http://schemas.microsoft.com/office/drawing/2014/main" val="2701553251"/>
                  </a:ext>
                </a:extLst>
              </a:tr>
              <a:tr h="687562">
                <a:tc>
                  <a:txBody>
                    <a:bodyPr/>
                    <a:lstStyle/>
                    <a:p>
                      <a:r>
                        <a:rPr kumimoji="1" lang="ja-JP" altLang="en-US" sz="2000" dirty="0"/>
                        <a:t>掛け算</a:t>
                      </a:r>
                      <a:r>
                        <a:rPr kumimoji="1" lang="en-US" altLang="ja-JP" sz="2000" dirty="0"/>
                        <a:t>,</a:t>
                      </a:r>
                      <a:r>
                        <a:rPr kumimoji="1" lang="ja-JP" altLang="en-US" sz="2000" dirty="0"/>
                        <a:t>足し算</a:t>
                      </a:r>
                    </a:p>
                  </a:txBody>
                  <a:tcPr/>
                </a:tc>
                <a:tc>
                  <a:txBody>
                    <a:bodyPr/>
                    <a:lstStyle/>
                    <a:p>
                      <a:r>
                        <a:rPr kumimoji="1" lang="ja-JP" altLang="en-US" sz="2000" dirty="0"/>
                        <a:t>逐次</a:t>
                      </a:r>
                      <a:r>
                        <a:rPr kumimoji="1" lang="en-US" altLang="ja-JP" sz="2000" dirty="0"/>
                        <a:t>,</a:t>
                      </a:r>
                      <a:r>
                        <a:rPr kumimoji="1" lang="ja-JP" altLang="en-US" sz="2000" dirty="0"/>
                        <a:t>繰り返し処理</a:t>
                      </a:r>
                    </a:p>
                  </a:txBody>
                  <a:tcPr/>
                </a:tc>
                <a:extLst>
                  <a:ext uri="{0D108BD9-81ED-4DB2-BD59-A6C34878D82A}">
                    <a16:rowId xmlns:a16="http://schemas.microsoft.com/office/drawing/2014/main" val="2488588699"/>
                  </a:ext>
                </a:extLst>
              </a:tr>
            </a:tbl>
          </a:graphicData>
        </a:graphic>
      </p:graphicFrame>
    </p:spTree>
    <p:extLst>
      <p:ext uri="{BB962C8B-B14F-4D97-AF65-F5344CB8AC3E}">
        <p14:creationId xmlns:p14="http://schemas.microsoft.com/office/powerpoint/2010/main" val="2703675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4BAC47-B2CA-45EE-B66D-E95B49AD0365}"/>
              </a:ext>
            </a:extLst>
          </p:cNvPr>
          <p:cNvSpPr>
            <a:spLocks noGrp="1"/>
          </p:cNvSpPr>
          <p:nvPr>
            <p:ph type="title"/>
          </p:nvPr>
        </p:nvSpPr>
        <p:spPr/>
        <p:txBody>
          <a:bodyPr/>
          <a:lstStyle/>
          <a:p>
            <a:r>
              <a:rPr kumimoji="1" lang="ja-JP" altLang="en-US" dirty="0"/>
              <a:t>教材一覧</a:t>
            </a:r>
          </a:p>
        </p:txBody>
      </p:sp>
      <p:graphicFrame>
        <p:nvGraphicFramePr>
          <p:cNvPr id="4" name="表 4">
            <a:extLst>
              <a:ext uri="{FF2B5EF4-FFF2-40B4-BE49-F238E27FC236}">
                <a16:creationId xmlns:a16="http://schemas.microsoft.com/office/drawing/2014/main" id="{A38B4210-7D91-43B7-A2A1-548DDCC5335E}"/>
              </a:ext>
            </a:extLst>
          </p:cNvPr>
          <p:cNvGraphicFramePr>
            <a:graphicFrameLocks noGrp="1"/>
          </p:cNvGraphicFramePr>
          <p:nvPr>
            <p:ph idx="1"/>
            <p:extLst>
              <p:ext uri="{D42A27DB-BD31-4B8C-83A1-F6EECF244321}">
                <p14:modId xmlns:p14="http://schemas.microsoft.com/office/powerpoint/2010/main" val="1880349291"/>
              </p:ext>
            </p:extLst>
          </p:nvPr>
        </p:nvGraphicFramePr>
        <p:xfrm>
          <a:off x="1443038" y="2016125"/>
          <a:ext cx="6571344" cy="4110415"/>
        </p:xfrm>
        <a:graphic>
          <a:graphicData uri="http://schemas.openxmlformats.org/drawingml/2006/table">
            <a:tbl>
              <a:tblPr firstRow="1" bandRow="1">
                <a:tableStyleId>{5C22544A-7EE6-4342-B048-85BDC9FD1C3A}</a:tableStyleId>
              </a:tblPr>
              <a:tblGrid>
                <a:gridCol w="3285672">
                  <a:extLst>
                    <a:ext uri="{9D8B030D-6E8A-4147-A177-3AD203B41FA5}">
                      <a16:colId xmlns:a16="http://schemas.microsoft.com/office/drawing/2014/main" val="4174611164"/>
                    </a:ext>
                  </a:extLst>
                </a:gridCol>
                <a:gridCol w="3285672">
                  <a:extLst>
                    <a:ext uri="{9D8B030D-6E8A-4147-A177-3AD203B41FA5}">
                      <a16:colId xmlns:a16="http://schemas.microsoft.com/office/drawing/2014/main" val="4150498847"/>
                    </a:ext>
                  </a:extLst>
                </a:gridCol>
              </a:tblGrid>
              <a:tr h="681875">
                <a:tc>
                  <a:txBody>
                    <a:bodyPr/>
                    <a:lstStyle/>
                    <a:p>
                      <a:pPr algn="ctr"/>
                      <a:r>
                        <a:rPr kumimoji="1" lang="ja-JP" altLang="en-US" sz="2000" dirty="0"/>
                        <a:t>テーマ名</a:t>
                      </a:r>
                    </a:p>
                  </a:txBody>
                  <a:tcPr/>
                </a:tc>
                <a:tc>
                  <a:txBody>
                    <a:bodyPr/>
                    <a:lstStyle/>
                    <a:p>
                      <a:r>
                        <a:rPr kumimoji="1" lang="ja-JP" altLang="en-US" sz="2000" dirty="0"/>
                        <a:t>学習するプログラミング　的思考</a:t>
                      </a:r>
                    </a:p>
                  </a:txBody>
                  <a:tcPr/>
                </a:tc>
                <a:extLst>
                  <a:ext uri="{0D108BD9-81ED-4DB2-BD59-A6C34878D82A}">
                    <a16:rowId xmlns:a16="http://schemas.microsoft.com/office/drawing/2014/main" val="182022850"/>
                  </a:ext>
                </a:extLst>
              </a:tr>
              <a:tr h="681875">
                <a:tc>
                  <a:txBody>
                    <a:bodyPr/>
                    <a:lstStyle/>
                    <a:p>
                      <a:r>
                        <a:rPr kumimoji="1" lang="ja-JP" altLang="en-US" sz="2000" dirty="0"/>
                        <a:t>トンネルを安全に通る</a:t>
                      </a:r>
                    </a:p>
                  </a:txBody>
                  <a:tcPr/>
                </a:tc>
                <a:tc>
                  <a:txBody>
                    <a:bodyPr/>
                    <a:lstStyle/>
                    <a:p>
                      <a:r>
                        <a:rPr kumimoji="1" lang="ja-JP" altLang="en-US" sz="2000" dirty="0"/>
                        <a:t>逐次</a:t>
                      </a:r>
                      <a:r>
                        <a:rPr kumimoji="1" lang="en-US" altLang="ja-JP" sz="2000" dirty="0"/>
                        <a:t>,</a:t>
                      </a:r>
                      <a:r>
                        <a:rPr kumimoji="1" lang="ja-JP" altLang="en-US" sz="2000" dirty="0"/>
                        <a:t>繰り返し</a:t>
                      </a:r>
                      <a:r>
                        <a:rPr kumimoji="1" lang="en-US" altLang="ja-JP" sz="2000" dirty="0"/>
                        <a:t>,</a:t>
                      </a:r>
                      <a:r>
                        <a:rPr kumimoji="1" lang="ja-JP" altLang="en-US" sz="2000" dirty="0"/>
                        <a:t>分岐処理</a:t>
                      </a:r>
                    </a:p>
                  </a:txBody>
                  <a:tcPr/>
                </a:tc>
                <a:extLst>
                  <a:ext uri="{0D108BD9-81ED-4DB2-BD59-A6C34878D82A}">
                    <a16:rowId xmlns:a16="http://schemas.microsoft.com/office/drawing/2014/main" val="1181767626"/>
                  </a:ext>
                </a:extLst>
              </a:tr>
              <a:tr h="681875">
                <a:tc>
                  <a:txBody>
                    <a:bodyPr/>
                    <a:lstStyle/>
                    <a:p>
                      <a:r>
                        <a:rPr kumimoji="1" lang="ja-JP" altLang="en-US" sz="2000" dirty="0"/>
                        <a:t>自動ブレーキ</a:t>
                      </a:r>
                    </a:p>
                  </a:txBody>
                  <a:tcPr/>
                </a:tc>
                <a:tc>
                  <a:txBody>
                    <a:bodyPr/>
                    <a:lstStyle/>
                    <a:p>
                      <a:r>
                        <a:rPr kumimoji="1" lang="ja-JP" altLang="en-US" sz="2000" dirty="0"/>
                        <a:t>逐次</a:t>
                      </a:r>
                      <a:r>
                        <a:rPr kumimoji="1" lang="en-US" altLang="ja-JP" sz="2000" dirty="0"/>
                        <a:t>,</a:t>
                      </a:r>
                      <a:r>
                        <a:rPr kumimoji="1" lang="ja-JP" altLang="en-US" sz="2000" dirty="0"/>
                        <a:t>繰り返し</a:t>
                      </a:r>
                      <a:r>
                        <a:rPr kumimoji="1" lang="en-US" altLang="ja-JP" sz="2000" dirty="0"/>
                        <a:t>,</a:t>
                      </a:r>
                      <a:r>
                        <a:rPr kumimoji="1" lang="ja-JP" altLang="en-US" sz="2000" dirty="0"/>
                        <a:t>分岐処理</a:t>
                      </a:r>
                    </a:p>
                  </a:txBody>
                  <a:tcPr/>
                </a:tc>
                <a:extLst>
                  <a:ext uri="{0D108BD9-81ED-4DB2-BD59-A6C34878D82A}">
                    <a16:rowId xmlns:a16="http://schemas.microsoft.com/office/drawing/2014/main" val="4030938074"/>
                  </a:ext>
                </a:extLst>
              </a:tr>
              <a:tr h="681875">
                <a:tc>
                  <a:txBody>
                    <a:bodyPr/>
                    <a:lstStyle/>
                    <a:p>
                      <a:r>
                        <a:rPr kumimoji="1" lang="ja-JP" altLang="en-US" sz="2000" dirty="0"/>
                        <a:t>記憶する（アンプラグド）</a:t>
                      </a:r>
                    </a:p>
                  </a:txBody>
                  <a:tcPr/>
                </a:tc>
                <a:tc>
                  <a:txBody>
                    <a:bodyPr/>
                    <a:lstStyle/>
                    <a:p>
                      <a:r>
                        <a:rPr kumimoji="1" lang="ja-JP" altLang="en-US" sz="2000" dirty="0"/>
                        <a:t>逐次</a:t>
                      </a:r>
                      <a:r>
                        <a:rPr kumimoji="1" lang="en-US" altLang="ja-JP" sz="2000" dirty="0"/>
                        <a:t>,</a:t>
                      </a:r>
                      <a:r>
                        <a:rPr kumimoji="1" lang="ja-JP" altLang="en-US" sz="2000" dirty="0"/>
                        <a:t>繰り返し</a:t>
                      </a:r>
                      <a:r>
                        <a:rPr kumimoji="1" lang="en-US" altLang="ja-JP" sz="2000" dirty="0"/>
                        <a:t>,</a:t>
                      </a:r>
                      <a:r>
                        <a:rPr kumimoji="1" lang="ja-JP" altLang="en-US" sz="2000" dirty="0"/>
                        <a:t>分岐処理</a:t>
                      </a:r>
                    </a:p>
                  </a:txBody>
                  <a:tcPr/>
                </a:tc>
                <a:extLst>
                  <a:ext uri="{0D108BD9-81ED-4DB2-BD59-A6C34878D82A}">
                    <a16:rowId xmlns:a16="http://schemas.microsoft.com/office/drawing/2014/main" val="1056623906"/>
                  </a:ext>
                </a:extLst>
              </a:tr>
              <a:tr h="681875">
                <a:tc>
                  <a:txBody>
                    <a:bodyPr/>
                    <a:lstStyle/>
                    <a:p>
                      <a:r>
                        <a:rPr kumimoji="1" lang="ja-JP" altLang="en-US" sz="2000" dirty="0"/>
                        <a:t>物の移動</a:t>
                      </a:r>
                    </a:p>
                  </a:txBody>
                  <a:tcPr/>
                </a:tc>
                <a:tc>
                  <a:txBody>
                    <a:bodyPr/>
                    <a:lstStyle/>
                    <a:p>
                      <a:r>
                        <a:rPr kumimoji="1" lang="ja-JP" altLang="en-US" sz="2000" dirty="0"/>
                        <a:t>逐次</a:t>
                      </a:r>
                      <a:r>
                        <a:rPr kumimoji="1" lang="en-US" altLang="ja-JP" sz="2000" dirty="0"/>
                        <a:t>,</a:t>
                      </a:r>
                      <a:r>
                        <a:rPr kumimoji="1" lang="ja-JP" altLang="en-US" sz="2000" dirty="0"/>
                        <a:t>繰り返し</a:t>
                      </a:r>
                      <a:r>
                        <a:rPr kumimoji="1" lang="en-US" altLang="ja-JP" sz="2000" dirty="0"/>
                        <a:t>,</a:t>
                      </a:r>
                      <a:r>
                        <a:rPr kumimoji="1" lang="ja-JP" altLang="en-US" sz="2000" dirty="0"/>
                        <a:t>分岐処理</a:t>
                      </a:r>
                    </a:p>
                  </a:txBody>
                  <a:tcPr/>
                </a:tc>
                <a:extLst>
                  <a:ext uri="{0D108BD9-81ED-4DB2-BD59-A6C34878D82A}">
                    <a16:rowId xmlns:a16="http://schemas.microsoft.com/office/drawing/2014/main" val="2391195744"/>
                  </a:ext>
                </a:extLst>
              </a:tr>
              <a:tr h="681875">
                <a:tc>
                  <a:txBody>
                    <a:bodyPr/>
                    <a:lstStyle/>
                    <a:p>
                      <a:r>
                        <a:rPr kumimoji="1" lang="ja-JP" altLang="en-US" sz="2000" dirty="0"/>
                        <a:t>車庫入れ</a:t>
                      </a:r>
                    </a:p>
                  </a:txBody>
                  <a:tcPr/>
                </a:tc>
                <a:tc>
                  <a:txBody>
                    <a:bodyPr/>
                    <a:lstStyle/>
                    <a:p>
                      <a:r>
                        <a:rPr kumimoji="1" lang="ja-JP" altLang="en-US" sz="2000" dirty="0"/>
                        <a:t>逐次</a:t>
                      </a:r>
                      <a:r>
                        <a:rPr kumimoji="1" lang="en-US" altLang="ja-JP" sz="2000" dirty="0"/>
                        <a:t>,</a:t>
                      </a:r>
                      <a:r>
                        <a:rPr kumimoji="1" lang="ja-JP" altLang="en-US" sz="2000" dirty="0"/>
                        <a:t>繰り返し処理</a:t>
                      </a:r>
                    </a:p>
                  </a:txBody>
                  <a:tcPr/>
                </a:tc>
                <a:extLst>
                  <a:ext uri="{0D108BD9-81ED-4DB2-BD59-A6C34878D82A}">
                    <a16:rowId xmlns:a16="http://schemas.microsoft.com/office/drawing/2014/main" val="476381604"/>
                  </a:ext>
                </a:extLst>
              </a:tr>
            </a:tbl>
          </a:graphicData>
        </a:graphic>
      </p:graphicFrame>
    </p:spTree>
    <p:extLst>
      <p:ext uri="{BB962C8B-B14F-4D97-AF65-F5344CB8AC3E}">
        <p14:creationId xmlns:p14="http://schemas.microsoft.com/office/powerpoint/2010/main" val="3178763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4" name="Straight Connector 13">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タイトル 1">
            <a:extLst>
              <a:ext uri="{FF2B5EF4-FFF2-40B4-BE49-F238E27FC236}">
                <a16:creationId xmlns:a16="http://schemas.microsoft.com/office/drawing/2014/main" id="{99462114-AC55-4E1C-A774-76BF2051B0AD}"/>
              </a:ext>
            </a:extLst>
          </p:cNvPr>
          <p:cNvSpPr>
            <a:spLocks noGrp="1"/>
          </p:cNvSpPr>
          <p:nvPr>
            <p:ph type="title"/>
          </p:nvPr>
        </p:nvSpPr>
        <p:spPr>
          <a:xfrm>
            <a:off x="1088684" y="804519"/>
            <a:ext cx="7202456" cy="1049235"/>
          </a:xfrm>
        </p:spPr>
        <p:txBody>
          <a:bodyPr vert="horz" lIns="91440" tIns="45720" rIns="91440" bIns="45720" rtlCol="0" anchor="t">
            <a:normAutofit/>
          </a:bodyPr>
          <a:lstStyle/>
          <a:p>
            <a:pPr defTabSz="914400"/>
            <a:r>
              <a:rPr kumimoji="1" lang="ja-JP" altLang="en-US"/>
              <a:t>作成した指導資料</a:t>
            </a:r>
          </a:p>
        </p:txBody>
      </p:sp>
      <p:pic>
        <p:nvPicPr>
          <p:cNvPr id="5" name="コンテンツ プレースホルダー 4" descr="スクリーンショット が含まれている画像&#10;&#10;自動的に生成された説明">
            <a:extLst>
              <a:ext uri="{FF2B5EF4-FFF2-40B4-BE49-F238E27FC236}">
                <a16:creationId xmlns:a16="http://schemas.microsoft.com/office/drawing/2014/main" id="{17A6D023-04A8-406C-83FD-2C48ABCE4E4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88684" y="2015732"/>
            <a:ext cx="6134423" cy="3450613"/>
          </a:xfrm>
          <a:prstGeom prst="rect">
            <a:avLst/>
          </a:prstGeom>
        </p:spPr>
      </p:pic>
    </p:spTree>
    <p:extLst>
      <p:ext uri="{BB962C8B-B14F-4D97-AF65-F5344CB8AC3E}">
        <p14:creationId xmlns:p14="http://schemas.microsoft.com/office/powerpoint/2010/main" val="1380084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4" name="Straight Connector 13">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タイトル 1">
            <a:extLst>
              <a:ext uri="{FF2B5EF4-FFF2-40B4-BE49-F238E27FC236}">
                <a16:creationId xmlns:a16="http://schemas.microsoft.com/office/drawing/2014/main" id="{72F526DF-D819-4ED5-B2D9-7A110C484AC1}"/>
              </a:ext>
            </a:extLst>
          </p:cNvPr>
          <p:cNvSpPr>
            <a:spLocks noGrp="1"/>
          </p:cNvSpPr>
          <p:nvPr>
            <p:ph type="title"/>
          </p:nvPr>
        </p:nvSpPr>
        <p:spPr>
          <a:xfrm>
            <a:off x="1088684" y="804519"/>
            <a:ext cx="7202456" cy="1049235"/>
          </a:xfrm>
        </p:spPr>
        <p:txBody>
          <a:bodyPr vert="horz" lIns="91440" tIns="45720" rIns="91440" bIns="45720" rtlCol="0" anchor="t">
            <a:normAutofit/>
          </a:bodyPr>
          <a:lstStyle/>
          <a:p>
            <a:pPr defTabSz="914400"/>
            <a:r>
              <a:rPr kumimoji="1" lang="ja-JP" altLang="en-US" dirty="0"/>
              <a:t>作成した指導資料</a:t>
            </a:r>
            <a:endParaRPr kumimoji="1" lang="ja-JP" altLang="en-US"/>
          </a:p>
        </p:txBody>
      </p:sp>
      <p:pic>
        <p:nvPicPr>
          <p:cNvPr id="5" name="コンテンツ プレースホルダー 4" descr="スクリーンショット, 抽象 が含まれている画像&#10;&#10;自動的に生成された説明">
            <a:extLst>
              <a:ext uri="{FF2B5EF4-FFF2-40B4-BE49-F238E27FC236}">
                <a16:creationId xmlns:a16="http://schemas.microsoft.com/office/drawing/2014/main" id="{C0D2B098-E64B-4731-8CB2-3855A2CB324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88684" y="2015732"/>
            <a:ext cx="6080375" cy="3450613"/>
          </a:xfrm>
          <a:prstGeom prst="rect">
            <a:avLst/>
          </a:prstGeom>
        </p:spPr>
      </p:pic>
    </p:spTree>
    <p:extLst>
      <p:ext uri="{BB962C8B-B14F-4D97-AF65-F5344CB8AC3E}">
        <p14:creationId xmlns:p14="http://schemas.microsoft.com/office/powerpoint/2010/main" val="3376247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4" name="Straight Connector 13">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タイトル 1">
            <a:extLst>
              <a:ext uri="{FF2B5EF4-FFF2-40B4-BE49-F238E27FC236}">
                <a16:creationId xmlns:a16="http://schemas.microsoft.com/office/drawing/2014/main" id="{16FAF349-AE77-4E23-8AC2-CA9F38E1E000}"/>
              </a:ext>
            </a:extLst>
          </p:cNvPr>
          <p:cNvSpPr>
            <a:spLocks noGrp="1"/>
          </p:cNvSpPr>
          <p:nvPr>
            <p:ph type="title"/>
          </p:nvPr>
        </p:nvSpPr>
        <p:spPr>
          <a:xfrm>
            <a:off x="1088684" y="804519"/>
            <a:ext cx="7202456" cy="1049235"/>
          </a:xfrm>
        </p:spPr>
        <p:txBody>
          <a:bodyPr vert="horz" lIns="91440" tIns="45720" rIns="91440" bIns="45720" rtlCol="0" anchor="t">
            <a:normAutofit/>
          </a:bodyPr>
          <a:lstStyle/>
          <a:p>
            <a:pPr defTabSz="914400"/>
            <a:r>
              <a:rPr kumimoji="1" lang="ja-JP" altLang="en-US" dirty="0"/>
              <a:t>作成した指導資料</a:t>
            </a:r>
            <a:endParaRPr kumimoji="1" lang="ja-JP" altLang="en-US"/>
          </a:p>
        </p:txBody>
      </p:sp>
      <p:pic>
        <p:nvPicPr>
          <p:cNvPr id="5" name="コンテンツ プレースホルダー 4" descr="スクリーンショットの画面&#10;&#10;自動的に生成された説明">
            <a:extLst>
              <a:ext uri="{FF2B5EF4-FFF2-40B4-BE49-F238E27FC236}">
                <a16:creationId xmlns:a16="http://schemas.microsoft.com/office/drawing/2014/main" id="{3D338113-02E6-4583-9F9A-0A7FB85A49B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88684" y="2015732"/>
            <a:ext cx="6080375" cy="3450613"/>
          </a:xfrm>
          <a:prstGeom prst="rect">
            <a:avLst/>
          </a:prstGeom>
        </p:spPr>
      </p:pic>
    </p:spTree>
    <p:extLst>
      <p:ext uri="{BB962C8B-B14F-4D97-AF65-F5344CB8AC3E}">
        <p14:creationId xmlns:p14="http://schemas.microsoft.com/office/powerpoint/2010/main" val="986569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4" name="Straight Connector 13">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タイトル 1">
            <a:extLst>
              <a:ext uri="{FF2B5EF4-FFF2-40B4-BE49-F238E27FC236}">
                <a16:creationId xmlns:a16="http://schemas.microsoft.com/office/drawing/2014/main" id="{78A877E0-5259-400A-B22B-9E7025FB876B}"/>
              </a:ext>
            </a:extLst>
          </p:cNvPr>
          <p:cNvSpPr>
            <a:spLocks noGrp="1"/>
          </p:cNvSpPr>
          <p:nvPr>
            <p:ph type="title"/>
          </p:nvPr>
        </p:nvSpPr>
        <p:spPr>
          <a:xfrm>
            <a:off x="1088684" y="804519"/>
            <a:ext cx="7202456" cy="1049235"/>
          </a:xfrm>
        </p:spPr>
        <p:txBody>
          <a:bodyPr vert="horz" lIns="91440" tIns="45720" rIns="91440" bIns="45720" rtlCol="0" anchor="t">
            <a:normAutofit/>
          </a:bodyPr>
          <a:lstStyle/>
          <a:p>
            <a:pPr defTabSz="914400"/>
            <a:r>
              <a:rPr kumimoji="1" lang="ja-JP" altLang="en-US" dirty="0"/>
              <a:t>作成した指導資料</a:t>
            </a:r>
            <a:endParaRPr kumimoji="1" lang="ja-JP" altLang="en-US"/>
          </a:p>
        </p:txBody>
      </p:sp>
      <p:pic>
        <p:nvPicPr>
          <p:cNvPr id="5" name="コンテンツ プレースホルダー 4" descr="白いバックグラウンドのスクリーンショット&#10;&#10;自動的に生成された説明">
            <a:extLst>
              <a:ext uri="{FF2B5EF4-FFF2-40B4-BE49-F238E27FC236}">
                <a16:creationId xmlns:a16="http://schemas.microsoft.com/office/drawing/2014/main" id="{77A1306D-6E51-4ABC-AA62-076BB44C4E3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88684" y="2015732"/>
            <a:ext cx="6134423" cy="3450613"/>
          </a:xfrm>
          <a:prstGeom prst="rect">
            <a:avLst/>
          </a:prstGeom>
        </p:spPr>
      </p:pic>
    </p:spTree>
    <p:extLst>
      <p:ext uri="{BB962C8B-B14F-4D97-AF65-F5344CB8AC3E}">
        <p14:creationId xmlns:p14="http://schemas.microsoft.com/office/powerpoint/2010/main" val="2264634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4" name="Straight Connector 13">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タイトル 1">
            <a:extLst>
              <a:ext uri="{FF2B5EF4-FFF2-40B4-BE49-F238E27FC236}">
                <a16:creationId xmlns:a16="http://schemas.microsoft.com/office/drawing/2014/main" id="{52B39719-0E8F-4C21-9127-2BF23B2936C9}"/>
              </a:ext>
            </a:extLst>
          </p:cNvPr>
          <p:cNvSpPr>
            <a:spLocks noGrp="1"/>
          </p:cNvSpPr>
          <p:nvPr>
            <p:ph type="title"/>
          </p:nvPr>
        </p:nvSpPr>
        <p:spPr>
          <a:xfrm>
            <a:off x="1088684" y="804519"/>
            <a:ext cx="7202456" cy="1049235"/>
          </a:xfrm>
        </p:spPr>
        <p:txBody>
          <a:bodyPr vert="horz" lIns="91440" tIns="45720" rIns="91440" bIns="45720" rtlCol="0" anchor="t">
            <a:normAutofit/>
          </a:bodyPr>
          <a:lstStyle/>
          <a:p>
            <a:pPr defTabSz="914400"/>
            <a:r>
              <a:rPr kumimoji="1" lang="ja-JP" altLang="en-US" dirty="0"/>
              <a:t>作成した指導資料</a:t>
            </a:r>
            <a:endParaRPr kumimoji="1" lang="ja-JP" altLang="en-US"/>
          </a:p>
        </p:txBody>
      </p:sp>
      <p:pic>
        <p:nvPicPr>
          <p:cNvPr id="5" name="コンテンツ プレースホルダー 4" descr="スクリーンショットの画面&#10;&#10;自動的に生成された説明">
            <a:extLst>
              <a:ext uri="{FF2B5EF4-FFF2-40B4-BE49-F238E27FC236}">
                <a16:creationId xmlns:a16="http://schemas.microsoft.com/office/drawing/2014/main" id="{E5EF8263-3033-444C-A177-E86350364EF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88684" y="2015732"/>
            <a:ext cx="6107281" cy="3450613"/>
          </a:xfrm>
          <a:prstGeom prst="rect">
            <a:avLst/>
          </a:prstGeom>
        </p:spPr>
      </p:pic>
    </p:spTree>
    <p:extLst>
      <p:ext uri="{BB962C8B-B14F-4D97-AF65-F5344CB8AC3E}">
        <p14:creationId xmlns:p14="http://schemas.microsoft.com/office/powerpoint/2010/main" val="564347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D51AD1A-4398-4B1E-8CD2-68A071499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3594" y="3909571"/>
            <a:ext cx="2730406" cy="2730406"/>
          </a:xfrm>
          <a:prstGeom prst="rect">
            <a:avLst/>
          </a:prstGeom>
        </p:spPr>
      </p:pic>
      <p:sp>
        <p:nvSpPr>
          <p:cNvPr id="2" name="タイトル 1">
            <a:extLst>
              <a:ext uri="{FF2B5EF4-FFF2-40B4-BE49-F238E27FC236}">
                <a16:creationId xmlns:a16="http://schemas.microsoft.com/office/drawing/2014/main" id="{90312F1A-5625-4C9A-B88F-9F600E0B3EE6}"/>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0E2206E0-BBA2-4078-A211-F93297714861}"/>
              </a:ext>
            </a:extLst>
          </p:cNvPr>
          <p:cNvSpPr>
            <a:spLocks noGrp="1"/>
          </p:cNvSpPr>
          <p:nvPr>
            <p:ph idx="1"/>
          </p:nvPr>
        </p:nvSpPr>
        <p:spPr/>
        <p:txBody>
          <a:bodyPr/>
          <a:lstStyle/>
          <a:p>
            <a:r>
              <a:rPr kumimoji="1" lang="ja-JP" altLang="en-US" dirty="0"/>
              <a:t>小学校でのプログラミング教育で</a:t>
            </a:r>
            <a:r>
              <a:rPr kumimoji="1" lang="en-US" altLang="ja-JP" dirty="0"/>
              <a:t>TA</a:t>
            </a:r>
          </a:p>
          <a:p>
            <a:r>
              <a:rPr lang="en-US" altLang="ja-JP" dirty="0" err="1"/>
              <a:t>mBot</a:t>
            </a:r>
            <a:r>
              <a:rPr lang="ja-JP" altLang="en-US" dirty="0"/>
              <a:t>は教材として評価が高い</a:t>
            </a:r>
            <a:endParaRPr lang="en-US" altLang="ja-JP" dirty="0"/>
          </a:p>
          <a:p>
            <a:endParaRPr kumimoji="1" lang="en-US" altLang="ja-JP" dirty="0"/>
          </a:p>
        </p:txBody>
      </p:sp>
    </p:spTree>
    <p:extLst>
      <p:ext uri="{BB962C8B-B14F-4D97-AF65-F5344CB8AC3E}">
        <p14:creationId xmlns:p14="http://schemas.microsoft.com/office/powerpoint/2010/main" val="3657106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CA65C8-9E4B-4C89-B1EA-9E874D1C5347}"/>
              </a:ext>
            </a:extLst>
          </p:cNvPr>
          <p:cNvSpPr>
            <a:spLocks noGrp="1"/>
          </p:cNvSpPr>
          <p:nvPr>
            <p:ph type="title"/>
          </p:nvPr>
        </p:nvSpPr>
        <p:spPr>
          <a:xfrm>
            <a:off x="1551491" y="739720"/>
            <a:ext cx="6571343" cy="1049235"/>
          </a:xfrm>
        </p:spPr>
        <p:txBody>
          <a:bodyPr/>
          <a:lstStyle/>
          <a:p>
            <a:r>
              <a:rPr kumimoji="1" lang="ja-JP" altLang="en-US" dirty="0"/>
              <a:t>研究背景</a:t>
            </a:r>
          </a:p>
        </p:txBody>
      </p:sp>
      <p:graphicFrame>
        <p:nvGraphicFramePr>
          <p:cNvPr id="4" name="コンテンツ プレースホルダー 3">
            <a:extLst>
              <a:ext uri="{FF2B5EF4-FFF2-40B4-BE49-F238E27FC236}">
                <a16:creationId xmlns:a16="http://schemas.microsoft.com/office/drawing/2014/main" id="{14F10B6F-050F-4E6F-A0C8-500B263A128E}"/>
              </a:ext>
            </a:extLst>
          </p:cNvPr>
          <p:cNvGraphicFramePr>
            <a:graphicFrameLocks noGrp="1"/>
          </p:cNvGraphicFramePr>
          <p:nvPr>
            <p:ph idx="1"/>
          </p:nvPr>
        </p:nvGraphicFramePr>
        <p:xfrm>
          <a:off x="1443038" y="2651760"/>
          <a:ext cx="6572250" cy="28140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テキスト ボックス 4">
            <a:extLst>
              <a:ext uri="{FF2B5EF4-FFF2-40B4-BE49-F238E27FC236}">
                <a16:creationId xmlns:a16="http://schemas.microsoft.com/office/drawing/2014/main" id="{91801912-0D45-4C18-88D3-AD645B00307B}"/>
              </a:ext>
            </a:extLst>
          </p:cNvPr>
          <p:cNvSpPr txBox="1"/>
          <p:nvPr/>
        </p:nvSpPr>
        <p:spPr>
          <a:xfrm>
            <a:off x="1443038" y="1853755"/>
            <a:ext cx="4820602" cy="369332"/>
          </a:xfrm>
          <a:prstGeom prst="rect">
            <a:avLst/>
          </a:prstGeom>
          <a:noFill/>
        </p:spPr>
        <p:txBody>
          <a:bodyPr wrap="square" rtlCol="0">
            <a:spAutoFit/>
          </a:bodyPr>
          <a:lstStyle/>
          <a:p>
            <a:r>
              <a:rPr kumimoji="1" lang="ja-JP" altLang="en-US" dirty="0"/>
              <a:t>日本の今後のプログラミング教育について</a:t>
            </a:r>
          </a:p>
        </p:txBody>
      </p:sp>
    </p:spTree>
    <p:extLst>
      <p:ext uri="{BB962C8B-B14F-4D97-AF65-F5344CB8AC3E}">
        <p14:creationId xmlns:p14="http://schemas.microsoft.com/office/powerpoint/2010/main" val="2392395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16F790-D2B4-47DC-BD01-D2E3EF9DB9DA}"/>
              </a:ext>
            </a:extLst>
          </p:cNvPr>
          <p:cNvSpPr>
            <a:spLocks noGrp="1"/>
          </p:cNvSpPr>
          <p:nvPr>
            <p:ph type="title"/>
          </p:nvPr>
        </p:nvSpPr>
        <p:spPr/>
        <p:txBody>
          <a:bodyPr/>
          <a:lstStyle/>
          <a:p>
            <a:r>
              <a:rPr lang="ja-JP" altLang="en-US" dirty="0"/>
              <a:t>何故評価が高いのか？</a:t>
            </a:r>
            <a:endParaRPr kumimoji="1" lang="ja-JP" altLang="en-US" dirty="0"/>
          </a:p>
        </p:txBody>
      </p:sp>
      <p:sp>
        <p:nvSpPr>
          <p:cNvPr id="3" name="コンテンツ プレースホルダー 2">
            <a:extLst>
              <a:ext uri="{FF2B5EF4-FFF2-40B4-BE49-F238E27FC236}">
                <a16:creationId xmlns:a16="http://schemas.microsoft.com/office/drawing/2014/main" id="{F565321B-F7C4-4020-8623-4FA63DC26D4C}"/>
              </a:ext>
            </a:extLst>
          </p:cNvPr>
          <p:cNvSpPr>
            <a:spLocks noGrp="1"/>
          </p:cNvSpPr>
          <p:nvPr>
            <p:ph idx="1"/>
          </p:nvPr>
        </p:nvSpPr>
        <p:spPr/>
        <p:txBody>
          <a:bodyPr/>
          <a:lstStyle/>
          <a:p>
            <a:r>
              <a:rPr lang="ja-JP" altLang="en-US" dirty="0"/>
              <a:t>操作性</a:t>
            </a:r>
            <a:endParaRPr lang="en-US" altLang="ja-JP" dirty="0"/>
          </a:p>
          <a:p>
            <a:r>
              <a:rPr lang="ja-JP" altLang="en-US" dirty="0"/>
              <a:t>多数のセンサ</a:t>
            </a:r>
            <a:endParaRPr lang="en-US" altLang="ja-JP" dirty="0"/>
          </a:p>
          <a:p>
            <a:r>
              <a:rPr lang="ja-JP" altLang="en-US" dirty="0"/>
              <a:t>初心者から中級者</a:t>
            </a:r>
            <a:r>
              <a:rPr lang="ja-JP" altLang="en-US"/>
              <a:t>まで幅広く色々</a:t>
            </a:r>
            <a:r>
              <a:rPr lang="ja-JP" altLang="en-US" dirty="0"/>
              <a:t>な事ができる</a:t>
            </a:r>
            <a:endParaRPr lang="en-US" altLang="ja-JP" dirty="0"/>
          </a:p>
          <a:p>
            <a:endParaRPr kumimoji="1" lang="ja-JP" altLang="en-US" dirty="0"/>
          </a:p>
        </p:txBody>
      </p:sp>
    </p:spTree>
    <p:extLst>
      <p:ext uri="{BB962C8B-B14F-4D97-AF65-F5344CB8AC3E}">
        <p14:creationId xmlns:p14="http://schemas.microsoft.com/office/powerpoint/2010/main" val="1117927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8660BC-2991-4523-B325-F4AAFBCF1655}"/>
              </a:ext>
            </a:extLst>
          </p:cNvPr>
          <p:cNvSpPr>
            <a:spLocks noGrp="1"/>
          </p:cNvSpPr>
          <p:nvPr>
            <p:ph type="title"/>
          </p:nvPr>
        </p:nvSpPr>
        <p:spPr/>
        <p:txBody>
          <a:bodyPr/>
          <a:lstStyle/>
          <a:p>
            <a:r>
              <a:rPr lang="ja-JP" altLang="en-US" dirty="0"/>
              <a:t>指導資料について</a:t>
            </a:r>
            <a:endParaRPr kumimoji="1" lang="ja-JP" altLang="en-US" dirty="0"/>
          </a:p>
        </p:txBody>
      </p:sp>
      <p:sp>
        <p:nvSpPr>
          <p:cNvPr id="3" name="コンテンツ プレースホルダー 2">
            <a:extLst>
              <a:ext uri="{FF2B5EF4-FFF2-40B4-BE49-F238E27FC236}">
                <a16:creationId xmlns:a16="http://schemas.microsoft.com/office/drawing/2014/main" id="{83E7D7B7-3E67-4E49-9FAB-E2FE0BC5C76C}"/>
              </a:ext>
            </a:extLst>
          </p:cNvPr>
          <p:cNvSpPr>
            <a:spLocks noGrp="1"/>
          </p:cNvSpPr>
          <p:nvPr>
            <p:ph idx="1"/>
          </p:nvPr>
        </p:nvSpPr>
        <p:spPr/>
        <p:txBody>
          <a:bodyPr/>
          <a:lstStyle/>
          <a:p>
            <a:r>
              <a:rPr lang="ja-JP" altLang="en-US" dirty="0"/>
              <a:t>作成した指導資料は算数や社会等の各科目のプログラミング導入例として活用出来る</a:t>
            </a:r>
          </a:p>
          <a:p>
            <a:endParaRPr kumimoji="1" lang="ja-JP" altLang="en-US" dirty="0"/>
          </a:p>
        </p:txBody>
      </p:sp>
    </p:spTree>
    <p:extLst>
      <p:ext uri="{BB962C8B-B14F-4D97-AF65-F5344CB8AC3E}">
        <p14:creationId xmlns:p14="http://schemas.microsoft.com/office/powerpoint/2010/main" val="661576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3DE56-7B47-493A-8CAB-B72A0FE6FFB8}"/>
              </a:ext>
            </a:extLst>
          </p:cNvPr>
          <p:cNvSpPr>
            <a:spLocks noGrp="1"/>
          </p:cNvSpPr>
          <p:nvPr>
            <p:ph type="title"/>
          </p:nvPr>
        </p:nvSpPr>
        <p:spPr/>
        <p:txBody>
          <a:bodyPr/>
          <a:lstStyle/>
          <a:p>
            <a:r>
              <a:rPr kumimoji="1" lang="ja-JP" altLang="en-US" dirty="0"/>
              <a:t>研究背景</a:t>
            </a:r>
          </a:p>
        </p:txBody>
      </p:sp>
      <p:graphicFrame>
        <p:nvGraphicFramePr>
          <p:cNvPr id="6" name="コンテンツ プレースホルダー 5">
            <a:extLst>
              <a:ext uri="{FF2B5EF4-FFF2-40B4-BE49-F238E27FC236}">
                <a16:creationId xmlns:a16="http://schemas.microsoft.com/office/drawing/2014/main" id="{8B8D1D00-6861-44D2-B1BF-1B9F99E504E6}"/>
              </a:ext>
            </a:extLst>
          </p:cNvPr>
          <p:cNvGraphicFramePr>
            <a:graphicFrameLocks noGrp="1"/>
          </p:cNvGraphicFramePr>
          <p:nvPr>
            <p:ph idx="1"/>
          </p:nvPr>
        </p:nvGraphicFramePr>
        <p:xfrm>
          <a:off x="1443490" y="2328812"/>
          <a:ext cx="1734211" cy="2560956"/>
        </p:xfrm>
        <a:graphic>
          <a:graphicData uri="http://schemas.openxmlformats.org/drawingml/2006/table">
            <a:tbl>
              <a:tblPr/>
              <a:tblGrid>
                <a:gridCol w="227725">
                  <a:extLst>
                    <a:ext uri="{9D8B030D-6E8A-4147-A177-3AD203B41FA5}">
                      <a16:colId xmlns:a16="http://schemas.microsoft.com/office/drawing/2014/main" val="60164124"/>
                    </a:ext>
                  </a:extLst>
                </a:gridCol>
                <a:gridCol w="1506486">
                  <a:extLst>
                    <a:ext uri="{9D8B030D-6E8A-4147-A177-3AD203B41FA5}">
                      <a16:colId xmlns:a16="http://schemas.microsoft.com/office/drawing/2014/main" val="4240861425"/>
                    </a:ext>
                  </a:extLst>
                </a:gridCol>
              </a:tblGrid>
              <a:tr h="426826">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国語</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0183703"/>
                  </a:ext>
                </a:extLst>
              </a:tr>
              <a:tr h="426826">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算数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4014739"/>
                  </a:ext>
                </a:extLst>
              </a:tr>
              <a:tr h="426826">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社会</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1147083"/>
                  </a:ext>
                </a:extLst>
              </a:tr>
              <a:tr h="426826">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音楽</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507722"/>
                  </a:ext>
                </a:extLst>
              </a:tr>
              <a:tr h="426826">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図工</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1675463"/>
                  </a:ext>
                </a:extLst>
              </a:tr>
              <a:tr h="426826">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1" i="0" u="none" strike="noStrike" dirty="0">
                          <a:solidFill>
                            <a:srgbClr val="FF0000"/>
                          </a:solidFill>
                          <a:effectLst/>
                          <a:latin typeface="游ゴシック" panose="020B0400000000000000" pitchFamily="50" charset="-128"/>
                          <a:ea typeface="游ゴシック" panose="020B0400000000000000" pitchFamily="50" charset="-128"/>
                        </a:rPr>
                        <a:t>プログラミング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4630763"/>
                  </a:ext>
                </a:extLst>
              </a:tr>
            </a:tbl>
          </a:graphicData>
        </a:graphic>
      </p:graphicFrame>
      <p:graphicFrame>
        <p:nvGraphicFramePr>
          <p:cNvPr id="7" name="表 6">
            <a:extLst>
              <a:ext uri="{FF2B5EF4-FFF2-40B4-BE49-F238E27FC236}">
                <a16:creationId xmlns:a16="http://schemas.microsoft.com/office/drawing/2014/main" id="{8AA57CEA-BCAB-4CB4-BC87-7FFA0087242B}"/>
              </a:ext>
            </a:extLst>
          </p:cNvPr>
          <p:cNvGraphicFramePr>
            <a:graphicFrameLocks noGrp="1"/>
          </p:cNvGraphicFramePr>
          <p:nvPr/>
        </p:nvGraphicFramePr>
        <p:xfrm>
          <a:off x="4787934" y="2328812"/>
          <a:ext cx="1833359" cy="2560956"/>
        </p:xfrm>
        <a:graphic>
          <a:graphicData uri="http://schemas.openxmlformats.org/drawingml/2006/table">
            <a:tbl>
              <a:tblPr/>
              <a:tblGrid>
                <a:gridCol w="240744">
                  <a:extLst>
                    <a:ext uri="{9D8B030D-6E8A-4147-A177-3AD203B41FA5}">
                      <a16:colId xmlns:a16="http://schemas.microsoft.com/office/drawing/2014/main" val="2192003662"/>
                    </a:ext>
                  </a:extLst>
                </a:gridCol>
                <a:gridCol w="1592615">
                  <a:extLst>
                    <a:ext uri="{9D8B030D-6E8A-4147-A177-3AD203B41FA5}">
                      <a16:colId xmlns:a16="http://schemas.microsoft.com/office/drawing/2014/main" val="1254916224"/>
                    </a:ext>
                  </a:extLst>
                </a:gridCol>
              </a:tblGrid>
              <a:tr h="426826">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国語</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7075475"/>
                  </a:ext>
                </a:extLst>
              </a:tr>
              <a:tr h="426826">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算数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9956210"/>
                  </a:ext>
                </a:extLst>
              </a:tr>
              <a:tr h="426826">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社会</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8178606"/>
                  </a:ext>
                </a:extLst>
              </a:tr>
              <a:tr h="426826">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音楽</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7725938"/>
                  </a:ext>
                </a:extLst>
              </a:tr>
              <a:tr h="426826">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図工</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3246655"/>
                  </a:ext>
                </a:extLst>
              </a:tr>
              <a:tr h="426826">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理科</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8533676"/>
                  </a:ext>
                </a:extLst>
              </a:tr>
            </a:tbl>
          </a:graphicData>
        </a:graphic>
      </p:graphicFrame>
      <p:sp>
        <p:nvSpPr>
          <p:cNvPr id="8" name="右中かっこ 7">
            <a:extLst>
              <a:ext uri="{FF2B5EF4-FFF2-40B4-BE49-F238E27FC236}">
                <a16:creationId xmlns:a16="http://schemas.microsoft.com/office/drawing/2014/main" id="{65AC22E7-9CC0-4006-ABA8-4BE9942FA97D}"/>
              </a:ext>
            </a:extLst>
          </p:cNvPr>
          <p:cNvSpPr/>
          <p:nvPr/>
        </p:nvSpPr>
        <p:spPr>
          <a:xfrm>
            <a:off x="6621293" y="2328812"/>
            <a:ext cx="330740" cy="256095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844359B-23B7-478D-88CF-F2BC000E72E1}"/>
              </a:ext>
            </a:extLst>
          </p:cNvPr>
          <p:cNvSpPr txBox="1"/>
          <p:nvPr/>
        </p:nvSpPr>
        <p:spPr>
          <a:xfrm>
            <a:off x="6952033" y="3424623"/>
            <a:ext cx="1800493" cy="369332"/>
          </a:xfrm>
          <a:prstGeom prst="rect">
            <a:avLst/>
          </a:prstGeom>
          <a:noFill/>
        </p:spPr>
        <p:txBody>
          <a:bodyPr wrap="none" rtlCol="0">
            <a:spAutoFit/>
          </a:bodyPr>
          <a:lstStyle/>
          <a:p>
            <a:r>
              <a:rPr kumimoji="1" lang="ja-JP" altLang="en-US" b="1" dirty="0">
                <a:solidFill>
                  <a:srgbClr val="FF0000"/>
                </a:solidFill>
              </a:rPr>
              <a:t>プログラミング</a:t>
            </a:r>
          </a:p>
        </p:txBody>
      </p:sp>
      <p:sp>
        <p:nvSpPr>
          <p:cNvPr id="11" name="テキスト ボックス 10">
            <a:extLst>
              <a:ext uri="{FF2B5EF4-FFF2-40B4-BE49-F238E27FC236}">
                <a16:creationId xmlns:a16="http://schemas.microsoft.com/office/drawing/2014/main" id="{C205A54C-FCD3-4688-9EC6-0ACD80581F1B}"/>
              </a:ext>
            </a:extLst>
          </p:cNvPr>
          <p:cNvSpPr txBox="1"/>
          <p:nvPr/>
        </p:nvSpPr>
        <p:spPr>
          <a:xfrm>
            <a:off x="1443490" y="1853755"/>
            <a:ext cx="4570482" cy="369332"/>
          </a:xfrm>
          <a:prstGeom prst="rect">
            <a:avLst/>
          </a:prstGeom>
          <a:noFill/>
        </p:spPr>
        <p:txBody>
          <a:bodyPr wrap="none" rtlCol="0">
            <a:spAutoFit/>
          </a:bodyPr>
          <a:lstStyle/>
          <a:p>
            <a:r>
              <a:rPr kumimoji="1" lang="ja-JP" altLang="en-US" dirty="0"/>
              <a:t>小学校プログラミング教育のカリキュラム</a:t>
            </a:r>
          </a:p>
        </p:txBody>
      </p:sp>
      <p:sp>
        <p:nvSpPr>
          <p:cNvPr id="12" name="乗算記号 11">
            <a:extLst>
              <a:ext uri="{FF2B5EF4-FFF2-40B4-BE49-F238E27FC236}">
                <a16:creationId xmlns:a16="http://schemas.microsoft.com/office/drawing/2014/main" id="{1EB274BC-7CD9-43B5-A4EB-BE48CB74DC2B}"/>
              </a:ext>
            </a:extLst>
          </p:cNvPr>
          <p:cNvSpPr/>
          <p:nvPr/>
        </p:nvSpPr>
        <p:spPr>
          <a:xfrm>
            <a:off x="1182187" y="2502921"/>
            <a:ext cx="2256816" cy="184340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0031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48ECBB-8EE7-42B5-8E7B-FC13ADC65F4A}"/>
              </a:ext>
            </a:extLst>
          </p:cNvPr>
          <p:cNvSpPr>
            <a:spLocks noGrp="1"/>
          </p:cNvSpPr>
          <p:nvPr>
            <p:ph type="title"/>
          </p:nvPr>
        </p:nvSpPr>
        <p:spPr/>
        <p:txBody>
          <a:bodyPr/>
          <a:lstStyle/>
          <a:p>
            <a:r>
              <a:rPr kumimoji="1" lang="ja-JP" altLang="en-US" dirty="0"/>
              <a:t>研究テーマ</a:t>
            </a:r>
          </a:p>
        </p:txBody>
      </p:sp>
      <p:sp>
        <p:nvSpPr>
          <p:cNvPr id="3" name="コンテンツ プレースホルダー 2">
            <a:extLst>
              <a:ext uri="{FF2B5EF4-FFF2-40B4-BE49-F238E27FC236}">
                <a16:creationId xmlns:a16="http://schemas.microsoft.com/office/drawing/2014/main" id="{9A7FD04D-D9DF-4FE8-8CF3-65DC554DFF2D}"/>
              </a:ext>
            </a:extLst>
          </p:cNvPr>
          <p:cNvSpPr>
            <a:spLocks noGrp="1"/>
          </p:cNvSpPr>
          <p:nvPr>
            <p:ph idx="1"/>
          </p:nvPr>
        </p:nvSpPr>
        <p:spPr/>
        <p:txBody>
          <a:bodyPr/>
          <a:lstStyle/>
          <a:p>
            <a:r>
              <a:rPr kumimoji="1" lang="ja-JP" altLang="en-US" dirty="0"/>
              <a:t>学習指導資料の作成</a:t>
            </a:r>
            <a:endParaRPr kumimoji="1" lang="en-US" altLang="ja-JP" dirty="0"/>
          </a:p>
          <a:p>
            <a:r>
              <a:rPr lang="ja-JP" altLang="en-US" dirty="0"/>
              <a:t>プログラミング教材の比較と検討</a:t>
            </a:r>
            <a:endParaRPr kumimoji="1" lang="ja-JP" altLang="en-US" dirty="0"/>
          </a:p>
        </p:txBody>
      </p:sp>
    </p:spTree>
    <p:extLst>
      <p:ext uri="{BB962C8B-B14F-4D97-AF65-F5344CB8AC3E}">
        <p14:creationId xmlns:p14="http://schemas.microsoft.com/office/powerpoint/2010/main" val="2867128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1B329D-3992-4631-960D-578C804BB964}"/>
              </a:ext>
            </a:extLst>
          </p:cNvPr>
          <p:cNvSpPr>
            <a:spLocks noGrp="1"/>
          </p:cNvSpPr>
          <p:nvPr>
            <p:ph type="title"/>
          </p:nvPr>
        </p:nvSpPr>
        <p:spPr/>
        <p:txBody>
          <a:bodyPr/>
          <a:lstStyle/>
          <a:p>
            <a:r>
              <a:rPr lang="ja-JP" altLang="en-US" dirty="0"/>
              <a:t>プログラミングに関する学習活動の分類</a:t>
            </a:r>
            <a:endParaRPr kumimoji="1" lang="ja-JP" altLang="en-US" dirty="0"/>
          </a:p>
        </p:txBody>
      </p:sp>
      <p:graphicFrame>
        <p:nvGraphicFramePr>
          <p:cNvPr id="4" name="コンテンツ プレースホルダー 3">
            <a:extLst>
              <a:ext uri="{FF2B5EF4-FFF2-40B4-BE49-F238E27FC236}">
                <a16:creationId xmlns:a16="http://schemas.microsoft.com/office/drawing/2014/main" id="{449ECA1A-AD92-4448-BF3D-5D26B07CD07A}"/>
              </a:ext>
            </a:extLst>
          </p:cNvPr>
          <p:cNvGraphicFramePr>
            <a:graphicFrameLocks noGrp="1"/>
          </p:cNvGraphicFramePr>
          <p:nvPr>
            <p:ph idx="1"/>
            <p:extLst>
              <p:ext uri="{D42A27DB-BD31-4B8C-83A1-F6EECF244321}">
                <p14:modId xmlns:p14="http://schemas.microsoft.com/office/powerpoint/2010/main" val="3616272767"/>
              </p:ext>
            </p:extLst>
          </p:nvPr>
        </p:nvGraphicFramePr>
        <p:xfrm>
          <a:off x="1443038" y="2016125"/>
          <a:ext cx="6572250" cy="3449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299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CB7E43-4F43-4949-8E83-51875C44BC60}"/>
              </a:ext>
            </a:extLst>
          </p:cNvPr>
          <p:cNvSpPr>
            <a:spLocks noGrp="1"/>
          </p:cNvSpPr>
          <p:nvPr>
            <p:ph type="title"/>
          </p:nvPr>
        </p:nvSpPr>
        <p:spPr/>
        <p:txBody>
          <a:bodyPr/>
          <a:lstStyle/>
          <a:p>
            <a:r>
              <a:rPr lang="ja-JP" altLang="en-US" dirty="0"/>
              <a:t>プログラミングに関する学習活動の分類</a:t>
            </a:r>
            <a:endParaRPr kumimoji="1" lang="ja-JP" altLang="en-US" dirty="0"/>
          </a:p>
        </p:txBody>
      </p:sp>
      <p:graphicFrame>
        <p:nvGraphicFramePr>
          <p:cNvPr id="4" name="コンテンツ プレースホルダー 3">
            <a:extLst>
              <a:ext uri="{FF2B5EF4-FFF2-40B4-BE49-F238E27FC236}">
                <a16:creationId xmlns:a16="http://schemas.microsoft.com/office/drawing/2014/main" id="{B6596433-AFF2-4A98-B50D-F7B47CF59F6F}"/>
              </a:ext>
            </a:extLst>
          </p:cNvPr>
          <p:cNvGraphicFramePr>
            <a:graphicFrameLocks noGrp="1"/>
          </p:cNvGraphicFramePr>
          <p:nvPr>
            <p:ph idx="1"/>
            <p:extLst>
              <p:ext uri="{D42A27DB-BD31-4B8C-83A1-F6EECF244321}">
                <p14:modId xmlns:p14="http://schemas.microsoft.com/office/powerpoint/2010/main" val="2681917285"/>
              </p:ext>
            </p:extLst>
          </p:nvPr>
        </p:nvGraphicFramePr>
        <p:xfrm>
          <a:off x="1443038" y="2016125"/>
          <a:ext cx="6572250" cy="3449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9723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DC9241-D4CC-44B9-AF19-0EBB0E9C618B}"/>
              </a:ext>
            </a:extLst>
          </p:cNvPr>
          <p:cNvSpPr>
            <a:spLocks noGrp="1"/>
          </p:cNvSpPr>
          <p:nvPr>
            <p:ph type="title"/>
          </p:nvPr>
        </p:nvSpPr>
        <p:spPr/>
        <p:txBody>
          <a:bodyPr/>
          <a:lstStyle/>
          <a:p>
            <a:r>
              <a:rPr lang="ja-JP" altLang="en-US" dirty="0"/>
              <a:t>プログラミングに関する学習活動の分類</a:t>
            </a:r>
            <a:endParaRPr kumimoji="1" lang="ja-JP" altLang="en-US" dirty="0"/>
          </a:p>
        </p:txBody>
      </p:sp>
      <p:graphicFrame>
        <p:nvGraphicFramePr>
          <p:cNvPr id="4" name="コンテンツ プレースホルダー 3">
            <a:extLst>
              <a:ext uri="{FF2B5EF4-FFF2-40B4-BE49-F238E27FC236}">
                <a16:creationId xmlns:a16="http://schemas.microsoft.com/office/drawing/2014/main" id="{D04A3059-7091-4A6B-98AB-DAE15B6C6550}"/>
              </a:ext>
            </a:extLst>
          </p:cNvPr>
          <p:cNvGraphicFramePr>
            <a:graphicFrameLocks noGrp="1"/>
          </p:cNvGraphicFramePr>
          <p:nvPr>
            <p:ph idx="1"/>
            <p:extLst>
              <p:ext uri="{D42A27DB-BD31-4B8C-83A1-F6EECF244321}">
                <p14:modId xmlns:p14="http://schemas.microsoft.com/office/powerpoint/2010/main" val="3563284278"/>
              </p:ext>
            </p:extLst>
          </p:nvPr>
        </p:nvGraphicFramePr>
        <p:xfrm>
          <a:off x="1443038" y="2016125"/>
          <a:ext cx="6572250" cy="3449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4021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03FDFB-DE3A-4D61-931D-C00592A8EE59}"/>
              </a:ext>
            </a:extLst>
          </p:cNvPr>
          <p:cNvSpPr>
            <a:spLocks noGrp="1"/>
          </p:cNvSpPr>
          <p:nvPr>
            <p:ph type="title"/>
          </p:nvPr>
        </p:nvSpPr>
        <p:spPr/>
        <p:txBody>
          <a:bodyPr/>
          <a:lstStyle/>
          <a:p>
            <a:r>
              <a:rPr lang="en-US" altLang="ja-JP" dirty="0"/>
              <a:t>A</a:t>
            </a:r>
            <a:r>
              <a:rPr lang="ja-JP" altLang="en-US" dirty="0"/>
              <a:t>分類</a:t>
            </a:r>
            <a:endParaRPr kumimoji="1" lang="ja-JP" altLang="en-US" dirty="0"/>
          </a:p>
        </p:txBody>
      </p:sp>
      <p:graphicFrame>
        <p:nvGraphicFramePr>
          <p:cNvPr id="4" name="コンテンツ プレースホルダー 3">
            <a:extLst>
              <a:ext uri="{FF2B5EF4-FFF2-40B4-BE49-F238E27FC236}">
                <a16:creationId xmlns:a16="http://schemas.microsoft.com/office/drawing/2014/main" id="{1CE868B3-7A24-440F-BCE7-BBC6FC9DDF31}"/>
              </a:ext>
            </a:extLst>
          </p:cNvPr>
          <p:cNvGraphicFramePr>
            <a:graphicFrameLocks noGrp="1"/>
          </p:cNvGraphicFramePr>
          <p:nvPr>
            <p:ph idx="1"/>
            <p:extLst>
              <p:ext uri="{D42A27DB-BD31-4B8C-83A1-F6EECF244321}">
                <p14:modId xmlns:p14="http://schemas.microsoft.com/office/powerpoint/2010/main" val="381359991"/>
              </p:ext>
            </p:extLst>
          </p:nvPr>
        </p:nvGraphicFramePr>
        <p:xfrm>
          <a:off x="0" y="1853754"/>
          <a:ext cx="9144000" cy="50042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930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FCAE5-36DE-4A13-9036-520B21D2BA88}"/>
              </a:ext>
            </a:extLst>
          </p:cNvPr>
          <p:cNvSpPr>
            <a:spLocks noGrp="1"/>
          </p:cNvSpPr>
          <p:nvPr>
            <p:ph type="title"/>
          </p:nvPr>
        </p:nvSpPr>
        <p:spPr/>
        <p:txBody>
          <a:bodyPr>
            <a:normAutofit/>
          </a:bodyPr>
          <a:lstStyle/>
          <a:p>
            <a:r>
              <a:rPr lang="en-US" altLang="ja-JP" dirty="0"/>
              <a:t>B</a:t>
            </a:r>
            <a:r>
              <a:rPr lang="ja-JP" altLang="en-US" dirty="0"/>
              <a:t>分類</a:t>
            </a:r>
            <a:endParaRPr kumimoji="1" lang="ja-JP" altLang="en-US" dirty="0"/>
          </a:p>
        </p:txBody>
      </p:sp>
      <p:graphicFrame>
        <p:nvGraphicFramePr>
          <p:cNvPr id="5" name="コンテンツ プレースホルダー 4">
            <a:extLst>
              <a:ext uri="{FF2B5EF4-FFF2-40B4-BE49-F238E27FC236}">
                <a16:creationId xmlns:a16="http://schemas.microsoft.com/office/drawing/2014/main" id="{ABFE2822-0815-4CC4-8322-BBF1EDF5F2C3}"/>
              </a:ext>
            </a:extLst>
          </p:cNvPr>
          <p:cNvGraphicFramePr>
            <a:graphicFrameLocks noGrp="1"/>
          </p:cNvGraphicFramePr>
          <p:nvPr>
            <p:ph idx="1"/>
            <p:extLst>
              <p:ext uri="{D42A27DB-BD31-4B8C-83A1-F6EECF244321}">
                <p14:modId xmlns:p14="http://schemas.microsoft.com/office/powerpoint/2010/main" val="2407401862"/>
              </p:ext>
            </p:extLst>
          </p:nvPr>
        </p:nvGraphicFramePr>
        <p:xfrm>
          <a:off x="0" y="1928036"/>
          <a:ext cx="9144000" cy="4929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8255918"/>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ギャラリー">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1257</Words>
  <Application>Microsoft Office PowerPoint</Application>
  <PresentationFormat>画面に合わせる (4:3)</PresentationFormat>
  <Paragraphs>190</Paragraphs>
  <Slides>21</Slides>
  <Notes>16</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21</vt:i4>
      </vt:variant>
    </vt:vector>
  </HeadingPairs>
  <TitlesOfParts>
    <vt:vector size="26" baseType="lpstr">
      <vt:lpstr>游ゴシック</vt:lpstr>
      <vt:lpstr>游明朝</vt:lpstr>
      <vt:lpstr>Arial</vt:lpstr>
      <vt:lpstr>Gill Sans MT</vt:lpstr>
      <vt:lpstr>ギャラリー</vt:lpstr>
      <vt:lpstr>小学校 プログラミング学習の教材作成</vt:lpstr>
      <vt:lpstr>研究背景</vt:lpstr>
      <vt:lpstr>研究背景</vt:lpstr>
      <vt:lpstr>研究テーマ</vt:lpstr>
      <vt:lpstr>プログラミングに関する学習活動の分類</vt:lpstr>
      <vt:lpstr>プログラミングに関する学習活動の分類</vt:lpstr>
      <vt:lpstr>プログラミングに関する学習活動の分類</vt:lpstr>
      <vt:lpstr>A分類</vt:lpstr>
      <vt:lpstr>B分類</vt:lpstr>
      <vt:lpstr>教材の比較</vt:lpstr>
      <vt:lpstr>プログラミング教育の実践例</vt:lpstr>
      <vt:lpstr>教材一覧</vt:lpstr>
      <vt:lpstr>教材一覧</vt:lpstr>
      <vt:lpstr>作成した指導資料</vt:lpstr>
      <vt:lpstr>作成した指導資料</vt:lpstr>
      <vt:lpstr>作成した指導資料</vt:lpstr>
      <vt:lpstr>作成した指導資料</vt:lpstr>
      <vt:lpstr>作成した指導資料</vt:lpstr>
      <vt:lpstr>まとめ</vt:lpstr>
      <vt:lpstr>何故評価が高いのか？</vt:lpstr>
      <vt:lpstr>指導資料について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小学校 プログラミング学習の教材作成</dc:title>
  <dc:creator>村井 朔也</dc:creator>
  <cp:lastModifiedBy>村井 朔也</cp:lastModifiedBy>
  <cp:revision>25</cp:revision>
  <dcterms:created xsi:type="dcterms:W3CDTF">2020-02-03T05:34:07Z</dcterms:created>
  <dcterms:modified xsi:type="dcterms:W3CDTF">2020-02-04T13:44:31Z</dcterms:modified>
</cp:coreProperties>
</file>