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5" r:id="rId6"/>
    <p:sldId id="273" r:id="rId7"/>
    <p:sldId id="261" r:id="rId8"/>
    <p:sldId id="279" r:id="rId9"/>
    <p:sldId id="262" r:id="rId10"/>
    <p:sldId id="263" r:id="rId11"/>
    <p:sldId id="264" r:id="rId12"/>
    <p:sldId id="278" r:id="rId13"/>
    <p:sldId id="277" r:id="rId14"/>
    <p:sldId id="266" r:id="rId15"/>
    <p:sldId id="267" r:id="rId16"/>
    <p:sldId id="268" r:id="rId17"/>
    <p:sldId id="270" r:id="rId18"/>
    <p:sldId id="269" r:id="rId19"/>
    <p:sldId id="275" r:id="rId20"/>
    <p:sldId id="276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59BA01-6319-C686-C389-1C40A317D172}" v="2" dt="2020-12-11T04:46:54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57" autoAdjust="0"/>
    <p:restoredTop sz="94660"/>
  </p:normalViewPr>
  <p:slideViewPr>
    <p:cSldViewPr snapToGrid="0">
      <p:cViewPr varScale="1">
        <p:scale>
          <a:sx n="50" d="100"/>
          <a:sy n="50" d="100"/>
        </p:scale>
        <p:origin x="44" y="140"/>
      </p:cViewPr>
      <p:guideLst/>
    </p:cSldViewPr>
  </p:slideViewPr>
  <p:outlineViewPr>
    <p:cViewPr>
      <p:scale>
        <a:sx n="33" d="100"/>
        <a:sy n="33" d="100"/>
      </p:scale>
      <p:origin x="0" y="-30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552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538 吉田 朝香" userId="S::i16041@yuge.kosen-ac.jp::8d922f29-32ab-4b1c-a448-3fa73aeb1218" providerId="AD" clId="Web-{5759BA01-6319-C686-C389-1C40A317D172}"/>
    <pc:docChg chg="modSld">
      <pc:chgData name="I538 吉田 朝香" userId="S::i16041@yuge.kosen-ac.jp::8d922f29-32ab-4b1c-a448-3fa73aeb1218" providerId="AD" clId="Web-{5759BA01-6319-C686-C389-1C40A317D172}" dt="2020-12-11T04:46:54.198" v="1" actId="1076"/>
      <pc:docMkLst>
        <pc:docMk/>
      </pc:docMkLst>
      <pc:sldChg chg="modSp">
        <pc:chgData name="I538 吉田 朝香" userId="S::i16041@yuge.kosen-ac.jp::8d922f29-32ab-4b1c-a448-3fa73aeb1218" providerId="AD" clId="Web-{5759BA01-6319-C686-C389-1C40A317D172}" dt="2020-12-11T04:46:54.198" v="1" actId="1076"/>
        <pc:sldMkLst>
          <pc:docMk/>
          <pc:sldMk cId="214039398" sldId="257"/>
        </pc:sldMkLst>
        <pc:spChg chg="mod">
          <ac:chgData name="I538 吉田 朝香" userId="S::i16041@yuge.kosen-ac.jp::8d922f29-32ab-4b1c-a448-3fa73aeb1218" providerId="AD" clId="Web-{5759BA01-6319-C686-C389-1C40A317D172}" dt="2020-12-11T04:46:54.198" v="1" actId="1076"/>
          <ac:spMkLst>
            <pc:docMk/>
            <pc:sldMk cId="214039398" sldId="257"/>
            <ac:spMk id="2" creationId="{0FCB0B81-1B9B-48A1-979F-F12B6C3733A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E3C865-456A-4172-82F8-64A130D547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3588782-3550-4B1F-B276-09B02E33DFDE}">
      <dgm:prSet custT="1"/>
      <dgm:spPr/>
      <dgm:t>
        <a:bodyPr/>
        <a:lstStyle/>
        <a:p>
          <a:r>
            <a:rPr kumimoji="1" lang="ja-JP" sz="2800" dirty="0"/>
            <a:t>研究目的</a:t>
          </a:r>
          <a:endParaRPr lang="en-US" sz="2800" dirty="0"/>
        </a:p>
      </dgm:t>
    </dgm:pt>
    <dgm:pt modelId="{2555BF22-DD09-4EB0-AD3A-F85BCD8130AE}" type="parTrans" cxnId="{FBF71155-0E02-44C5-A31D-C018A467DE59}">
      <dgm:prSet/>
      <dgm:spPr/>
      <dgm:t>
        <a:bodyPr/>
        <a:lstStyle/>
        <a:p>
          <a:endParaRPr lang="en-US"/>
        </a:p>
      </dgm:t>
    </dgm:pt>
    <dgm:pt modelId="{66A56ABB-A5CA-47E9-9C7E-01C55E1BB1F2}" type="sibTrans" cxnId="{FBF71155-0E02-44C5-A31D-C018A467DE59}">
      <dgm:prSet/>
      <dgm:spPr/>
      <dgm:t>
        <a:bodyPr/>
        <a:lstStyle/>
        <a:p>
          <a:endParaRPr lang="en-US"/>
        </a:p>
      </dgm:t>
    </dgm:pt>
    <dgm:pt modelId="{E492170E-E7DD-4B57-A8AD-0E63362F2D2C}">
      <dgm:prSet custT="1"/>
      <dgm:spPr/>
      <dgm:t>
        <a:bodyPr/>
        <a:lstStyle/>
        <a:p>
          <a:r>
            <a:rPr kumimoji="1" lang="ja-JP" sz="2800" dirty="0"/>
            <a:t>システム構成</a:t>
          </a:r>
          <a:endParaRPr lang="en-US" sz="2800" dirty="0"/>
        </a:p>
      </dgm:t>
    </dgm:pt>
    <dgm:pt modelId="{B93FE9EC-3CDD-4AC8-BE72-6A08F741308F}" type="parTrans" cxnId="{2345314F-FE1A-437D-9F78-7C8674664BA8}">
      <dgm:prSet/>
      <dgm:spPr/>
      <dgm:t>
        <a:bodyPr/>
        <a:lstStyle/>
        <a:p>
          <a:endParaRPr lang="en-US"/>
        </a:p>
      </dgm:t>
    </dgm:pt>
    <dgm:pt modelId="{9D70B998-0016-454C-B0E7-77A4210EAD9E}" type="sibTrans" cxnId="{2345314F-FE1A-437D-9F78-7C8674664BA8}">
      <dgm:prSet/>
      <dgm:spPr/>
      <dgm:t>
        <a:bodyPr/>
        <a:lstStyle/>
        <a:p>
          <a:endParaRPr lang="en-US"/>
        </a:p>
      </dgm:t>
    </dgm:pt>
    <dgm:pt modelId="{4C70702B-808F-4A7E-976B-BE60E19C2F29}">
      <dgm:prSet custT="1"/>
      <dgm:spPr/>
      <dgm:t>
        <a:bodyPr/>
        <a:lstStyle/>
        <a:p>
          <a:r>
            <a:rPr kumimoji="1" lang="en-US" sz="2800" dirty="0" err="1"/>
            <a:t>XBee</a:t>
          </a:r>
          <a:r>
            <a:rPr kumimoji="1" lang="en-US" sz="2800" dirty="0"/>
            <a:t> wi-fi</a:t>
          </a:r>
          <a:r>
            <a:rPr kumimoji="1" lang="ja-JP" sz="2800" dirty="0"/>
            <a:t>について</a:t>
          </a:r>
          <a:endParaRPr lang="en-US" sz="2800" dirty="0"/>
        </a:p>
      </dgm:t>
    </dgm:pt>
    <dgm:pt modelId="{789D79CB-900E-422A-96C4-58C118F2E470}" type="parTrans" cxnId="{A3DB598A-E23F-4EB0-9A95-6B60485D755D}">
      <dgm:prSet/>
      <dgm:spPr/>
      <dgm:t>
        <a:bodyPr/>
        <a:lstStyle/>
        <a:p>
          <a:endParaRPr lang="en-US"/>
        </a:p>
      </dgm:t>
    </dgm:pt>
    <dgm:pt modelId="{68A8283D-7767-4F43-9F2E-0C20C41F4C97}" type="sibTrans" cxnId="{A3DB598A-E23F-4EB0-9A95-6B60485D755D}">
      <dgm:prSet/>
      <dgm:spPr/>
      <dgm:t>
        <a:bodyPr/>
        <a:lstStyle/>
        <a:p>
          <a:endParaRPr lang="en-US"/>
        </a:p>
      </dgm:t>
    </dgm:pt>
    <dgm:pt modelId="{8B4CFD51-532A-4AD1-B88F-5A306291E4AB}">
      <dgm:prSet custT="1"/>
      <dgm:spPr/>
      <dgm:t>
        <a:bodyPr/>
        <a:lstStyle/>
        <a:p>
          <a:r>
            <a:rPr kumimoji="1" lang="ja-JP" sz="2800" dirty="0"/>
            <a:t>画像転送プログラム</a:t>
          </a:r>
          <a:endParaRPr lang="en-US" sz="2800" dirty="0"/>
        </a:p>
      </dgm:t>
    </dgm:pt>
    <dgm:pt modelId="{EB8E0AD7-9209-486D-A762-E2B2C6CE0099}" type="parTrans" cxnId="{B16C037F-F05B-4A31-B096-698A610BF60E}">
      <dgm:prSet/>
      <dgm:spPr/>
      <dgm:t>
        <a:bodyPr/>
        <a:lstStyle/>
        <a:p>
          <a:endParaRPr lang="en-US"/>
        </a:p>
      </dgm:t>
    </dgm:pt>
    <dgm:pt modelId="{EF33EC0E-823E-4C0F-93B7-0DC0948A161E}" type="sibTrans" cxnId="{B16C037F-F05B-4A31-B096-698A610BF60E}">
      <dgm:prSet/>
      <dgm:spPr/>
      <dgm:t>
        <a:bodyPr/>
        <a:lstStyle/>
        <a:p>
          <a:endParaRPr lang="en-US"/>
        </a:p>
      </dgm:t>
    </dgm:pt>
    <dgm:pt modelId="{C37A4E72-17EA-45A2-9C4C-F9DF044AF7FB}">
      <dgm:prSet custT="1"/>
      <dgm:spPr/>
      <dgm:t>
        <a:bodyPr/>
        <a:lstStyle/>
        <a:p>
          <a:r>
            <a:rPr kumimoji="1" lang="ja-JP" sz="2800" dirty="0"/>
            <a:t>まとめ</a:t>
          </a:r>
          <a:endParaRPr lang="en-US" sz="2800" dirty="0"/>
        </a:p>
      </dgm:t>
    </dgm:pt>
    <dgm:pt modelId="{20444CF6-7B3C-4292-A10C-76EC6AFF48E5}" type="parTrans" cxnId="{C9C3A6C5-2ECA-4E13-9D3F-3215D5E1E455}">
      <dgm:prSet/>
      <dgm:spPr/>
      <dgm:t>
        <a:bodyPr/>
        <a:lstStyle/>
        <a:p>
          <a:endParaRPr lang="en-US"/>
        </a:p>
      </dgm:t>
    </dgm:pt>
    <dgm:pt modelId="{4DEC0E7F-9F86-4C3B-94B9-268BB54D3D85}" type="sibTrans" cxnId="{C9C3A6C5-2ECA-4E13-9D3F-3215D5E1E455}">
      <dgm:prSet/>
      <dgm:spPr/>
      <dgm:t>
        <a:bodyPr/>
        <a:lstStyle/>
        <a:p>
          <a:endParaRPr lang="en-US"/>
        </a:p>
      </dgm:t>
    </dgm:pt>
    <dgm:pt modelId="{2CB32E6F-9969-4B05-9AF6-403B5EB1ED99}">
      <dgm:prSet custT="1"/>
      <dgm:spPr/>
      <dgm:t>
        <a:bodyPr/>
        <a:lstStyle/>
        <a:p>
          <a:r>
            <a:rPr lang="ja-JP" altLang="en-US" sz="2800" dirty="0"/>
            <a:t>今後の課題</a:t>
          </a:r>
          <a:endParaRPr lang="en-US" sz="2800" dirty="0"/>
        </a:p>
      </dgm:t>
    </dgm:pt>
    <dgm:pt modelId="{34C64A39-0E5B-41BF-95E2-E20A3EA6110F}" type="parTrans" cxnId="{7B09AE28-8116-4ACD-B30B-242091C73260}">
      <dgm:prSet/>
      <dgm:spPr/>
      <dgm:t>
        <a:bodyPr/>
        <a:lstStyle/>
        <a:p>
          <a:endParaRPr lang="en-US"/>
        </a:p>
      </dgm:t>
    </dgm:pt>
    <dgm:pt modelId="{34A1D256-72C8-4070-995E-6E3DFA0DBFED}" type="sibTrans" cxnId="{7B09AE28-8116-4ACD-B30B-242091C73260}">
      <dgm:prSet/>
      <dgm:spPr/>
      <dgm:t>
        <a:bodyPr/>
        <a:lstStyle/>
        <a:p>
          <a:endParaRPr lang="en-US"/>
        </a:p>
      </dgm:t>
    </dgm:pt>
    <dgm:pt modelId="{41FB607D-D2EF-409F-B796-44FD1572A31F}" type="pres">
      <dgm:prSet presAssocID="{6CE3C865-456A-4172-82F8-64A130D5473B}" presName="root" presStyleCnt="0">
        <dgm:presLayoutVars>
          <dgm:dir/>
          <dgm:resizeHandles val="exact"/>
        </dgm:presLayoutVars>
      </dgm:prSet>
      <dgm:spPr/>
    </dgm:pt>
    <dgm:pt modelId="{C48B140A-BF5C-4CB1-A828-360B6664BDC5}" type="pres">
      <dgm:prSet presAssocID="{C3588782-3550-4B1F-B276-09B02E33DFDE}" presName="compNode" presStyleCnt="0"/>
      <dgm:spPr/>
    </dgm:pt>
    <dgm:pt modelId="{F40CD9A9-A609-4F8A-8B82-756ED0BF06D9}" type="pres">
      <dgm:prSet presAssocID="{C3588782-3550-4B1F-B276-09B02E33DFDE}" presName="bgRect" presStyleLbl="bgShp" presStyleIdx="0" presStyleCnt="6"/>
      <dgm:spPr/>
    </dgm:pt>
    <dgm:pt modelId="{0AC72CB8-262D-4457-9224-CA38F476E9EE}" type="pres">
      <dgm:prSet presAssocID="{C3588782-3550-4B1F-B276-09B02E33DFD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B807142-76DC-4C60-9853-48930488033E}" type="pres">
      <dgm:prSet presAssocID="{C3588782-3550-4B1F-B276-09B02E33DFDE}" presName="spaceRect" presStyleCnt="0"/>
      <dgm:spPr/>
    </dgm:pt>
    <dgm:pt modelId="{ED2F2413-BF60-4583-B780-04BA16B1CAE6}" type="pres">
      <dgm:prSet presAssocID="{C3588782-3550-4B1F-B276-09B02E33DFDE}" presName="parTx" presStyleLbl="revTx" presStyleIdx="0" presStyleCnt="6">
        <dgm:presLayoutVars>
          <dgm:chMax val="0"/>
          <dgm:chPref val="0"/>
        </dgm:presLayoutVars>
      </dgm:prSet>
      <dgm:spPr/>
    </dgm:pt>
    <dgm:pt modelId="{33F1E818-DA0F-43FD-8072-C4519765126E}" type="pres">
      <dgm:prSet presAssocID="{66A56ABB-A5CA-47E9-9C7E-01C55E1BB1F2}" presName="sibTrans" presStyleCnt="0"/>
      <dgm:spPr/>
    </dgm:pt>
    <dgm:pt modelId="{A3CF8858-C9BF-4882-9AD4-99D7D271A590}" type="pres">
      <dgm:prSet presAssocID="{E492170E-E7DD-4B57-A8AD-0E63362F2D2C}" presName="compNode" presStyleCnt="0"/>
      <dgm:spPr/>
    </dgm:pt>
    <dgm:pt modelId="{4614CE84-CF63-415F-BCEB-156DC546FA01}" type="pres">
      <dgm:prSet presAssocID="{E492170E-E7DD-4B57-A8AD-0E63362F2D2C}" presName="bgRect" presStyleLbl="bgShp" presStyleIdx="1" presStyleCnt="6"/>
      <dgm:spPr/>
    </dgm:pt>
    <dgm:pt modelId="{C9E6370A-D7E8-43A8-9A40-1A99D3ED3916}" type="pres">
      <dgm:prSet presAssocID="{E492170E-E7DD-4B57-A8AD-0E63362F2D2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8A76E7B-EFEC-4B08-BE7D-661BC8B878D9}" type="pres">
      <dgm:prSet presAssocID="{E492170E-E7DD-4B57-A8AD-0E63362F2D2C}" presName="spaceRect" presStyleCnt="0"/>
      <dgm:spPr/>
    </dgm:pt>
    <dgm:pt modelId="{A83A7610-8300-42AB-A585-97A0A5B16058}" type="pres">
      <dgm:prSet presAssocID="{E492170E-E7DD-4B57-A8AD-0E63362F2D2C}" presName="parTx" presStyleLbl="revTx" presStyleIdx="1" presStyleCnt="6">
        <dgm:presLayoutVars>
          <dgm:chMax val="0"/>
          <dgm:chPref val="0"/>
        </dgm:presLayoutVars>
      </dgm:prSet>
      <dgm:spPr/>
    </dgm:pt>
    <dgm:pt modelId="{FA3FC2B7-5A9F-4162-8F11-29C480D69279}" type="pres">
      <dgm:prSet presAssocID="{9D70B998-0016-454C-B0E7-77A4210EAD9E}" presName="sibTrans" presStyleCnt="0"/>
      <dgm:spPr/>
    </dgm:pt>
    <dgm:pt modelId="{5E7F1956-AF6A-4B91-B007-B3FA7AF4DFBA}" type="pres">
      <dgm:prSet presAssocID="{4C70702B-808F-4A7E-976B-BE60E19C2F29}" presName="compNode" presStyleCnt="0"/>
      <dgm:spPr/>
    </dgm:pt>
    <dgm:pt modelId="{3317AB70-8EE8-484F-AF48-F9491380B40C}" type="pres">
      <dgm:prSet presAssocID="{4C70702B-808F-4A7E-976B-BE60E19C2F29}" presName="bgRect" presStyleLbl="bgShp" presStyleIdx="2" presStyleCnt="6"/>
      <dgm:spPr/>
    </dgm:pt>
    <dgm:pt modelId="{C36C698A-B6E6-48D3-9129-4F9B818CA7EF}" type="pres">
      <dgm:prSet presAssocID="{4C70702B-808F-4A7E-976B-BE60E19C2F2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9FDF986E-6F2B-4860-ABFB-C07AD9C7C38E}" type="pres">
      <dgm:prSet presAssocID="{4C70702B-808F-4A7E-976B-BE60E19C2F29}" presName="spaceRect" presStyleCnt="0"/>
      <dgm:spPr/>
    </dgm:pt>
    <dgm:pt modelId="{CE0497E4-4D96-471F-848E-7C8EE711B554}" type="pres">
      <dgm:prSet presAssocID="{4C70702B-808F-4A7E-976B-BE60E19C2F29}" presName="parTx" presStyleLbl="revTx" presStyleIdx="2" presStyleCnt="6">
        <dgm:presLayoutVars>
          <dgm:chMax val="0"/>
          <dgm:chPref val="0"/>
        </dgm:presLayoutVars>
      </dgm:prSet>
      <dgm:spPr/>
    </dgm:pt>
    <dgm:pt modelId="{A562A19F-AD19-439F-B1ED-503081FFA0FF}" type="pres">
      <dgm:prSet presAssocID="{68A8283D-7767-4F43-9F2E-0C20C41F4C97}" presName="sibTrans" presStyleCnt="0"/>
      <dgm:spPr/>
    </dgm:pt>
    <dgm:pt modelId="{833BE530-0A6D-4FD2-B4CC-9901D35BA51F}" type="pres">
      <dgm:prSet presAssocID="{8B4CFD51-532A-4AD1-B88F-5A306291E4AB}" presName="compNode" presStyleCnt="0"/>
      <dgm:spPr/>
    </dgm:pt>
    <dgm:pt modelId="{0A8CF74D-A72C-4B6D-9B39-9FFB9C25EF82}" type="pres">
      <dgm:prSet presAssocID="{8B4CFD51-532A-4AD1-B88F-5A306291E4AB}" presName="bgRect" presStyleLbl="bgShp" presStyleIdx="3" presStyleCnt="6"/>
      <dgm:spPr/>
    </dgm:pt>
    <dgm:pt modelId="{35F9F21B-23EB-4DBE-8379-ACE04387D27C}" type="pres">
      <dgm:prSet presAssocID="{8B4CFD51-532A-4AD1-B88F-5A306291E4A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18D91429-4045-45D3-9B88-D86F7B80EA05}" type="pres">
      <dgm:prSet presAssocID="{8B4CFD51-532A-4AD1-B88F-5A306291E4AB}" presName="spaceRect" presStyleCnt="0"/>
      <dgm:spPr/>
    </dgm:pt>
    <dgm:pt modelId="{E3288D8E-A6DA-419D-A6CB-2B5A350049A2}" type="pres">
      <dgm:prSet presAssocID="{8B4CFD51-532A-4AD1-B88F-5A306291E4AB}" presName="parTx" presStyleLbl="revTx" presStyleIdx="3" presStyleCnt="6">
        <dgm:presLayoutVars>
          <dgm:chMax val="0"/>
          <dgm:chPref val="0"/>
        </dgm:presLayoutVars>
      </dgm:prSet>
      <dgm:spPr/>
    </dgm:pt>
    <dgm:pt modelId="{D4CA682B-3483-4A93-A0F2-E454E51492D6}" type="pres">
      <dgm:prSet presAssocID="{EF33EC0E-823E-4C0F-93B7-0DC0948A161E}" presName="sibTrans" presStyleCnt="0"/>
      <dgm:spPr/>
    </dgm:pt>
    <dgm:pt modelId="{6D602106-B805-4D3B-A81B-637A297A3439}" type="pres">
      <dgm:prSet presAssocID="{C37A4E72-17EA-45A2-9C4C-F9DF044AF7FB}" presName="compNode" presStyleCnt="0"/>
      <dgm:spPr/>
    </dgm:pt>
    <dgm:pt modelId="{2CDB45C9-9969-438C-9915-0A1869760756}" type="pres">
      <dgm:prSet presAssocID="{C37A4E72-17EA-45A2-9C4C-F9DF044AF7FB}" presName="bgRect" presStyleLbl="bgShp" presStyleIdx="4" presStyleCnt="6"/>
      <dgm:spPr/>
    </dgm:pt>
    <dgm:pt modelId="{C58FEEC7-FF8D-4AC5-8C6E-0FE31C7DE8F0}" type="pres">
      <dgm:prSet presAssocID="{C37A4E72-17EA-45A2-9C4C-F9DF044AF7F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3217F10-3A26-43EC-ADAA-CF0D560BFAE4}" type="pres">
      <dgm:prSet presAssocID="{C37A4E72-17EA-45A2-9C4C-F9DF044AF7FB}" presName="spaceRect" presStyleCnt="0"/>
      <dgm:spPr/>
    </dgm:pt>
    <dgm:pt modelId="{6778E111-6C81-40F0-880B-8A7139C51B46}" type="pres">
      <dgm:prSet presAssocID="{C37A4E72-17EA-45A2-9C4C-F9DF044AF7FB}" presName="parTx" presStyleLbl="revTx" presStyleIdx="4" presStyleCnt="6">
        <dgm:presLayoutVars>
          <dgm:chMax val="0"/>
          <dgm:chPref val="0"/>
        </dgm:presLayoutVars>
      </dgm:prSet>
      <dgm:spPr/>
    </dgm:pt>
    <dgm:pt modelId="{36EC23A1-886E-4FDC-BE6D-D698E52743C0}" type="pres">
      <dgm:prSet presAssocID="{4DEC0E7F-9F86-4C3B-94B9-268BB54D3D85}" presName="sibTrans" presStyleCnt="0"/>
      <dgm:spPr/>
    </dgm:pt>
    <dgm:pt modelId="{FBC7A9D5-B944-4C2E-A6EA-06453EECC6B9}" type="pres">
      <dgm:prSet presAssocID="{2CB32E6F-9969-4B05-9AF6-403B5EB1ED99}" presName="compNode" presStyleCnt="0"/>
      <dgm:spPr/>
    </dgm:pt>
    <dgm:pt modelId="{CF21D93C-45B9-42EC-AF92-6F082D7F0530}" type="pres">
      <dgm:prSet presAssocID="{2CB32E6F-9969-4B05-9AF6-403B5EB1ED99}" presName="bgRect" presStyleLbl="bgShp" presStyleIdx="5" presStyleCnt="6"/>
      <dgm:spPr/>
    </dgm:pt>
    <dgm:pt modelId="{058F884A-F228-49B9-9255-12267F2DA542}" type="pres">
      <dgm:prSet presAssocID="{2CB32E6F-9969-4B05-9AF6-403B5EB1ED9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DFDE7CD6-6C5D-451D-B6C5-0311E833D122}" type="pres">
      <dgm:prSet presAssocID="{2CB32E6F-9969-4B05-9AF6-403B5EB1ED99}" presName="spaceRect" presStyleCnt="0"/>
      <dgm:spPr/>
    </dgm:pt>
    <dgm:pt modelId="{D10278F3-98E4-485A-A177-DA8D2D900949}" type="pres">
      <dgm:prSet presAssocID="{2CB32E6F-9969-4B05-9AF6-403B5EB1ED9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C661208-163B-4FD9-B20C-8142E3FE5C4E}" type="presOf" srcId="{C37A4E72-17EA-45A2-9C4C-F9DF044AF7FB}" destId="{6778E111-6C81-40F0-880B-8A7139C51B46}" srcOrd="0" destOrd="0" presId="urn:microsoft.com/office/officeart/2018/2/layout/IconVerticalSolidList"/>
    <dgm:cxn modelId="{7B09AE28-8116-4ACD-B30B-242091C73260}" srcId="{6CE3C865-456A-4172-82F8-64A130D5473B}" destId="{2CB32E6F-9969-4B05-9AF6-403B5EB1ED99}" srcOrd="5" destOrd="0" parTransId="{34C64A39-0E5B-41BF-95E2-E20A3EA6110F}" sibTransId="{34A1D256-72C8-4070-995E-6E3DFA0DBFED}"/>
    <dgm:cxn modelId="{4361FE29-2EDA-4310-97A9-9D5E49D743E5}" type="presOf" srcId="{E492170E-E7DD-4B57-A8AD-0E63362F2D2C}" destId="{A83A7610-8300-42AB-A585-97A0A5B16058}" srcOrd="0" destOrd="0" presId="urn:microsoft.com/office/officeart/2018/2/layout/IconVerticalSolidList"/>
    <dgm:cxn modelId="{3322932E-40C4-465F-809C-18D88FCE6EB9}" type="presOf" srcId="{8B4CFD51-532A-4AD1-B88F-5A306291E4AB}" destId="{E3288D8E-A6DA-419D-A6CB-2B5A350049A2}" srcOrd="0" destOrd="0" presId="urn:microsoft.com/office/officeart/2018/2/layout/IconVerticalSolidList"/>
    <dgm:cxn modelId="{44855742-DD07-46F6-ABA9-C8F2A1A7FA77}" type="presOf" srcId="{6CE3C865-456A-4172-82F8-64A130D5473B}" destId="{41FB607D-D2EF-409F-B796-44FD1572A31F}" srcOrd="0" destOrd="0" presId="urn:microsoft.com/office/officeart/2018/2/layout/IconVerticalSolidList"/>
    <dgm:cxn modelId="{2345314F-FE1A-437D-9F78-7C8674664BA8}" srcId="{6CE3C865-456A-4172-82F8-64A130D5473B}" destId="{E492170E-E7DD-4B57-A8AD-0E63362F2D2C}" srcOrd="1" destOrd="0" parTransId="{B93FE9EC-3CDD-4AC8-BE72-6A08F741308F}" sibTransId="{9D70B998-0016-454C-B0E7-77A4210EAD9E}"/>
    <dgm:cxn modelId="{FBF71155-0E02-44C5-A31D-C018A467DE59}" srcId="{6CE3C865-456A-4172-82F8-64A130D5473B}" destId="{C3588782-3550-4B1F-B276-09B02E33DFDE}" srcOrd="0" destOrd="0" parTransId="{2555BF22-DD09-4EB0-AD3A-F85BCD8130AE}" sibTransId="{66A56ABB-A5CA-47E9-9C7E-01C55E1BB1F2}"/>
    <dgm:cxn modelId="{B16C037F-F05B-4A31-B096-698A610BF60E}" srcId="{6CE3C865-456A-4172-82F8-64A130D5473B}" destId="{8B4CFD51-532A-4AD1-B88F-5A306291E4AB}" srcOrd="3" destOrd="0" parTransId="{EB8E0AD7-9209-486D-A762-E2B2C6CE0099}" sibTransId="{EF33EC0E-823E-4C0F-93B7-0DC0948A161E}"/>
    <dgm:cxn modelId="{70302788-62FD-4E57-B5AA-401B6657A01A}" type="presOf" srcId="{4C70702B-808F-4A7E-976B-BE60E19C2F29}" destId="{CE0497E4-4D96-471F-848E-7C8EE711B554}" srcOrd="0" destOrd="0" presId="urn:microsoft.com/office/officeart/2018/2/layout/IconVerticalSolidList"/>
    <dgm:cxn modelId="{A3DB598A-E23F-4EB0-9A95-6B60485D755D}" srcId="{6CE3C865-456A-4172-82F8-64A130D5473B}" destId="{4C70702B-808F-4A7E-976B-BE60E19C2F29}" srcOrd="2" destOrd="0" parTransId="{789D79CB-900E-422A-96C4-58C118F2E470}" sibTransId="{68A8283D-7767-4F43-9F2E-0C20C41F4C97}"/>
    <dgm:cxn modelId="{C9C3A6C5-2ECA-4E13-9D3F-3215D5E1E455}" srcId="{6CE3C865-456A-4172-82F8-64A130D5473B}" destId="{C37A4E72-17EA-45A2-9C4C-F9DF044AF7FB}" srcOrd="4" destOrd="0" parTransId="{20444CF6-7B3C-4292-A10C-76EC6AFF48E5}" sibTransId="{4DEC0E7F-9F86-4C3B-94B9-268BB54D3D85}"/>
    <dgm:cxn modelId="{4698DDC5-3B18-4170-8F27-6862514E7408}" type="presOf" srcId="{2CB32E6F-9969-4B05-9AF6-403B5EB1ED99}" destId="{D10278F3-98E4-485A-A177-DA8D2D900949}" srcOrd="0" destOrd="0" presId="urn:microsoft.com/office/officeart/2018/2/layout/IconVerticalSolidList"/>
    <dgm:cxn modelId="{D8FEF3F2-F686-4979-8B85-2B1B967893C6}" type="presOf" srcId="{C3588782-3550-4B1F-B276-09B02E33DFDE}" destId="{ED2F2413-BF60-4583-B780-04BA16B1CAE6}" srcOrd="0" destOrd="0" presId="urn:microsoft.com/office/officeart/2018/2/layout/IconVerticalSolidList"/>
    <dgm:cxn modelId="{4B4D19E5-7437-43DC-82FB-3E20CA3553B6}" type="presParOf" srcId="{41FB607D-D2EF-409F-B796-44FD1572A31F}" destId="{C48B140A-BF5C-4CB1-A828-360B6664BDC5}" srcOrd="0" destOrd="0" presId="urn:microsoft.com/office/officeart/2018/2/layout/IconVerticalSolidList"/>
    <dgm:cxn modelId="{D2012ABD-B7DA-4B88-89C5-6FAC18FED106}" type="presParOf" srcId="{C48B140A-BF5C-4CB1-A828-360B6664BDC5}" destId="{F40CD9A9-A609-4F8A-8B82-756ED0BF06D9}" srcOrd="0" destOrd="0" presId="urn:microsoft.com/office/officeart/2018/2/layout/IconVerticalSolidList"/>
    <dgm:cxn modelId="{DBDC2F49-309F-48E5-9C4D-AF45FE5A2B95}" type="presParOf" srcId="{C48B140A-BF5C-4CB1-A828-360B6664BDC5}" destId="{0AC72CB8-262D-4457-9224-CA38F476E9EE}" srcOrd="1" destOrd="0" presId="urn:microsoft.com/office/officeart/2018/2/layout/IconVerticalSolidList"/>
    <dgm:cxn modelId="{5C664088-5977-4842-83BA-C8F6B52C2E7D}" type="presParOf" srcId="{C48B140A-BF5C-4CB1-A828-360B6664BDC5}" destId="{4B807142-76DC-4C60-9853-48930488033E}" srcOrd="2" destOrd="0" presId="urn:microsoft.com/office/officeart/2018/2/layout/IconVerticalSolidList"/>
    <dgm:cxn modelId="{0BC7E47A-1018-4BD0-990A-549C687BEF4B}" type="presParOf" srcId="{C48B140A-BF5C-4CB1-A828-360B6664BDC5}" destId="{ED2F2413-BF60-4583-B780-04BA16B1CAE6}" srcOrd="3" destOrd="0" presId="urn:microsoft.com/office/officeart/2018/2/layout/IconVerticalSolidList"/>
    <dgm:cxn modelId="{3771E870-8CEE-45DE-A53A-4EEA3D73FCBA}" type="presParOf" srcId="{41FB607D-D2EF-409F-B796-44FD1572A31F}" destId="{33F1E818-DA0F-43FD-8072-C4519765126E}" srcOrd="1" destOrd="0" presId="urn:microsoft.com/office/officeart/2018/2/layout/IconVerticalSolidList"/>
    <dgm:cxn modelId="{1B44BD0F-9C98-4D33-850A-E2444E8E10A7}" type="presParOf" srcId="{41FB607D-D2EF-409F-B796-44FD1572A31F}" destId="{A3CF8858-C9BF-4882-9AD4-99D7D271A590}" srcOrd="2" destOrd="0" presId="urn:microsoft.com/office/officeart/2018/2/layout/IconVerticalSolidList"/>
    <dgm:cxn modelId="{5F5C18D2-C2EA-4B25-97C5-21674EF3C252}" type="presParOf" srcId="{A3CF8858-C9BF-4882-9AD4-99D7D271A590}" destId="{4614CE84-CF63-415F-BCEB-156DC546FA01}" srcOrd="0" destOrd="0" presId="urn:microsoft.com/office/officeart/2018/2/layout/IconVerticalSolidList"/>
    <dgm:cxn modelId="{6A4155E0-FB31-47A9-AD7C-7FE3FA121800}" type="presParOf" srcId="{A3CF8858-C9BF-4882-9AD4-99D7D271A590}" destId="{C9E6370A-D7E8-43A8-9A40-1A99D3ED3916}" srcOrd="1" destOrd="0" presId="urn:microsoft.com/office/officeart/2018/2/layout/IconVerticalSolidList"/>
    <dgm:cxn modelId="{904D22B7-A84D-47FE-871F-148FD1856F94}" type="presParOf" srcId="{A3CF8858-C9BF-4882-9AD4-99D7D271A590}" destId="{B8A76E7B-EFEC-4B08-BE7D-661BC8B878D9}" srcOrd="2" destOrd="0" presId="urn:microsoft.com/office/officeart/2018/2/layout/IconVerticalSolidList"/>
    <dgm:cxn modelId="{CA651422-5387-4769-B175-429D2BBDB709}" type="presParOf" srcId="{A3CF8858-C9BF-4882-9AD4-99D7D271A590}" destId="{A83A7610-8300-42AB-A585-97A0A5B16058}" srcOrd="3" destOrd="0" presId="urn:microsoft.com/office/officeart/2018/2/layout/IconVerticalSolidList"/>
    <dgm:cxn modelId="{8DCE3029-C1C6-410E-B6E7-DB321F66DB69}" type="presParOf" srcId="{41FB607D-D2EF-409F-B796-44FD1572A31F}" destId="{FA3FC2B7-5A9F-4162-8F11-29C480D69279}" srcOrd="3" destOrd="0" presId="urn:microsoft.com/office/officeart/2018/2/layout/IconVerticalSolidList"/>
    <dgm:cxn modelId="{FD29C235-2B9D-414B-9752-88BB16046A70}" type="presParOf" srcId="{41FB607D-D2EF-409F-B796-44FD1572A31F}" destId="{5E7F1956-AF6A-4B91-B007-B3FA7AF4DFBA}" srcOrd="4" destOrd="0" presId="urn:microsoft.com/office/officeart/2018/2/layout/IconVerticalSolidList"/>
    <dgm:cxn modelId="{305283FE-D484-4663-B175-C738E469794F}" type="presParOf" srcId="{5E7F1956-AF6A-4B91-B007-B3FA7AF4DFBA}" destId="{3317AB70-8EE8-484F-AF48-F9491380B40C}" srcOrd="0" destOrd="0" presId="urn:microsoft.com/office/officeart/2018/2/layout/IconVerticalSolidList"/>
    <dgm:cxn modelId="{F58E04FE-34AA-449D-AB50-43E806A2D44C}" type="presParOf" srcId="{5E7F1956-AF6A-4B91-B007-B3FA7AF4DFBA}" destId="{C36C698A-B6E6-48D3-9129-4F9B818CA7EF}" srcOrd="1" destOrd="0" presId="urn:microsoft.com/office/officeart/2018/2/layout/IconVerticalSolidList"/>
    <dgm:cxn modelId="{09478D81-EA6F-429C-9125-C1139CF5ACF6}" type="presParOf" srcId="{5E7F1956-AF6A-4B91-B007-B3FA7AF4DFBA}" destId="{9FDF986E-6F2B-4860-ABFB-C07AD9C7C38E}" srcOrd="2" destOrd="0" presId="urn:microsoft.com/office/officeart/2018/2/layout/IconVerticalSolidList"/>
    <dgm:cxn modelId="{DD78D90E-F4C1-4989-BB03-58E2133AF1C1}" type="presParOf" srcId="{5E7F1956-AF6A-4B91-B007-B3FA7AF4DFBA}" destId="{CE0497E4-4D96-471F-848E-7C8EE711B554}" srcOrd="3" destOrd="0" presId="urn:microsoft.com/office/officeart/2018/2/layout/IconVerticalSolidList"/>
    <dgm:cxn modelId="{1A62EE69-49E5-4A7E-87C9-30B6CD3C58C2}" type="presParOf" srcId="{41FB607D-D2EF-409F-B796-44FD1572A31F}" destId="{A562A19F-AD19-439F-B1ED-503081FFA0FF}" srcOrd="5" destOrd="0" presId="urn:microsoft.com/office/officeart/2018/2/layout/IconVerticalSolidList"/>
    <dgm:cxn modelId="{DCAF0F88-F6BD-4BBF-AC87-2A02559C0E43}" type="presParOf" srcId="{41FB607D-D2EF-409F-B796-44FD1572A31F}" destId="{833BE530-0A6D-4FD2-B4CC-9901D35BA51F}" srcOrd="6" destOrd="0" presId="urn:microsoft.com/office/officeart/2018/2/layout/IconVerticalSolidList"/>
    <dgm:cxn modelId="{2BBFC020-2BDD-4E86-8D9A-643E6A671206}" type="presParOf" srcId="{833BE530-0A6D-4FD2-B4CC-9901D35BA51F}" destId="{0A8CF74D-A72C-4B6D-9B39-9FFB9C25EF82}" srcOrd="0" destOrd="0" presId="urn:microsoft.com/office/officeart/2018/2/layout/IconVerticalSolidList"/>
    <dgm:cxn modelId="{BBF7E279-7DD6-4967-8495-BCBBADDC8141}" type="presParOf" srcId="{833BE530-0A6D-4FD2-B4CC-9901D35BA51F}" destId="{35F9F21B-23EB-4DBE-8379-ACE04387D27C}" srcOrd="1" destOrd="0" presId="urn:microsoft.com/office/officeart/2018/2/layout/IconVerticalSolidList"/>
    <dgm:cxn modelId="{86658874-30EF-4C62-AAD0-E55D3EE6FFB4}" type="presParOf" srcId="{833BE530-0A6D-4FD2-B4CC-9901D35BA51F}" destId="{18D91429-4045-45D3-9B88-D86F7B80EA05}" srcOrd="2" destOrd="0" presId="urn:microsoft.com/office/officeart/2018/2/layout/IconVerticalSolidList"/>
    <dgm:cxn modelId="{437844C3-C2F6-4F2B-8598-9049706203F6}" type="presParOf" srcId="{833BE530-0A6D-4FD2-B4CC-9901D35BA51F}" destId="{E3288D8E-A6DA-419D-A6CB-2B5A350049A2}" srcOrd="3" destOrd="0" presId="urn:microsoft.com/office/officeart/2018/2/layout/IconVerticalSolidList"/>
    <dgm:cxn modelId="{1F3E1042-6E60-45CE-9C08-F5782B952342}" type="presParOf" srcId="{41FB607D-D2EF-409F-B796-44FD1572A31F}" destId="{D4CA682B-3483-4A93-A0F2-E454E51492D6}" srcOrd="7" destOrd="0" presId="urn:microsoft.com/office/officeart/2018/2/layout/IconVerticalSolidList"/>
    <dgm:cxn modelId="{A68D9AE2-7F7B-4188-89B4-E3348FDB0215}" type="presParOf" srcId="{41FB607D-D2EF-409F-B796-44FD1572A31F}" destId="{6D602106-B805-4D3B-A81B-637A297A3439}" srcOrd="8" destOrd="0" presId="urn:microsoft.com/office/officeart/2018/2/layout/IconVerticalSolidList"/>
    <dgm:cxn modelId="{8D9A9C36-3A81-43D7-9AE4-EF2B6D20D549}" type="presParOf" srcId="{6D602106-B805-4D3B-A81B-637A297A3439}" destId="{2CDB45C9-9969-438C-9915-0A1869760756}" srcOrd="0" destOrd="0" presId="urn:microsoft.com/office/officeart/2018/2/layout/IconVerticalSolidList"/>
    <dgm:cxn modelId="{5108502A-695D-4840-B380-1C5E4284047E}" type="presParOf" srcId="{6D602106-B805-4D3B-A81B-637A297A3439}" destId="{C58FEEC7-FF8D-4AC5-8C6E-0FE31C7DE8F0}" srcOrd="1" destOrd="0" presId="urn:microsoft.com/office/officeart/2018/2/layout/IconVerticalSolidList"/>
    <dgm:cxn modelId="{208C0568-5418-4D28-8D50-474B321D43D0}" type="presParOf" srcId="{6D602106-B805-4D3B-A81B-637A297A3439}" destId="{A3217F10-3A26-43EC-ADAA-CF0D560BFAE4}" srcOrd="2" destOrd="0" presId="urn:microsoft.com/office/officeart/2018/2/layout/IconVerticalSolidList"/>
    <dgm:cxn modelId="{7ACD478F-E080-4BCA-A9CC-27BCDA085BA8}" type="presParOf" srcId="{6D602106-B805-4D3B-A81B-637A297A3439}" destId="{6778E111-6C81-40F0-880B-8A7139C51B46}" srcOrd="3" destOrd="0" presId="urn:microsoft.com/office/officeart/2018/2/layout/IconVerticalSolidList"/>
    <dgm:cxn modelId="{E17A219C-FC73-4BAA-8AAE-E9DD591C4DF5}" type="presParOf" srcId="{41FB607D-D2EF-409F-B796-44FD1572A31F}" destId="{36EC23A1-886E-4FDC-BE6D-D698E52743C0}" srcOrd="9" destOrd="0" presId="urn:microsoft.com/office/officeart/2018/2/layout/IconVerticalSolidList"/>
    <dgm:cxn modelId="{2F87BF20-E9EC-4266-ABC9-7D031FBA436B}" type="presParOf" srcId="{41FB607D-D2EF-409F-B796-44FD1572A31F}" destId="{FBC7A9D5-B944-4C2E-A6EA-06453EECC6B9}" srcOrd="10" destOrd="0" presId="urn:microsoft.com/office/officeart/2018/2/layout/IconVerticalSolidList"/>
    <dgm:cxn modelId="{0DD152FC-24C8-4E41-8A43-B4C0F34D8986}" type="presParOf" srcId="{FBC7A9D5-B944-4C2E-A6EA-06453EECC6B9}" destId="{CF21D93C-45B9-42EC-AF92-6F082D7F0530}" srcOrd="0" destOrd="0" presId="urn:microsoft.com/office/officeart/2018/2/layout/IconVerticalSolidList"/>
    <dgm:cxn modelId="{832C7183-C30D-4AE9-AF50-5537763B950A}" type="presParOf" srcId="{FBC7A9D5-B944-4C2E-A6EA-06453EECC6B9}" destId="{058F884A-F228-49B9-9255-12267F2DA542}" srcOrd="1" destOrd="0" presId="urn:microsoft.com/office/officeart/2018/2/layout/IconVerticalSolidList"/>
    <dgm:cxn modelId="{3842D296-752E-4BF2-9B0A-B8002055DE18}" type="presParOf" srcId="{FBC7A9D5-B944-4C2E-A6EA-06453EECC6B9}" destId="{DFDE7CD6-6C5D-451D-B6C5-0311E833D122}" srcOrd="2" destOrd="0" presId="urn:microsoft.com/office/officeart/2018/2/layout/IconVerticalSolidList"/>
    <dgm:cxn modelId="{D52517D2-E605-46F9-97E9-443389CC0157}" type="presParOf" srcId="{FBC7A9D5-B944-4C2E-A6EA-06453EECC6B9}" destId="{D10278F3-98E4-485A-A177-DA8D2D9009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CD44FD-72CB-421E-905B-4604902A2573}" type="doc">
      <dgm:prSet loTypeId="urn:microsoft.com/office/officeart/2005/8/layout/cycle6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B589D8D-D7CD-4FBA-8868-03603DA8BBF6}">
      <dgm:prSet custT="1"/>
      <dgm:spPr/>
      <dgm:t>
        <a:bodyPr/>
        <a:lstStyle/>
        <a:p>
          <a:r>
            <a:rPr kumimoji="1" lang="ja-JP" sz="3200" dirty="0"/>
            <a:t>メリット</a:t>
          </a:r>
          <a:endParaRPr lang="en-US" sz="3200" dirty="0"/>
        </a:p>
      </dgm:t>
    </dgm:pt>
    <dgm:pt modelId="{901C398A-DBDF-4C33-9CD1-EAC7CD711E0B}" type="parTrans" cxnId="{A4DA9BB0-D962-4DC1-A862-5C4A59B3223B}">
      <dgm:prSet/>
      <dgm:spPr/>
      <dgm:t>
        <a:bodyPr/>
        <a:lstStyle/>
        <a:p>
          <a:endParaRPr lang="en-US"/>
        </a:p>
      </dgm:t>
    </dgm:pt>
    <dgm:pt modelId="{813BFDE5-6A1D-43D1-B7D2-02583181F8A4}" type="sibTrans" cxnId="{A4DA9BB0-D962-4DC1-A862-5C4A59B3223B}">
      <dgm:prSet/>
      <dgm:spPr/>
      <dgm:t>
        <a:bodyPr/>
        <a:lstStyle/>
        <a:p>
          <a:endParaRPr lang="en-US"/>
        </a:p>
      </dgm:t>
    </dgm:pt>
    <dgm:pt modelId="{4DDB7FD0-8752-4C06-98AD-ADC8E0B3A717}">
      <dgm:prSet custT="1"/>
      <dgm:spPr/>
      <dgm:t>
        <a:bodyPr/>
        <a:lstStyle/>
        <a:p>
          <a:r>
            <a:rPr lang="ja-JP" sz="2600" dirty="0"/>
            <a:t>魚を獲りすぎない</a:t>
          </a:r>
          <a:endParaRPr lang="en-US" sz="2600" dirty="0"/>
        </a:p>
      </dgm:t>
    </dgm:pt>
    <dgm:pt modelId="{0D4B2249-4639-4BE0-AB4E-F19832FF2510}" type="parTrans" cxnId="{EA37794C-61D1-49F8-B003-77303E09D5B8}">
      <dgm:prSet/>
      <dgm:spPr/>
      <dgm:t>
        <a:bodyPr/>
        <a:lstStyle/>
        <a:p>
          <a:endParaRPr lang="en-US"/>
        </a:p>
      </dgm:t>
    </dgm:pt>
    <dgm:pt modelId="{95823ECF-118C-47EA-8C65-769F573C6F14}" type="sibTrans" cxnId="{EA37794C-61D1-49F8-B003-77303E09D5B8}">
      <dgm:prSet/>
      <dgm:spPr/>
      <dgm:t>
        <a:bodyPr/>
        <a:lstStyle/>
        <a:p>
          <a:endParaRPr lang="en-US"/>
        </a:p>
      </dgm:t>
    </dgm:pt>
    <dgm:pt modelId="{F6963E40-D8CF-4EBC-8A59-48EF081F9704}">
      <dgm:prSet/>
      <dgm:spPr/>
      <dgm:t>
        <a:bodyPr/>
        <a:lstStyle/>
        <a:p>
          <a:r>
            <a:rPr kumimoji="1" lang="ja-JP" dirty="0"/>
            <a:t>デメリット</a:t>
          </a:r>
          <a:endParaRPr lang="en-US" dirty="0"/>
        </a:p>
      </dgm:t>
    </dgm:pt>
    <dgm:pt modelId="{D1949FFE-0D72-4317-9366-CA017D801E7D}" type="parTrans" cxnId="{999E76B7-55EB-49CA-A615-C6C3051F8B37}">
      <dgm:prSet/>
      <dgm:spPr/>
      <dgm:t>
        <a:bodyPr/>
        <a:lstStyle/>
        <a:p>
          <a:endParaRPr lang="en-US"/>
        </a:p>
      </dgm:t>
    </dgm:pt>
    <dgm:pt modelId="{C0548FD2-83A6-43CE-91F1-2ABD58328264}" type="sibTrans" cxnId="{999E76B7-55EB-49CA-A615-C6C3051F8B37}">
      <dgm:prSet/>
      <dgm:spPr/>
      <dgm:t>
        <a:bodyPr/>
        <a:lstStyle/>
        <a:p>
          <a:endParaRPr lang="en-US"/>
        </a:p>
      </dgm:t>
    </dgm:pt>
    <dgm:pt modelId="{E707C5E5-63A6-42C6-97FF-C40AE0862632}">
      <dgm:prSet/>
      <dgm:spPr/>
      <dgm:t>
        <a:bodyPr/>
        <a:lstStyle/>
        <a:p>
          <a:r>
            <a:rPr lang="ja-JP"/>
            <a:t>魚の種類や数がわからない</a:t>
          </a:r>
          <a:endParaRPr lang="en-US"/>
        </a:p>
      </dgm:t>
    </dgm:pt>
    <dgm:pt modelId="{8DFDC2D2-3915-4B79-A107-F9B42595AB8A}" type="parTrans" cxnId="{F8FB0B6F-42F5-4F50-BD5F-71FF46BD3BAC}">
      <dgm:prSet/>
      <dgm:spPr/>
      <dgm:t>
        <a:bodyPr/>
        <a:lstStyle/>
        <a:p>
          <a:endParaRPr lang="en-US"/>
        </a:p>
      </dgm:t>
    </dgm:pt>
    <dgm:pt modelId="{E9CE4141-B462-451F-9C2D-861F2085144C}" type="sibTrans" cxnId="{F8FB0B6F-42F5-4F50-BD5F-71FF46BD3BAC}">
      <dgm:prSet/>
      <dgm:spPr/>
      <dgm:t>
        <a:bodyPr/>
        <a:lstStyle/>
        <a:p>
          <a:endParaRPr lang="en-US"/>
        </a:p>
      </dgm:t>
    </dgm:pt>
    <dgm:pt modelId="{B46F4449-2E84-494A-8F22-9E83868E0969}">
      <dgm:prSet/>
      <dgm:spPr/>
      <dgm:t>
        <a:bodyPr/>
        <a:lstStyle/>
        <a:p>
          <a:r>
            <a:rPr lang="ja-JP" altLang="en-US" dirty="0"/>
            <a:t>効率が悪い</a:t>
          </a:r>
          <a:endParaRPr lang="en-US" dirty="0"/>
        </a:p>
      </dgm:t>
    </dgm:pt>
    <dgm:pt modelId="{EE2A0EDA-7FE7-4B40-9F17-0FAFC54FC6C3}" type="parTrans" cxnId="{5B33B736-2B85-4852-81E1-4DBAEC583B53}">
      <dgm:prSet/>
      <dgm:spPr/>
      <dgm:t>
        <a:bodyPr/>
        <a:lstStyle/>
        <a:p>
          <a:endParaRPr lang="en-US"/>
        </a:p>
      </dgm:t>
    </dgm:pt>
    <dgm:pt modelId="{650F39F9-60E6-41EE-A22A-AD26A2DF0BF2}" type="sibTrans" cxnId="{5B33B736-2B85-4852-81E1-4DBAEC583B53}">
      <dgm:prSet/>
      <dgm:spPr/>
      <dgm:t>
        <a:bodyPr/>
        <a:lstStyle/>
        <a:p>
          <a:endParaRPr lang="en-US"/>
        </a:p>
      </dgm:t>
    </dgm:pt>
    <dgm:pt modelId="{9E13E458-97E7-42B6-BAE7-3B7EBCFF7551}">
      <dgm:prSet phldrT="[テキスト]" custT="1"/>
      <dgm:spPr/>
      <dgm:t>
        <a:bodyPr/>
        <a:lstStyle/>
        <a:p>
          <a:r>
            <a:rPr lang="ja-JP" altLang="en-US" sz="2600" dirty="0"/>
            <a:t>持続可能</a:t>
          </a:r>
          <a:r>
            <a:rPr lang="en-US" altLang="ja-JP" sz="2600" dirty="0"/>
            <a:t>!</a:t>
          </a:r>
          <a:endParaRPr lang="en-US" sz="2600" dirty="0"/>
        </a:p>
      </dgm:t>
    </dgm:pt>
    <dgm:pt modelId="{F938B055-508B-4132-9D01-12F1037E8DE6}" type="parTrans" cxnId="{38AFB52A-099C-4767-8DD7-BD3A33FD3E3B}">
      <dgm:prSet/>
      <dgm:spPr/>
      <dgm:t>
        <a:bodyPr/>
        <a:lstStyle/>
        <a:p>
          <a:endParaRPr kumimoji="1" lang="ja-JP" altLang="en-US"/>
        </a:p>
      </dgm:t>
    </dgm:pt>
    <dgm:pt modelId="{B0422DEE-E902-42C0-93AF-3F7F6F675753}" type="sibTrans" cxnId="{38AFB52A-099C-4767-8DD7-BD3A33FD3E3B}">
      <dgm:prSet/>
      <dgm:spPr/>
      <dgm:t>
        <a:bodyPr/>
        <a:lstStyle/>
        <a:p>
          <a:endParaRPr kumimoji="1" lang="ja-JP" altLang="en-US"/>
        </a:p>
      </dgm:t>
    </dgm:pt>
    <dgm:pt modelId="{D0F77A95-A251-41DD-91FC-4FC661CC0104}" type="pres">
      <dgm:prSet presAssocID="{60CD44FD-72CB-421E-905B-4604902A2573}" presName="cycle" presStyleCnt="0">
        <dgm:presLayoutVars>
          <dgm:dir/>
          <dgm:resizeHandles val="exact"/>
        </dgm:presLayoutVars>
      </dgm:prSet>
      <dgm:spPr/>
    </dgm:pt>
    <dgm:pt modelId="{DD6D37A1-E210-4045-B378-D4081D4D35C8}" type="pres">
      <dgm:prSet presAssocID="{BB589D8D-D7CD-4FBA-8868-03603DA8BBF6}" presName="node" presStyleLbl="node1" presStyleIdx="0" presStyleCnt="2" custScaleY="106892">
        <dgm:presLayoutVars>
          <dgm:bulletEnabled val="1"/>
        </dgm:presLayoutVars>
      </dgm:prSet>
      <dgm:spPr/>
    </dgm:pt>
    <dgm:pt modelId="{56A006E9-6C76-4469-99CA-69A2CFDEAEAE}" type="pres">
      <dgm:prSet presAssocID="{BB589D8D-D7CD-4FBA-8868-03603DA8BBF6}" presName="spNode" presStyleCnt="0"/>
      <dgm:spPr/>
    </dgm:pt>
    <dgm:pt modelId="{C4BF0AB2-C671-4C63-BF25-57C7B91B02F9}" type="pres">
      <dgm:prSet presAssocID="{813BFDE5-6A1D-43D1-B7D2-02583181F8A4}" presName="sibTrans" presStyleLbl="sibTrans1D1" presStyleIdx="0" presStyleCnt="2"/>
      <dgm:spPr/>
    </dgm:pt>
    <dgm:pt modelId="{BF60976F-22F2-4AB9-9CB4-BFCFBF2CF268}" type="pres">
      <dgm:prSet presAssocID="{F6963E40-D8CF-4EBC-8A59-48EF081F9704}" presName="node" presStyleLbl="node1" presStyleIdx="1" presStyleCnt="2">
        <dgm:presLayoutVars>
          <dgm:bulletEnabled val="1"/>
        </dgm:presLayoutVars>
      </dgm:prSet>
      <dgm:spPr/>
    </dgm:pt>
    <dgm:pt modelId="{018001EA-A7C9-43C4-BF90-E69520BCD9CF}" type="pres">
      <dgm:prSet presAssocID="{F6963E40-D8CF-4EBC-8A59-48EF081F9704}" presName="spNode" presStyleCnt="0"/>
      <dgm:spPr/>
    </dgm:pt>
    <dgm:pt modelId="{810C7574-0FC9-4DF7-9137-FEE79DEEEDCC}" type="pres">
      <dgm:prSet presAssocID="{C0548FD2-83A6-43CE-91F1-2ABD58328264}" presName="sibTrans" presStyleLbl="sibTrans1D1" presStyleIdx="1" presStyleCnt="2"/>
      <dgm:spPr/>
    </dgm:pt>
  </dgm:ptLst>
  <dgm:cxnLst>
    <dgm:cxn modelId="{70093B10-2A4E-4D4D-8D07-51CE40794445}" type="presOf" srcId="{4DDB7FD0-8752-4C06-98AD-ADC8E0B3A717}" destId="{DD6D37A1-E210-4045-B378-D4081D4D35C8}" srcOrd="0" destOrd="1" presId="urn:microsoft.com/office/officeart/2005/8/layout/cycle6"/>
    <dgm:cxn modelId="{38AFB52A-099C-4767-8DD7-BD3A33FD3E3B}" srcId="{BB589D8D-D7CD-4FBA-8868-03603DA8BBF6}" destId="{9E13E458-97E7-42B6-BAE7-3B7EBCFF7551}" srcOrd="1" destOrd="0" parTransId="{F938B055-508B-4132-9D01-12F1037E8DE6}" sibTransId="{B0422DEE-E902-42C0-93AF-3F7F6F675753}"/>
    <dgm:cxn modelId="{99212F2D-0A61-4D24-A016-93EBAEBA9AB9}" type="presOf" srcId="{B46F4449-2E84-494A-8F22-9E83868E0969}" destId="{BF60976F-22F2-4AB9-9CB4-BFCFBF2CF268}" srcOrd="0" destOrd="2" presId="urn:microsoft.com/office/officeart/2005/8/layout/cycle6"/>
    <dgm:cxn modelId="{5B33B736-2B85-4852-81E1-4DBAEC583B53}" srcId="{F6963E40-D8CF-4EBC-8A59-48EF081F9704}" destId="{B46F4449-2E84-494A-8F22-9E83868E0969}" srcOrd="1" destOrd="0" parTransId="{EE2A0EDA-7FE7-4B40-9F17-0FAFC54FC6C3}" sibTransId="{650F39F9-60E6-41EE-A22A-AD26A2DF0BF2}"/>
    <dgm:cxn modelId="{3D224039-DD9D-4F09-8C7D-5132EDCDD776}" type="presOf" srcId="{60CD44FD-72CB-421E-905B-4604902A2573}" destId="{D0F77A95-A251-41DD-91FC-4FC661CC0104}" srcOrd="0" destOrd="0" presId="urn:microsoft.com/office/officeart/2005/8/layout/cycle6"/>
    <dgm:cxn modelId="{02660648-F4B4-4661-A61E-7ADF8E79A6A8}" type="presOf" srcId="{813BFDE5-6A1D-43D1-B7D2-02583181F8A4}" destId="{C4BF0AB2-C671-4C63-BF25-57C7B91B02F9}" srcOrd="0" destOrd="0" presId="urn:microsoft.com/office/officeart/2005/8/layout/cycle6"/>
    <dgm:cxn modelId="{EA37794C-61D1-49F8-B003-77303E09D5B8}" srcId="{BB589D8D-D7CD-4FBA-8868-03603DA8BBF6}" destId="{4DDB7FD0-8752-4C06-98AD-ADC8E0B3A717}" srcOrd="0" destOrd="0" parTransId="{0D4B2249-4639-4BE0-AB4E-F19832FF2510}" sibTransId="{95823ECF-118C-47EA-8C65-769F573C6F14}"/>
    <dgm:cxn modelId="{F8FB0B6F-42F5-4F50-BD5F-71FF46BD3BAC}" srcId="{F6963E40-D8CF-4EBC-8A59-48EF081F9704}" destId="{E707C5E5-63A6-42C6-97FF-C40AE0862632}" srcOrd="0" destOrd="0" parTransId="{8DFDC2D2-3915-4B79-A107-F9B42595AB8A}" sibTransId="{E9CE4141-B462-451F-9C2D-861F2085144C}"/>
    <dgm:cxn modelId="{83CE4198-8C67-4BBF-8A93-FE2B936C45C8}" type="presOf" srcId="{C0548FD2-83A6-43CE-91F1-2ABD58328264}" destId="{810C7574-0FC9-4DF7-9137-FEE79DEEEDCC}" srcOrd="0" destOrd="0" presId="urn:microsoft.com/office/officeart/2005/8/layout/cycle6"/>
    <dgm:cxn modelId="{FDCA23AD-9636-491B-A9C6-BDA82B7CDC16}" type="presOf" srcId="{E707C5E5-63A6-42C6-97FF-C40AE0862632}" destId="{BF60976F-22F2-4AB9-9CB4-BFCFBF2CF268}" srcOrd="0" destOrd="1" presId="urn:microsoft.com/office/officeart/2005/8/layout/cycle6"/>
    <dgm:cxn modelId="{A4DA9BB0-D962-4DC1-A862-5C4A59B3223B}" srcId="{60CD44FD-72CB-421E-905B-4604902A2573}" destId="{BB589D8D-D7CD-4FBA-8868-03603DA8BBF6}" srcOrd="0" destOrd="0" parTransId="{901C398A-DBDF-4C33-9CD1-EAC7CD711E0B}" sibTransId="{813BFDE5-6A1D-43D1-B7D2-02583181F8A4}"/>
    <dgm:cxn modelId="{999E76B7-55EB-49CA-A615-C6C3051F8B37}" srcId="{60CD44FD-72CB-421E-905B-4604902A2573}" destId="{F6963E40-D8CF-4EBC-8A59-48EF081F9704}" srcOrd="1" destOrd="0" parTransId="{D1949FFE-0D72-4317-9366-CA017D801E7D}" sibTransId="{C0548FD2-83A6-43CE-91F1-2ABD58328264}"/>
    <dgm:cxn modelId="{46EA0BC4-D09F-4439-BC61-CF49F2F86345}" type="presOf" srcId="{BB589D8D-D7CD-4FBA-8868-03603DA8BBF6}" destId="{DD6D37A1-E210-4045-B378-D4081D4D35C8}" srcOrd="0" destOrd="0" presId="urn:microsoft.com/office/officeart/2005/8/layout/cycle6"/>
    <dgm:cxn modelId="{2BDA4CEE-D77F-4EE6-A516-7C7B3C8A0F00}" type="presOf" srcId="{9E13E458-97E7-42B6-BAE7-3B7EBCFF7551}" destId="{DD6D37A1-E210-4045-B378-D4081D4D35C8}" srcOrd="0" destOrd="2" presId="urn:microsoft.com/office/officeart/2005/8/layout/cycle6"/>
    <dgm:cxn modelId="{3A2B55EF-61F7-4A4A-85A3-5B883D97CB93}" type="presOf" srcId="{F6963E40-D8CF-4EBC-8A59-48EF081F9704}" destId="{BF60976F-22F2-4AB9-9CB4-BFCFBF2CF268}" srcOrd="0" destOrd="0" presId="urn:microsoft.com/office/officeart/2005/8/layout/cycle6"/>
    <dgm:cxn modelId="{A0EA69A9-1CF0-40CB-9342-416F24361C06}" type="presParOf" srcId="{D0F77A95-A251-41DD-91FC-4FC661CC0104}" destId="{DD6D37A1-E210-4045-B378-D4081D4D35C8}" srcOrd="0" destOrd="0" presId="urn:microsoft.com/office/officeart/2005/8/layout/cycle6"/>
    <dgm:cxn modelId="{4C45461B-EE82-4302-B50B-33641DD8AFAD}" type="presParOf" srcId="{D0F77A95-A251-41DD-91FC-4FC661CC0104}" destId="{56A006E9-6C76-4469-99CA-69A2CFDEAEAE}" srcOrd="1" destOrd="0" presId="urn:microsoft.com/office/officeart/2005/8/layout/cycle6"/>
    <dgm:cxn modelId="{A9B8DE4E-4180-46E1-BA52-389351D65650}" type="presParOf" srcId="{D0F77A95-A251-41DD-91FC-4FC661CC0104}" destId="{C4BF0AB2-C671-4C63-BF25-57C7B91B02F9}" srcOrd="2" destOrd="0" presId="urn:microsoft.com/office/officeart/2005/8/layout/cycle6"/>
    <dgm:cxn modelId="{694838B3-E09A-41B2-A672-DB06B1C21B72}" type="presParOf" srcId="{D0F77A95-A251-41DD-91FC-4FC661CC0104}" destId="{BF60976F-22F2-4AB9-9CB4-BFCFBF2CF268}" srcOrd="3" destOrd="0" presId="urn:microsoft.com/office/officeart/2005/8/layout/cycle6"/>
    <dgm:cxn modelId="{0BF05AA7-E5FD-4DF0-A221-33B805F0FF83}" type="presParOf" srcId="{D0F77A95-A251-41DD-91FC-4FC661CC0104}" destId="{018001EA-A7C9-43C4-BF90-E69520BCD9CF}" srcOrd="4" destOrd="0" presId="urn:microsoft.com/office/officeart/2005/8/layout/cycle6"/>
    <dgm:cxn modelId="{D03CAC88-479C-42F0-A40D-97476EC2BF27}" type="presParOf" srcId="{D0F77A95-A251-41DD-91FC-4FC661CC0104}" destId="{810C7574-0FC9-4DF7-9137-FEE79DEEEDCC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F9327D-E18A-431C-9AA8-814F6AB1C6D2}" type="doc">
      <dgm:prSet loTypeId="urn:microsoft.com/office/officeart/2005/8/layout/chevron2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3BBD2359-FA8F-45AD-8B55-E751D6B6EF87}">
      <dgm:prSet phldrT="[テキスト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ja-JP" altLang="en-US" dirty="0"/>
            <a:t>取得</a:t>
          </a:r>
        </a:p>
      </dgm:t>
    </dgm:pt>
    <dgm:pt modelId="{E9747BE1-4B4D-4AC4-B566-CDEF6ACBF3F7}" type="parTrans" cxnId="{33B276D8-B83A-455C-A0D4-21552391E0DA}">
      <dgm:prSet/>
      <dgm:spPr/>
      <dgm:t>
        <a:bodyPr/>
        <a:lstStyle/>
        <a:p>
          <a:endParaRPr lang="ja-JP" altLang="en-US"/>
        </a:p>
      </dgm:t>
    </dgm:pt>
    <dgm:pt modelId="{3A38830C-7B01-4FD7-87C8-AE07D2BEF8B9}" type="sibTrans" cxnId="{33B276D8-B83A-455C-A0D4-21552391E0DA}">
      <dgm:prSet/>
      <dgm:spPr/>
      <dgm:t>
        <a:bodyPr/>
        <a:lstStyle/>
        <a:p>
          <a:endParaRPr lang="ja-JP" altLang="en-US"/>
        </a:p>
      </dgm:t>
    </dgm:pt>
    <dgm:pt modelId="{DB8DBEAB-359E-410F-92A7-68C972818F14}">
      <dgm:prSet phldrT="[テキスト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ja-JP" altLang="en-US" dirty="0"/>
            <a:t>表示</a:t>
          </a:r>
        </a:p>
      </dgm:t>
    </dgm:pt>
    <dgm:pt modelId="{48478130-3FAF-4D7A-8BB2-F2555436C27F}" type="parTrans" cxnId="{7E1B9DB2-F396-4B62-B936-4728A87586E1}">
      <dgm:prSet/>
      <dgm:spPr/>
      <dgm:t>
        <a:bodyPr/>
        <a:lstStyle/>
        <a:p>
          <a:endParaRPr lang="ja-JP" altLang="en-US"/>
        </a:p>
      </dgm:t>
    </dgm:pt>
    <dgm:pt modelId="{2CB55F20-4151-4572-A30A-0A5B9F7A2EF6}" type="sibTrans" cxnId="{7E1B9DB2-F396-4B62-B936-4728A87586E1}">
      <dgm:prSet/>
      <dgm:spPr/>
      <dgm:t>
        <a:bodyPr/>
        <a:lstStyle/>
        <a:p>
          <a:endParaRPr lang="ja-JP" altLang="en-US"/>
        </a:p>
      </dgm:t>
    </dgm:pt>
    <dgm:pt modelId="{A101C8BB-B5C6-492D-9003-23A89E841BBA}">
      <dgm:prSet phldrT="[テキスト]"/>
      <dgm:spPr/>
      <dgm:t>
        <a:bodyPr/>
        <a:lstStyle/>
        <a:p>
          <a:r>
            <a:rPr lang="ja-JP" altLang="en-US" dirty="0"/>
            <a:t>文字列を画像にデコード</a:t>
          </a:r>
        </a:p>
      </dgm:t>
    </dgm:pt>
    <dgm:pt modelId="{A26B18D5-62D8-47E7-8C6E-CCF5DA97717B}" type="parTrans" cxnId="{4CD0C258-9D4E-4316-B094-D04710FF5CC8}">
      <dgm:prSet/>
      <dgm:spPr/>
      <dgm:t>
        <a:bodyPr/>
        <a:lstStyle/>
        <a:p>
          <a:endParaRPr lang="ja-JP" altLang="en-US"/>
        </a:p>
      </dgm:t>
    </dgm:pt>
    <dgm:pt modelId="{07FBB72F-5BB7-436E-A3EC-4DA57DEA9737}" type="sibTrans" cxnId="{4CD0C258-9D4E-4316-B094-D04710FF5CC8}">
      <dgm:prSet/>
      <dgm:spPr/>
      <dgm:t>
        <a:bodyPr/>
        <a:lstStyle/>
        <a:p>
          <a:endParaRPr lang="ja-JP" altLang="en-US"/>
        </a:p>
      </dgm:t>
    </dgm:pt>
    <dgm:pt modelId="{3B442BA8-A447-43C9-9A67-679456A6AC93}">
      <dgm:prSet phldrT="[テキスト]"/>
      <dgm:spPr/>
      <dgm:t>
        <a:bodyPr/>
        <a:lstStyle/>
        <a:p>
          <a:r>
            <a:rPr lang="ja-JP" altLang="en-US" dirty="0"/>
            <a:t>画像を文字列にエンコード</a:t>
          </a:r>
        </a:p>
      </dgm:t>
    </dgm:pt>
    <dgm:pt modelId="{F03E7D33-BA39-4E09-9C38-DFFAD6832988}" type="sibTrans" cxnId="{B86700A9-0121-48B7-B021-809EBF8CC672}">
      <dgm:prSet/>
      <dgm:spPr/>
      <dgm:t>
        <a:bodyPr/>
        <a:lstStyle/>
        <a:p>
          <a:endParaRPr lang="ja-JP" altLang="en-US"/>
        </a:p>
      </dgm:t>
    </dgm:pt>
    <dgm:pt modelId="{67D07767-9A7A-48BE-9765-D3D4A0DCDFBE}" type="parTrans" cxnId="{B86700A9-0121-48B7-B021-809EBF8CC672}">
      <dgm:prSet/>
      <dgm:spPr/>
      <dgm:t>
        <a:bodyPr/>
        <a:lstStyle/>
        <a:p>
          <a:endParaRPr lang="ja-JP" altLang="en-US"/>
        </a:p>
      </dgm:t>
    </dgm:pt>
    <dgm:pt modelId="{68D0C8CF-FE30-46D0-8AA8-36B8AA7E7054}">
      <dgm:prSet phldrT="[テキスト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ja-JP" altLang="en-US" dirty="0"/>
            <a:t>送信</a:t>
          </a:r>
        </a:p>
      </dgm:t>
    </dgm:pt>
    <dgm:pt modelId="{B9449FB1-C2D9-4261-9FC9-80C9D6E86BAA}" type="parTrans" cxnId="{50DEC8DC-BFF9-4237-BDF5-DB2FE045EF4F}">
      <dgm:prSet/>
      <dgm:spPr/>
      <dgm:t>
        <a:bodyPr/>
        <a:lstStyle/>
        <a:p>
          <a:endParaRPr lang="ja-JP" altLang="en-US"/>
        </a:p>
      </dgm:t>
    </dgm:pt>
    <dgm:pt modelId="{72CC89D6-BF33-4A9E-A68C-421057744292}" type="sibTrans" cxnId="{50DEC8DC-BFF9-4237-BDF5-DB2FE045EF4F}">
      <dgm:prSet/>
      <dgm:spPr/>
      <dgm:t>
        <a:bodyPr/>
        <a:lstStyle/>
        <a:p>
          <a:endParaRPr lang="ja-JP" altLang="en-US"/>
        </a:p>
      </dgm:t>
    </dgm:pt>
    <dgm:pt modelId="{AC1D4E9D-EF9A-46BE-9CB4-1EF6C41DC656}">
      <dgm:prSet phldrT="[テキスト]"/>
      <dgm:spPr/>
      <dgm:t>
        <a:bodyPr/>
        <a:lstStyle/>
        <a:p>
          <a:r>
            <a:rPr lang="ja-JP" altLang="en-US" dirty="0"/>
            <a:t>カメラからフレームごとに画像を取得</a:t>
          </a:r>
        </a:p>
      </dgm:t>
    </dgm:pt>
    <dgm:pt modelId="{FF2B26CA-EA4C-4D49-9652-DD6D6FBC8F4D}" type="parTrans" cxnId="{F4EA5A34-999C-48D6-BF25-18519F9E4513}">
      <dgm:prSet/>
      <dgm:spPr/>
      <dgm:t>
        <a:bodyPr/>
        <a:lstStyle/>
        <a:p>
          <a:endParaRPr lang="ja-JP" altLang="en-US"/>
        </a:p>
      </dgm:t>
    </dgm:pt>
    <dgm:pt modelId="{1666EF16-4397-4815-9558-6A5B03674615}" type="sibTrans" cxnId="{F4EA5A34-999C-48D6-BF25-18519F9E4513}">
      <dgm:prSet/>
      <dgm:spPr/>
      <dgm:t>
        <a:bodyPr/>
        <a:lstStyle/>
        <a:p>
          <a:endParaRPr lang="ja-JP" altLang="en-US"/>
        </a:p>
      </dgm:t>
    </dgm:pt>
    <dgm:pt modelId="{C504D86B-2C1D-4206-9B26-2F3D9A58EEF5}">
      <dgm:prSet phldrT="[テキスト]"/>
      <dgm:spPr/>
      <dgm:t>
        <a:bodyPr/>
        <a:lstStyle/>
        <a:p>
          <a:r>
            <a:rPr lang="en-US" altLang="ja-JP" dirty="0"/>
            <a:t>Socket</a:t>
          </a:r>
          <a:r>
            <a:rPr lang="ja-JP" altLang="en-US" dirty="0"/>
            <a:t>で送信</a:t>
          </a:r>
        </a:p>
      </dgm:t>
    </dgm:pt>
    <dgm:pt modelId="{299D9108-9E6D-4F27-B44B-AD95163A6E0D}" type="parTrans" cxnId="{E3122C2E-1810-402D-AFF7-E66C7B7B8A22}">
      <dgm:prSet/>
      <dgm:spPr/>
      <dgm:t>
        <a:bodyPr/>
        <a:lstStyle/>
        <a:p>
          <a:endParaRPr lang="ja-JP" altLang="en-US"/>
        </a:p>
      </dgm:t>
    </dgm:pt>
    <dgm:pt modelId="{4E78C71B-5B6A-4056-A19B-1949A4AEC8FF}" type="sibTrans" cxnId="{E3122C2E-1810-402D-AFF7-E66C7B7B8A22}">
      <dgm:prSet/>
      <dgm:spPr/>
      <dgm:t>
        <a:bodyPr/>
        <a:lstStyle/>
        <a:p>
          <a:endParaRPr lang="ja-JP" altLang="en-US"/>
        </a:p>
      </dgm:t>
    </dgm:pt>
    <dgm:pt modelId="{52A97C53-2289-40B8-B97F-50F75CB7AF2C}">
      <dgm:prSet phldrT="[テキスト]"/>
      <dgm:spPr/>
      <dgm:t>
        <a:bodyPr/>
        <a:lstStyle/>
        <a:p>
          <a:r>
            <a:rPr lang="ja-JP" altLang="en-US" dirty="0"/>
            <a:t>画面に表示</a:t>
          </a:r>
        </a:p>
      </dgm:t>
    </dgm:pt>
    <dgm:pt modelId="{C4D7C7C3-A842-41E8-A4AE-AC5C4B173678}" type="parTrans" cxnId="{55AB9EDC-7379-40D4-9057-516E187F896D}">
      <dgm:prSet/>
      <dgm:spPr/>
      <dgm:t>
        <a:bodyPr/>
        <a:lstStyle/>
        <a:p>
          <a:endParaRPr lang="ja-JP" altLang="en-US"/>
        </a:p>
      </dgm:t>
    </dgm:pt>
    <dgm:pt modelId="{C984BB2B-7ED4-4B31-A85D-E66E5CB43F9B}" type="sibTrans" cxnId="{55AB9EDC-7379-40D4-9057-516E187F896D}">
      <dgm:prSet/>
      <dgm:spPr/>
      <dgm:t>
        <a:bodyPr/>
        <a:lstStyle/>
        <a:p>
          <a:endParaRPr lang="ja-JP" altLang="en-US"/>
        </a:p>
      </dgm:t>
    </dgm:pt>
    <dgm:pt modelId="{91CCECBC-1D3D-490D-86A8-1276DF96828C}" type="pres">
      <dgm:prSet presAssocID="{55F9327D-E18A-431C-9AA8-814F6AB1C6D2}" presName="linearFlow" presStyleCnt="0">
        <dgm:presLayoutVars>
          <dgm:dir/>
          <dgm:animLvl val="lvl"/>
          <dgm:resizeHandles val="exact"/>
        </dgm:presLayoutVars>
      </dgm:prSet>
      <dgm:spPr/>
    </dgm:pt>
    <dgm:pt modelId="{43AFCF75-FFB2-4C0F-947F-8C883E5F2171}" type="pres">
      <dgm:prSet presAssocID="{3BBD2359-FA8F-45AD-8B55-E751D6B6EF87}" presName="composite" presStyleCnt="0"/>
      <dgm:spPr/>
    </dgm:pt>
    <dgm:pt modelId="{E5F3440D-34F6-4BE5-90EE-75ADA29EF985}" type="pres">
      <dgm:prSet presAssocID="{3BBD2359-FA8F-45AD-8B55-E751D6B6EF87}" presName="parentText" presStyleLbl="alignNode1" presStyleIdx="0" presStyleCnt="3" custLinFactNeighborY="0">
        <dgm:presLayoutVars>
          <dgm:chMax val="1"/>
          <dgm:bulletEnabled val="1"/>
        </dgm:presLayoutVars>
      </dgm:prSet>
      <dgm:spPr/>
    </dgm:pt>
    <dgm:pt modelId="{0068CD3B-FE14-400F-86A9-BB0542D928C1}" type="pres">
      <dgm:prSet presAssocID="{3BBD2359-FA8F-45AD-8B55-E751D6B6EF87}" presName="descendantText" presStyleLbl="alignAcc1" presStyleIdx="0" presStyleCnt="3">
        <dgm:presLayoutVars>
          <dgm:bulletEnabled val="1"/>
        </dgm:presLayoutVars>
      </dgm:prSet>
      <dgm:spPr/>
    </dgm:pt>
    <dgm:pt modelId="{528086B0-42CD-4583-85DC-7D4B9E637356}" type="pres">
      <dgm:prSet presAssocID="{3A38830C-7B01-4FD7-87C8-AE07D2BEF8B9}" presName="sp" presStyleCnt="0"/>
      <dgm:spPr/>
    </dgm:pt>
    <dgm:pt modelId="{F36CA418-3EC2-4211-B8B4-F7043FC24063}" type="pres">
      <dgm:prSet presAssocID="{68D0C8CF-FE30-46D0-8AA8-36B8AA7E7054}" presName="composite" presStyleCnt="0"/>
      <dgm:spPr/>
    </dgm:pt>
    <dgm:pt modelId="{19CC6551-5DF8-4DE9-B73B-E2A7AF47B5F6}" type="pres">
      <dgm:prSet presAssocID="{68D0C8CF-FE30-46D0-8AA8-36B8AA7E7054}" presName="parentText" presStyleLbl="alignNode1" presStyleIdx="1" presStyleCnt="3" custLinFactNeighborY="0">
        <dgm:presLayoutVars>
          <dgm:chMax val="1"/>
          <dgm:bulletEnabled val="1"/>
        </dgm:presLayoutVars>
      </dgm:prSet>
      <dgm:spPr/>
    </dgm:pt>
    <dgm:pt modelId="{5F20C16B-04AE-4997-B7EB-70AABF35F213}" type="pres">
      <dgm:prSet presAssocID="{68D0C8CF-FE30-46D0-8AA8-36B8AA7E7054}" presName="descendantText" presStyleLbl="alignAcc1" presStyleIdx="1" presStyleCnt="3">
        <dgm:presLayoutVars>
          <dgm:bulletEnabled val="1"/>
        </dgm:presLayoutVars>
      </dgm:prSet>
      <dgm:spPr/>
    </dgm:pt>
    <dgm:pt modelId="{22D52FA5-3E20-45C2-81BB-D8B577EEE8E9}" type="pres">
      <dgm:prSet presAssocID="{72CC89D6-BF33-4A9E-A68C-421057744292}" presName="sp" presStyleCnt="0"/>
      <dgm:spPr/>
    </dgm:pt>
    <dgm:pt modelId="{2D7911DA-412A-4C07-81AC-138C96D9C72F}" type="pres">
      <dgm:prSet presAssocID="{DB8DBEAB-359E-410F-92A7-68C972818F14}" presName="composite" presStyleCnt="0"/>
      <dgm:spPr/>
    </dgm:pt>
    <dgm:pt modelId="{182B53C0-C2A4-492B-BF93-AA53AC25EF57}" type="pres">
      <dgm:prSet presAssocID="{DB8DBEAB-359E-410F-92A7-68C972818F14}" presName="parentText" presStyleLbl="alignNode1" presStyleIdx="2" presStyleCnt="3" custLinFactNeighborY="0">
        <dgm:presLayoutVars>
          <dgm:chMax val="1"/>
          <dgm:bulletEnabled val="1"/>
        </dgm:presLayoutVars>
      </dgm:prSet>
      <dgm:spPr/>
    </dgm:pt>
    <dgm:pt modelId="{AEEA826E-3F4E-4113-B005-E7488BD5F6B5}" type="pres">
      <dgm:prSet presAssocID="{DB8DBEAB-359E-410F-92A7-68C972818F1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B47BD1D-724C-4801-A32C-2DF75A508C39}" type="presOf" srcId="{A101C8BB-B5C6-492D-9003-23A89E841BBA}" destId="{AEEA826E-3F4E-4113-B005-E7488BD5F6B5}" srcOrd="0" destOrd="0" presId="urn:microsoft.com/office/officeart/2005/8/layout/chevron2"/>
    <dgm:cxn modelId="{433A242A-5A8C-4927-8AAE-D73919866EC1}" type="presOf" srcId="{3BBD2359-FA8F-45AD-8B55-E751D6B6EF87}" destId="{E5F3440D-34F6-4BE5-90EE-75ADA29EF985}" srcOrd="0" destOrd="0" presId="urn:microsoft.com/office/officeart/2005/8/layout/chevron2"/>
    <dgm:cxn modelId="{E3122C2E-1810-402D-AFF7-E66C7B7B8A22}" srcId="{68D0C8CF-FE30-46D0-8AA8-36B8AA7E7054}" destId="{C504D86B-2C1D-4206-9B26-2F3D9A58EEF5}" srcOrd="1" destOrd="0" parTransId="{299D9108-9E6D-4F27-B44B-AD95163A6E0D}" sibTransId="{4E78C71B-5B6A-4056-A19B-1949A4AEC8FF}"/>
    <dgm:cxn modelId="{B56E6830-DF98-4448-ACBF-4CC1F7B9491D}" type="presOf" srcId="{DB8DBEAB-359E-410F-92A7-68C972818F14}" destId="{182B53C0-C2A4-492B-BF93-AA53AC25EF57}" srcOrd="0" destOrd="0" presId="urn:microsoft.com/office/officeart/2005/8/layout/chevron2"/>
    <dgm:cxn modelId="{F4EA5A34-999C-48D6-BF25-18519F9E4513}" srcId="{3BBD2359-FA8F-45AD-8B55-E751D6B6EF87}" destId="{AC1D4E9D-EF9A-46BE-9CB4-1EF6C41DC656}" srcOrd="0" destOrd="0" parTransId="{FF2B26CA-EA4C-4D49-9652-DD6D6FBC8F4D}" sibTransId="{1666EF16-4397-4815-9558-6A5B03674615}"/>
    <dgm:cxn modelId="{7F956138-2DBA-42D8-A47D-30571B931DEC}" type="presOf" srcId="{C504D86B-2C1D-4206-9B26-2F3D9A58EEF5}" destId="{5F20C16B-04AE-4997-B7EB-70AABF35F213}" srcOrd="0" destOrd="1" presId="urn:microsoft.com/office/officeart/2005/8/layout/chevron2"/>
    <dgm:cxn modelId="{8A840D6F-CD81-4C8B-9B71-6038046BAE1D}" type="presOf" srcId="{52A97C53-2289-40B8-B97F-50F75CB7AF2C}" destId="{AEEA826E-3F4E-4113-B005-E7488BD5F6B5}" srcOrd="0" destOrd="1" presId="urn:microsoft.com/office/officeart/2005/8/layout/chevron2"/>
    <dgm:cxn modelId="{2233C174-5F3A-4943-A5EE-E42CBFD1952D}" type="presOf" srcId="{55F9327D-E18A-431C-9AA8-814F6AB1C6D2}" destId="{91CCECBC-1D3D-490D-86A8-1276DF96828C}" srcOrd="0" destOrd="0" presId="urn:microsoft.com/office/officeart/2005/8/layout/chevron2"/>
    <dgm:cxn modelId="{4CD0C258-9D4E-4316-B094-D04710FF5CC8}" srcId="{DB8DBEAB-359E-410F-92A7-68C972818F14}" destId="{A101C8BB-B5C6-492D-9003-23A89E841BBA}" srcOrd="0" destOrd="0" parTransId="{A26B18D5-62D8-47E7-8C6E-CCF5DA97717B}" sibTransId="{07FBB72F-5BB7-436E-A3EC-4DA57DEA9737}"/>
    <dgm:cxn modelId="{B86700A9-0121-48B7-B021-809EBF8CC672}" srcId="{68D0C8CF-FE30-46D0-8AA8-36B8AA7E7054}" destId="{3B442BA8-A447-43C9-9A67-679456A6AC93}" srcOrd="0" destOrd="0" parTransId="{67D07767-9A7A-48BE-9765-D3D4A0DCDFBE}" sibTransId="{F03E7D33-BA39-4E09-9C38-DFFAD6832988}"/>
    <dgm:cxn modelId="{7E1B9DB2-F396-4B62-B936-4728A87586E1}" srcId="{55F9327D-E18A-431C-9AA8-814F6AB1C6D2}" destId="{DB8DBEAB-359E-410F-92A7-68C972818F14}" srcOrd="2" destOrd="0" parTransId="{48478130-3FAF-4D7A-8BB2-F2555436C27F}" sibTransId="{2CB55F20-4151-4572-A30A-0A5B9F7A2EF6}"/>
    <dgm:cxn modelId="{28CDFED5-8BD3-47BF-89AB-9F677D05A3A4}" type="presOf" srcId="{AC1D4E9D-EF9A-46BE-9CB4-1EF6C41DC656}" destId="{0068CD3B-FE14-400F-86A9-BB0542D928C1}" srcOrd="0" destOrd="0" presId="urn:microsoft.com/office/officeart/2005/8/layout/chevron2"/>
    <dgm:cxn modelId="{33B276D8-B83A-455C-A0D4-21552391E0DA}" srcId="{55F9327D-E18A-431C-9AA8-814F6AB1C6D2}" destId="{3BBD2359-FA8F-45AD-8B55-E751D6B6EF87}" srcOrd="0" destOrd="0" parTransId="{E9747BE1-4B4D-4AC4-B566-CDEF6ACBF3F7}" sibTransId="{3A38830C-7B01-4FD7-87C8-AE07D2BEF8B9}"/>
    <dgm:cxn modelId="{55AB9EDC-7379-40D4-9057-516E187F896D}" srcId="{DB8DBEAB-359E-410F-92A7-68C972818F14}" destId="{52A97C53-2289-40B8-B97F-50F75CB7AF2C}" srcOrd="1" destOrd="0" parTransId="{C4D7C7C3-A842-41E8-A4AE-AC5C4B173678}" sibTransId="{C984BB2B-7ED4-4B31-A85D-E66E5CB43F9B}"/>
    <dgm:cxn modelId="{50DEC8DC-BFF9-4237-BDF5-DB2FE045EF4F}" srcId="{55F9327D-E18A-431C-9AA8-814F6AB1C6D2}" destId="{68D0C8CF-FE30-46D0-8AA8-36B8AA7E7054}" srcOrd="1" destOrd="0" parTransId="{B9449FB1-C2D9-4261-9FC9-80C9D6E86BAA}" sibTransId="{72CC89D6-BF33-4A9E-A68C-421057744292}"/>
    <dgm:cxn modelId="{2B96A8F6-9EC5-4A20-BFC8-721198AF07D0}" type="presOf" srcId="{3B442BA8-A447-43C9-9A67-679456A6AC93}" destId="{5F20C16B-04AE-4997-B7EB-70AABF35F213}" srcOrd="0" destOrd="0" presId="urn:microsoft.com/office/officeart/2005/8/layout/chevron2"/>
    <dgm:cxn modelId="{29EBD6FD-4B48-45B0-AA2F-335A70221AE3}" type="presOf" srcId="{68D0C8CF-FE30-46D0-8AA8-36B8AA7E7054}" destId="{19CC6551-5DF8-4DE9-B73B-E2A7AF47B5F6}" srcOrd="0" destOrd="0" presId="urn:microsoft.com/office/officeart/2005/8/layout/chevron2"/>
    <dgm:cxn modelId="{883CE06C-337C-4348-AC31-AEFEA78A7C42}" type="presParOf" srcId="{91CCECBC-1D3D-490D-86A8-1276DF96828C}" destId="{43AFCF75-FFB2-4C0F-947F-8C883E5F2171}" srcOrd="0" destOrd="0" presId="urn:microsoft.com/office/officeart/2005/8/layout/chevron2"/>
    <dgm:cxn modelId="{AD6FF688-A8E1-4ADD-9D79-754DD846AD35}" type="presParOf" srcId="{43AFCF75-FFB2-4C0F-947F-8C883E5F2171}" destId="{E5F3440D-34F6-4BE5-90EE-75ADA29EF985}" srcOrd="0" destOrd="0" presId="urn:microsoft.com/office/officeart/2005/8/layout/chevron2"/>
    <dgm:cxn modelId="{C51F9C7C-DE29-41FD-BCB7-D4262A1B3381}" type="presParOf" srcId="{43AFCF75-FFB2-4C0F-947F-8C883E5F2171}" destId="{0068CD3B-FE14-400F-86A9-BB0542D928C1}" srcOrd="1" destOrd="0" presId="urn:microsoft.com/office/officeart/2005/8/layout/chevron2"/>
    <dgm:cxn modelId="{317B0E4A-F4C2-4AC4-8E63-E5C057A15300}" type="presParOf" srcId="{91CCECBC-1D3D-490D-86A8-1276DF96828C}" destId="{528086B0-42CD-4583-85DC-7D4B9E637356}" srcOrd="1" destOrd="0" presId="urn:microsoft.com/office/officeart/2005/8/layout/chevron2"/>
    <dgm:cxn modelId="{D9D12CC2-C048-456D-A969-998B110A7B98}" type="presParOf" srcId="{91CCECBC-1D3D-490D-86A8-1276DF96828C}" destId="{F36CA418-3EC2-4211-B8B4-F7043FC24063}" srcOrd="2" destOrd="0" presId="urn:microsoft.com/office/officeart/2005/8/layout/chevron2"/>
    <dgm:cxn modelId="{1939AA8A-0606-4225-856F-9070FCA60F55}" type="presParOf" srcId="{F36CA418-3EC2-4211-B8B4-F7043FC24063}" destId="{19CC6551-5DF8-4DE9-B73B-E2A7AF47B5F6}" srcOrd="0" destOrd="0" presId="urn:microsoft.com/office/officeart/2005/8/layout/chevron2"/>
    <dgm:cxn modelId="{0F2849C5-C3D7-4BCE-9AA3-D1CBFD48A8B1}" type="presParOf" srcId="{F36CA418-3EC2-4211-B8B4-F7043FC24063}" destId="{5F20C16B-04AE-4997-B7EB-70AABF35F213}" srcOrd="1" destOrd="0" presId="urn:microsoft.com/office/officeart/2005/8/layout/chevron2"/>
    <dgm:cxn modelId="{B2FA3FFE-E979-42B9-8847-1569C392C92F}" type="presParOf" srcId="{91CCECBC-1D3D-490D-86A8-1276DF96828C}" destId="{22D52FA5-3E20-45C2-81BB-D8B577EEE8E9}" srcOrd="3" destOrd="0" presId="urn:microsoft.com/office/officeart/2005/8/layout/chevron2"/>
    <dgm:cxn modelId="{0C0F0D49-E068-4CF7-813C-A27FDCB07F6F}" type="presParOf" srcId="{91CCECBC-1D3D-490D-86A8-1276DF96828C}" destId="{2D7911DA-412A-4C07-81AC-138C96D9C72F}" srcOrd="4" destOrd="0" presId="urn:microsoft.com/office/officeart/2005/8/layout/chevron2"/>
    <dgm:cxn modelId="{AE5AE09A-DE13-410C-AC65-C2ADD688F161}" type="presParOf" srcId="{2D7911DA-412A-4C07-81AC-138C96D9C72F}" destId="{182B53C0-C2A4-492B-BF93-AA53AC25EF57}" srcOrd="0" destOrd="0" presId="urn:microsoft.com/office/officeart/2005/8/layout/chevron2"/>
    <dgm:cxn modelId="{A3A8E803-3EA3-4BA3-A2D2-9E3E1AD9DC46}" type="presParOf" srcId="{2D7911DA-412A-4C07-81AC-138C96D9C72F}" destId="{AEEA826E-3F4E-4113-B005-E7488BD5F6B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CD9A9-A609-4F8A-8B82-756ED0BF06D9}">
      <dsp:nvSpPr>
        <dsp:cNvPr id="0" name=""/>
        <dsp:cNvSpPr/>
      </dsp:nvSpPr>
      <dsp:spPr>
        <a:xfrm>
          <a:off x="0" y="1689"/>
          <a:ext cx="4810775" cy="720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72CB8-262D-4457-9224-CA38F476E9EE}">
      <dsp:nvSpPr>
        <dsp:cNvPr id="0" name=""/>
        <dsp:cNvSpPr/>
      </dsp:nvSpPr>
      <dsp:spPr>
        <a:xfrm>
          <a:off x="217805" y="163693"/>
          <a:ext cx="396009" cy="3960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F2413-BF60-4583-B780-04BA16B1CAE6}">
      <dsp:nvSpPr>
        <dsp:cNvPr id="0" name=""/>
        <dsp:cNvSpPr/>
      </dsp:nvSpPr>
      <dsp:spPr>
        <a:xfrm>
          <a:off x="831620" y="1689"/>
          <a:ext cx="3979154" cy="720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2" tIns="76202" rIns="76202" bIns="76202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800" kern="1200" dirty="0"/>
            <a:t>研究目的</a:t>
          </a:r>
          <a:endParaRPr lang="en-US" sz="2800" kern="1200" dirty="0"/>
        </a:p>
      </dsp:txBody>
      <dsp:txXfrm>
        <a:off x="831620" y="1689"/>
        <a:ext cx="3979154" cy="720017"/>
      </dsp:txXfrm>
    </dsp:sp>
    <dsp:sp modelId="{4614CE84-CF63-415F-BCEB-156DC546FA01}">
      <dsp:nvSpPr>
        <dsp:cNvPr id="0" name=""/>
        <dsp:cNvSpPr/>
      </dsp:nvSpPr>
      <dsp:spPr>
        <a:xfrm>
          <a:off x="0" y="901712"/>
          <a:ext cx="4810775" cy="720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6370A-D7E8-43A8-9A40-1A99D3ED3916}">
      <dsp:nvSpPr>
        <dsp:cNvPr id="0" name=""/>
        <dsp:cNvSpPr/>
      </dsp:nvSpPr>
      <dsp:spPr>
        <a:xfrm>
          <a:off x="217805" y="1063716"/>
          <a:ext cx="396009" cy="3960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A7610-8300-42AB-A585-97A0A5B16058}">
      <dsp:nvSpPr>
        <dsp:cNvPr id="0" name=""/>
        <dsp:cNvSpPr/>
      </dsp:nvSpPr>
      <dsp:spPr>
        <a:xfrm>
          <a:off x="831620" y="901712"/>
          <a:ext cx="3979154" cy="720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2" tIns="76202" rIns="76202" bIns="76202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800" kern="1200" dirty="0"/>
            <a:t>システム構成</a:t>
          </a:r>
          <a:endParaRPr lang="en-US" sz="2800" kern="1200" dirty="0"/>
        </a:p>
      </dsp:txBody>
      <dsp:txXfrm>
        <a:off x="831620" y="901712"/>
        <a:ext cx="3979154" cy="720017"/>
      </dsp:txXfrm>
    </dsp:sp>
    <dsp:sp modelId="{3317AB70-8EE8-484F-AF48-F9491380B40C}">
      <dsp:nvSpPr>
        <dsp:cNvPr id="0" name=""/>
        <dsp:cNvSpPr/>
      </dsp:nvSpPr>
      <dsp:spPr>
        <a:xfrm>
          <a:off x="0" y="1801734"/>
          <a:ext cx="4810775" cy="720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C698A-B6E6-48D3-9129-4F9B818CA7EF}">
      <dsp:nvSpPr>
        <dsp:cNvPr id="0" name=""/>
        <dsp:cNvSpPr/>
      </dsp:nvSpPr>
      <dsp:spPr>
        <a:xfrm>
          <a:off x="217805" y="1963738"/>
          <a:ext cx="396009" cy="3960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497E4-4D96-471F-848E-7C8EE711B554}">
      <dsp:nvSpPr>
        <dsp:cNvPr id="0" name=""/>
        <dsp:cNvSpPr/>
      </dsp:nvSpPr>
      <dsp:spPr>
        <a:xfrm>
          <a:off x="831620" y="1801734"/>
          <a:ext cx="3979154" cy="720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2" tIns="76202" rIns="76202" bIns="76202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800" kern="1200" dirty="0" err="1"/>
            <a:t>XBee</a:t>
          </a:r>
          <a:r>
            <a:rPr kumimoji="1" lang="en-US" sz="2800" kern="1200" dirty="0"/>
            <a:t> wi-fi</a:t>
          </a:r>
          <a:r>
            <a:rPr kumimoji="1" lang="ja-JP" sz="2800" kern="1200" dirty="0"/>
            <a:t>について</a:t>
          </a:r>
          <a:endParaRPr lang="en-US" sz="2800" kern="1200" dirty="0"/>
        </a:p>
      </dsp:txBody>
      <dsp:txXfrm>
        <a:off x="831620" y="1801734"/>
        <a:ext cx="3979154" cy="720017"/>
      </dsp:txXfrm>
    </dsp:sp>
    <dsp:sp modelId="{0A8CF74D-A72C-4B6D-9B39-9FFB9C25EF82}">
      <dsp:nvSpPr>
        <dsp:cNvPr id="0" name=""/>
        <dsp:cNvSpPr/>
      </dsp:nvSpPr>
      <dsp:spPr>
        <a:xfrm>
          <a:off x="0" y="2701756"/>
          <a:ext cx="4810775" cy="720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F9F21B-23EB-4DBE-8379-ACE04387D27C}">
      <dsp:nvSpPr>
        <dsp:cNvPr id="0" name=""/>
        <dsp:cNvSpPr/>
      </dsp:nvSpPr>
      <dsp:spPr>
        <a:xfrm>
          <a:off x="217805" y="2863760"/>
          <a:ext cx="396009" cy="3960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88D8E-A6DA-419D-A6CB-2B5A350049A2}">
      <dsp:nvSpPr>
        <dsp:cNvPr id="0" name=""/>
        <dsp:cNvSpPr/>
      </dsp:nvSpPr>
      <dsp:spPr>
        <a:xfrm>
          <a:off x="831620" y="2701756"/>
          <a:ext cx="3979154" cy="720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2" tIns="76202" rIns="76202" bIns="76202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800" kern="1200" dirty="0"/>
            <a:t>画像転送プログラム</a:t>
          </a:r>
          <a:endParaRPr lang="en-US" sz="2800" kern="1200" dirty="0"/>
        </a:p>
      </dsp:txBody>
      <dsp:txXfrm>
        <a:off x="831620" y="2701756"/>
        <a:ext cx="3979154" cy="720017"/>
      </dsp:txXfrm>
    </dsp:sp>
    <dsp:sp modelId="{2CDB45C9-9969-438C-9915-0A1869760756}">
      <dsp:nvSpPr>
        <dsp:cNvPr id="0" name=""/>
        <dsp:cNvSpPr/>
      </dsp:nvSpPr>
      <dsp:spPr>
        <a:xfrm>
          <a:off x="0" y="3601779"/>
          <a:ext cx="4810775" cy="720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FEEC7-FF8D-4AC5-8C6E-0FE31C7DE8F0}">
      <dsp:nvSpPr>
        <dsp:cNvPr id="0" name=""/>
        <dsp:cNvSpPr/>
      </dsp:nvSpPr>
      <dsp:spPr>
        <a:xfrm>
          <a:off x="217805" y="3763783"/>
          <a:ext cx="396009" cy="3960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8E111-6C81-40F0-880B-8A7139C51B46}">
      <dsp:nvSpPr>
        <dsp:cNvPr id="0" name=""/>
        <dsp:cNvSpPr/>
      </dsp:nvSpPr>
      <dsp:spPr>
        <a:xfrm>
          <a:off x="831620" y="3601779"/>
          <a:ext cx="3979154" cy="720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2" tIns="76202" rIns="76202" bIns="76202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800" kern="1200" dirty="0"/>
            <a:t>まとめ</a:t>
          </a:r>
          <a:endParaRPr lang="en-US" sz="2800" kern="1200" dirty="0"/>
        </a:p>
      </dsp:txBody>
      <dsp:txXfrm>
        <a:off x="831620" y="3601779"/>
        <a:ext cx="3979154" cy="720017"/>
      </dsp:txXfrm>
    </dsp:sp>
    <dsp:sp modelId="{CF21D93C-45B9-42EC-AF92-6F082D7F0530}">
      <dsp:nvSpPr>
        <dsp:cNvPr id="0" name=""/>
        <dsp:cNvSpPr/>
      </dsp:nvSpPr>
      <dsp:spPr>
        <a:xfrm>
          <a:off x="0" y="4501801"/>
          <a:ext cx="4810775" cy="720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F884A-F228-49B9-9255-12267F2DA542}">
      <dsp:nvSpPr>
        <dsp:cNvPr id="0" name=""/>
        <dsp:cNvSpPr/>
      </dsp:nvSpPr>
      <dsp:spPr>
        <a:xfrm>
          <a:off x="217805" y="4663805"/>
          <a:ext cx="396009" cy="39600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278F3-98E4-485A-A177-DA8D2D900949}">
      <dsp:nvSpPr>
        <dsp:cNvPr id="0" name=""/>
        <dsp:cNvSpPr/>
      </dsp:nvSpPr>
      <dsp:spPr>
        <a:xfrm>
          <a:off x="831620" y="4501801"/>
          <a:ext cx="3979154" cy="720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2" tIns="76202" rIns="76202" bIns="76202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800" kern="1200" dirty="0"/>
            <a:t>今後の課題</a:t>
          </a:r>
          <a:endParaRPr lang="en-US" sz="2800" kern="1200" dirty="0"/>
        </a:p>
      </dsp:txBody>
      <dsp:txXfrm>
        <a:off x="831620" y="4501801"/>
        <a:ext cx="3979154" cy="7200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D37A1-E210-4045-B378-D4081D4D35C8}">
      <dsp:nvSpPr>
        <dsp:cNvPr id="0" name=""/>
        <dsp:cNvSpPr/>
      </dsp:nvSpPr>
      <dsp:spPr>
        <a:xfrm>
          <a:off x="359620" y="1157506"/>
          <a:ext cx="3560972" cy="247415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200" kern="1200" dirty="0"/>
            <a:t>メリット</a:t>
          </a:r>
          <a:endParaRPr lang="en-US" sz="32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2600" kern="1200" dirty="0"/>
            <a:t>魚を獲りすぎない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2600" kern="1200" dirty="0"/>
            <a:t>持続可能</a:t>
          </a:r>
          <a:r>
            <a:rPr lang="en-US" altLang="ja-JP" sz="2600" kern="1200" dirty="0"/>
            <a:t>!</a:t>
          </a:r>
          <a:endParaRPr lang="en-US" sz="2600" kern="1200" dirty="0"/>
        </a:p>
      </dsp:txBody>
      <dsp:txXfrm>
        <a:off x="480398" y="1278284"/>
        <a:ext cx="3319416" cy="2232600"/>
      </dsp:txXfrm>
    </dsp:sp>
    <dsp:sp modelId="{C4BF0AB2-C671-4C63-BF25-57C7B91B02F9}">
      <dsp:nvSpPr>
        <dsp:cNvPr id="0" name=""/>
        <dsp:cNvSpPr/>
      </dsp:nvSpPr>
      <dsp:spPr>
        <a:xfrm>
          <a:off x="2140107" y="428345"/>
          <a:ext cx="3932479" cy="3932479"/>
        </a:xfrm>
        <a:custGeom>
          <a:avLst/>
          <a:gdLst/>
          <a:ahLst/>
          <a:cxnLst/>
          <a:rect l="0" t="0" r="0" b="0"/>
          <a:pathLst>
            <a:path>
              <a:moveTo>
                <a:pt x="457742" y="705075"/>
              </a:moveTo>
              <a:arcTo wR="1966239" hR="1966239" stAng="13193819" swAng="6188215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0976F-22F2-4AB9-9CB4-BFCFBF2CF268}">
      <dsp:nvSpPr>
        <dsp:cNvPr id="0" name=""/>
        <dsp:cNvSpPr/>
      </dsp:nvSpPr>
      <dsp:spPr>
        <a:xfrm>
          <a:off x="4292100" y="1237268"/>
          <a:ext cx="3560972" cy="23146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200" kern="1200" dirty="0"/>
            <a:t>デメリット</a:t>
          </a:r>
          <a:endParaRPr 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2500" kern="1200"/>
            <a:t>魚の種類や数がわからない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2500" kern="1200" dirty="0"/>
            <a:t>効率が悪い</a:t>
          </a:r>
          <a:endParaRPr lang="en-US" sz="2500" kern="1200" dirty="0"/>
        </a:p>
      </dsp:txBody>
      <dsp:txXfrm>
        <a:off x="4405091" y="1350259"/>
        <a:ext cx="3334990" cy="2088650"/>
      </dsp:txXfrm>
    </dsp:sp>
    <dsp:sp modelId="{810C7574-0FC9-4DF7-9137-FEE79DEEEDCC}">
      <dsp:nvSpPr>
        <dsp:cNvPr id="0" name=""/>
        <dsp:cNvSpPr/>
      </dsp:nvSpPr>
      <dsp:spPr>
        <a:xfrm>
          <a:off x="2140107" y="428345"/>
          <a:ext cx="3932479" cy="3932479"/>
        </a:xfrm>
        <a:custGeom>
          <a:avLst/>
          <a:gdLst/>
          <a:ahLst/>
          <a:cxnLst/>
          <a:rect l="0" t="0" r="0" b="0"/>
          <a:pathLst>
            <a:path>
              <a:moveTo>
                <a:pt x="3537248" y="3148623"/>
              </a:moveTo>
              <a:arcTo wR="1966239" hR="1966239" stAng="2217967" swAng="6188215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3440D-34F6-4BE5-90EE-75ADA29EF985}">
      <dsp:nvSpPr>
        <dsp:cNvPr id="0" name=""/>
        <dsp:cNvSpPr/>
      </dsp:nvSpPr>
      <dsp:spPr>
        <a:xfrm rot="5400000">
          <a:off x="-197318" y="199479"/>
          <a:ext cx="1315455" cy="920818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 dirty="0"/>
            <a:t>取得</a:t>
          </a:r>
        </a:p>
      </dsp:txBody>
      <dsp:txXfrm rot="-5400000">
        <a:off x="1" y="462569"/>
        <a:ext cx="920818" cy="394637"/>
      </dsp:txXfrm>
    </dsp:sp>
    <dsp:sp modelId="{0068CD3B-FE14-400F-86A9-BB0542D928C1}">
      <dsp:nvSpPr>
        <dsp:cNvPr id="0" name=""/>
        <dsp:cNvSpPr/>
      </dsp:nvSpPr>
      <dsp:spPr>
        <a:xfrm rot="5400000">
          <a:off x="3175474" y="-2252494"/>
          <a:ext cx="855046" cy="53643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2300" kern="1200" dirty="0"/>
            <a:t>カメラからフレームごとに画像を取得</a:t>
          </a:r>
        </a:p>
      </dsp:txBody>
      <dsp:txXfrm rot="-5400000">
        <a:off x="920819" y="43901"/>
        <a:ext cx="5322617" cy="771566"/>
      </dsp:txXfrm>
    </dsp:sp>
    <dsp:sp modelId="{19CC6551-5DF8-4DE9-B73B-E2A7AF47B5F6}">
      <dsp:nvSpPr>
        <dsp:cNvPr id="0" name=""/>
        <dsp:cNvSpPr/>
      </dsp:nvSpPr>
      <dsp:spPr>
        <a:xfrm rot="5400000">
          <a:off x="-197318" y="1316670"/>
          <a:ext cx="1315455" cy="920818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 dirty="0"/>
            <a:t>送信</a:t>
          </a:r>
        </a:p>
      </dsp:txBody>
      <dsp:txXfrm rot="-5400000">
        <a:off x="1" y="1579760"/>
        <a:ext cx="920818" cy="394637"/>
      </dsp:txXfrm>
    </dsp:sp>
    <dsp:sp modelId="{5F20C16B-04AE-4997-B7EB-70AABF35F213}">
      <dsp:nvSpPr>
        <dsp:cNvPr id="0" name=""/>
        <dsp:cNvSpPr/>
      </dsp:nvSpPr>
      <dsp:spPr>
        <a:xfrm rot="5400000">
          <a:off x="3175474" y="-1135303"/>
          <a:ext cx="855046" cy="53643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2300" kern="1200" dirty="0"/>
            <a:t>画像を文字列にエンコード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ja-JP" sz="2300" kern="1200" dirty="0"/>
            <a:t>Socket</a:t>
          </a:r>
          <a:r>
            <a:rPr lang="ja-JP" altLang="en-US" sz="2300" kern="1200" dirty="0"/>
            <a:t>で送信</a:t>
          </a:r>
        </a:p>
      </dsp:txBody>
      <dsp:txXfrm rot="-5400000">
        <a:off x="920819" y="1161092"/>
        <a:ext cx="5322617" cy="771566"/>
      </dsp:txXfrm>
    </dsp:sp>
    <dsp:sp modelId="{182B53C0-C2A4-492B-BF93-AA53AC25EF57}">
      <dsp:nvSpPr>
        <dsp:cNvPr id="0" name=""/>
        <dsp:cNvSpPr/>
      </dsp:nvSpPr>
      <dsp:spPr>
        <a:xfrm rot="5400000">
          <a:off x="-197318" y="2433861"/>
          <a:ext cx="1315455" cy="920818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 dirty="0"/>
            <a:t>表示</a:t>
          </a:r>
        </a:p>
      </dsp:txBody>
      <dsp:txXfrm rot="-5400000">
        <a:off x="1" y="2696951"/>
        <a:ext cx="920818" cy="394637"/>
      </dsp:txXfrm>
    </dsp:sp>
    <dsp:sp modelId="{AEEA826E-3F4E-4113-B005-E7488BD5F6B5}">
      <dsp:nvSpPr>
        <dsp:cNvPr id="0" name=""/>
        <dsp:cNvSpPr/>
      </dsp:nvSpPr>
      <dsp:spPr>
        <a:xfrm rot="5400000">
          <a:off x="3175474" y="-18111"/>
          <a:ext cx="855046" cy="53643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2300" kern="1200" dirty="0"/>
            <a:t>文字列を画像にデコード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2300" kern="1200" dirty="0"/>
            <a:t>画面に表示</a:t>
          </a:r>
        </a:p>
      </dsp:txBody>
      <dsp:txXfrm rot="-5400000">
        <a:off x="920819" y="2278284"/>
        <a:ext cx="5322617" cy="771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D7406-8535-4D6E-9CE3-577BAD82873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221F1-C895-41A0-B4B4-CD6C1E3C73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847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問題点の消費電力を数値で</a:t>
            </a:r>
            <a:endParaRPr kumimoji="1" lang="en-US" altLang="ja-JP" dirty="0"/>
          </a:p>
          <a:p>
            <a:r>
              <a:rPr kumimoji="1" lang="ja-JP" altLang="en-US" dirty="0"/>
              <a:t>改善後も数値化して比較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221F1-C895-41A0-B4B4-CD6C1E3C730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68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4925-7B15-4238-8338-EB537101AD0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344A-1E5B-486B-BB60-33D8A25AF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40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4925-7B15-4238-8338-EB537101AD0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344A-1E5B-486B-BB60-33D8A25AF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72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4925-7B15-4238-8338-EB537101AD0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344A-1E5B-486B-BB60-33D8A25AF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49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4925-7B15-4238-8338-EB537101AD0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344A-1E5B-486B-BB60-33D8A25AF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34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4925-7B15-4238-8338-EB537101AD0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344A-1E5B-486B-BB60-33D8A25AF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86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4925-7B15-4238-8338-EB537101AD0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344A-1E5B-486B-BB60-33D8A25AF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72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4925-7B15-4238-8338-EB537101AD0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344A-1E5B-486B-BB60-33D8A25AF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21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4925-7B15-4238-8338-EB537101AD0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344A-1E5B-486B-BB60-33D8A25AF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57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4925-7B15-4238-8338-EB537101AD0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344A-1E5B-486B-BB60-33D8A25AF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03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1AF4925-7B15-4238-8338-EB537101AD0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18344A-1E5B-486B-BB60-33D8A25AF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93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4925-7B15-4238-8338-EB537101AD0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344A-1E5B-486B-BB60-33D8A25AF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08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AF4925-7B15-4238-8338-EB537101AD0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18344A-1E5B-486B-BB60-33D8A25AF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29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EEB354-F2FD-4F33-BFB4-A9A82F6EA9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4400" dirty="0"/>
              <a:t>魚群探知機と</a:t>
            </a:r>
            <a:br>
              <a:rPr kumimoji="1" lang="en-US" altLang="ja-JP" sz="4400" dirty="0"/>
            </a:br>
            <a:r>
              <a:rPr lang="ja-JP" altLang="en-US" sz="4400" dirty="0"/>
              <a:t>水域ネットワークを用いた</a:t>
            </a:r>
            <a:br>
              <a:rPr lang="en-US" altLang="ja-JP" sz="4400" dirty="0"/>
            </a:br>
            <a:r>
              <a:rPr lang="ja-JP" altLang="en-US" sz="4400" dirty="0"/>
              <a:t>定置網漁業の効率化</a:t>
            </a:r>
            <a:endParaRPr kumimoji="1" lang="ja-JP" altLang="en-US" sz="4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FB30DC3-9A00-4E9B-BB7F-99F890AB1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800786"/>
            <a:ext cx="7900829" cy="1017083"/>
          </a:xfrm>
        </p:spPr>
        <p:txBody>
          <a:bodyPr>
            <a:noAutofit/>
          </a:bodyPr>
          <a:lstStyle/>
          <a:p>
            <a:r>
              <a:rPr kumimoji="1" lang="ja-JP" altLang="en-US" sz="3200" dirty="0"/>
              <a:t>田房研究室</a:t>
            </a:r>
            <a:endParaRPr kumimoji="1" lang="en-US" altLang="ja-JP" sz="3200" dirty="0"/>
          </a:p>
          <a:p>
            <a:r>
              <a:rPr lang="ja-JP" altLang="en-US" sz="3200" dirty="0"/>
              <a:t>榊原 萌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798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D2A84028-2357-47F9-8403-5B3B301A2D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1156" y="2279982"/>
            <a:ext cx="7061688" cy="415738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7D02ABC-A225-4013-A914-889EDA5F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600" dirty="0"/>
              <a:t>システム構成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8CAAA-53F9-45D8-89D2-D4085D7F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変更後のシステム</a:t>
            </a:r>
            <a:endParaRPr kumimoji="1" lang="en-US" altLang="ja-JP" sz="3200" dirty="0"/>
          </a:p>
          <a:p>
            <a:pPr lvl="1"/>
            <a:endParaRPr lang="en-US" altLang="ja-JP" sz="3200" dirty="0"/>
          </a:p>
          <a:p>
            <a:pPr lvl="1"/>
            <a:endParaRPr kumimoji="1" lang="en-US" altLang="ja-JP" sz="2800" dirty="0"/>
          </a:p>
          <a:p>
            <a:pPr lvl="1"/>
            <a:endParaRPr lang="en-US" altLang="ja-JP" sz="2800" dirty="0"/>
          </a:p>
          <a:p>
            <a:pPr lvl="1"/>
            <a:endParaRPr kumimoji="1" lang="en-US" altLang="ja-JP" sz="2800" dirty="0"/>
          </a:p>
          <a:p>
            <a:pPr lvl="1"/>
            <a:endParaRPr kumimoji="1" lang="en-US" altLang="ja-JP" sz="28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4699794-81F2-4426-917B-A3CAD20493D4}"/>
              </a:ext>
            </a:extLst>
          </p:cNvPr>
          <p:cNvSpPr/>
          <p:nvPr/>
        </p:nvSpPr>
        <p:spPr>
          <a:xfrm>
            <a:off x="6202109" y="4669122"/>
            <a:ext cx="1599979" cy="1199972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A3778FB3-FD9F-46CB-B03A-D02E69190FA7}"/>
              </a:ext>
            </a:extLst>
          </p:cNvPr>
          <p:cNvSpPr/>
          <p:nvPr/>
        </p:nvSpPr>
        <p:spPr>
          <a:xfrm>
            <a:off x="4289412" y="2951208"/>
            <a:ext cx="2400300" cy="1175293"/>
          </a:xfrm>
          <a:prstGeom prst="wedgeRoundRectCallout">
            <a:avLst>
              <a:gd name="adj1" fmla="val 33825"/>
              <a:gd name="adj2" fmla="val 88716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画像に戻して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表示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97508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142DFF18-0909-4B3C-BE9D-CCAC6A40438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1156" y="2279982"/>
            <a:ext cx="7061688" cy="415738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7D02ABC-A225-4013-A914-889EDA5F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600" dirty="0"/>
              <a:t>システム構成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8CAAA-53F9-45D8-89D2-D4085D7F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変更後のシステム</a:t>
            </a:r>
            <a:endParaRPr kumimoji="1" lang="en-US" altLang="ja-JP" sz="3200" dirty="0"/>
          </a:p>
          <a:p>
            <a:pPr lvl="1"/>
            <a:endParaRPr lang="en-US" altLang="ja-JP" sz="3200" dirty="0"/>
          </a:p>
          <a:p>
            <a:pPr lvl="1"/>
            <a:endParaRPr kumimoji="1" lang="en-US" altLang="ja-JP" sz="2800" dirty="0"/>
          </a:p>
          <a:p>
            <a:pPr lvl="1"/>
            <a:endParaRPr lang="en-US" altLang="ja-JP" sz="2800" dirty="0"/>
          </a:p>
          <a:p>
            <a:pPr lvl="1"/>
            <a:endParaRPr kumimoji="1" lang="en-US" altLang="ja-JP" sz="2800" dirty="0"/>
          </a:p>
          <a:p>
            <a:pPr lvl="1"/>
            <a:endParaRPr kumimoji="1" lang="en-US" altLang="ja-JP" sz="28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4699794-81F2-4426-917B-A3CAD20493D4}"/>
              </a:ext>
            </a:extLst>
          </p:cNvPr>
          <p:cNvSpPr/>
          <p:nvPr/>
        </p:nvSpPr>
        <p:spPr>
          <a:xfrm>
            <a:off x="1433042" y="4878563"/>
            <a:ext cx="1381410" cy="692516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A3778FB3-FD9F-46CB-B03A-D02E69190FA7}"/>
              </a:ext>
            </a:extLst>
          </p:cNvPr>
          <p:cNvSpPr/>
          <p:nvPr/>
        </p:nvSpPr>
        <p:spPr>
          <a:xfrm>
            <a:off x="3025824" y="3156705"/>
            <a:ext cx="2598469" cy="1401417"/>
          </a:xfrm>
          <a:prstGeom prst="wedgeRoundRectCallout">
            <a:avLst>
              <a:gd name="adj1" fmla="val -55557"/>
              <a:gd name="adj2" fmla="val 72867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実装時は</a:t>
            </a:r>
            <a:endParaRPr kumimoji="1" lang="en-US" altLang="ja-JP" sz="2800" dirty="0"/>
          </a:p>
          <a:p>
            <a:pPr algn="ctr"/>
            <a:r>
              <a:rPr kumimoji="1" lang="en-US" altLang="ja-JP" sz="2800" dirty="0"/>
              <a:t>Raspberry Pi</a:t>
            </a:r>
            <a:r>
              <a:rPr kumimoji="1" lang="ja-JP" altLang="en-US" sz="2800" dirty="0"/>
              <a:t>に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58414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D02ABC-A225-4013-A914-889EDA5F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kumimoji="1" lang="ja-JP" altLang="en-US" sz="3600"/>
              <a:t>システム構成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8CAAA-53F9-45D8-89D2-D4085D7F6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 fontScale="92500" lnSpcReduction="10000"/>
          </a:bodyPr>
          <a:lstStyle/>
          <a:p>
            <a:pPr marL="201168" lvl="1" indent="0">
              <a:buNone/>
            </a:pPr>
            <a:r>
              <a:rPr kumimoji="1" lang="ja-JP" altLang="en-US" sz="3500" dirty="0"/>
              <a:t>システムの比較</a:t>
            </a:r>
            <a:endParaRPr kumimoji="1" lang="en-US" altLang="ja-JP" sz="3500" dirty="0"/>
          </a:p>
          <a:p>
            <a:pPr lvl="1"/>
            <a:r>
              <a:rPr kumimoji="1" lang="ja-JP" altLang="en-US" sz="3000" dirty="0"/>
              <a:t>魚群探知機の消費電力は</a:t>
            </a:r>
            <a:r>
              <a:rPr kumimoji="1" lang="en-US" altLang="ja-JP" sz="3000" dirty="0"/>
              <a:t>500W</a:t>
            </a:r>
          </a:p>
          <a:p>
            <a:pPr lvl="1"/>
            <a:endParaRPr lang="en-US" altLang="ja-JP" sz="2800" dirty="0"/>
          </a:p>
          <a:p>
            <a:pPr lvl="1"/>
            <a:endParaRPr kumimoji="1" lang="en-US" altLang="ja-JP" sz="2800" dirty="0"/>
          </a:p>
          <a:p>
            <a:pPr lvl="1"/>
            <a:endParaRPr kumimoji="1" lang="en-US" altLang="ja-JP" sz="2800" dirty="0"/>
          </a:p>
          <a:p>
            <a:pPr lvl="1"/>
            <a:endParaRPr lang="en-US" altLang="ja-JP" sz="2800" dirty="0"/>
          </a:p>
          <a:p>
            <a:pPr lvl="1"/>
            <a:endParaRPr kumimoji="1" lang="en-US" altLang="ja-JP" sz="2800" dirty="0"/>
          </a:p>
          <a:p>
            <a:pPr marL="201168" lvl="1" indent="0">
              <a:buNone/>
            </a:pPr>
            <a:endParaRPr lang="en-US" altLang="ja-JP" sz="2400" dirty="0"/>
          </a:p>
          <a:p>
            <a:pPr marL="201168" lvl="1" indent="0">
              <a:buNone/>
            </a:pPr>
            <a:r>
              <a:rPr lang="en-US" altLang="ja-JP" sz="2800" dirty="0"/>
              <a:t>						</a:t>
            </a:r>
          </a:p>
          <a:p>
            <a:pPr marL="201168" lvl="1" indent="0">
              <a:buNone/>
            </a:pPr>
            <a:r>
              <a:rPr lang="en-US" altLang="ja-JP" sz="2800" dirty="0"/>
              <a:t>						</a:t>
            </a:r>
          </a:p>
        </p:txBody>
      </p:sp>
      <p:graphicFrame>
        <p:nvGraphicFramePr>
          <p:cNvPr id="4" name="表 5">
            <a:extLst>
              <a:ext uri="{FF2B5EF4-FFF2-40B4-BE49-F238E27FC236}">
                <a16:creationId xmlns:a16="http://schemas.microsoft.com/office/drawing/2014/main" id="{AF431DCB-E314-4680-9A41-81167599D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838873"/>
              </p:ext>
            </p:extLst>
          </p:nvPr>
        </p:nvGraphicFramePr>
        <p:xfrm>
          <a:off x="262359" y="2855408"/>
          <a:ext cx="8623778" cy="253839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937318">
                  <a:extLst>
                    <a:ext uri="{9D8B030D-6E8A-4147-A177-3AD203B41FA5}">
                      <a16:colId xmlns:a16="http://schemas.microsoft.com/office/drawing/2014/main" val="3316004435"/>
                    </a:ext>
                  </a:extLst>
                </a:gridCol>
                <a:gridCol w="2343230">
                  <a:extLst>
                    <a:ext uri="{9D8B030D-6E8A-4147-A177-3AD203B41FA5}">
                      <a16:colId xmlns:a16="http://schemas.microsoft.com/office/drawing/2014/main" val="1990888784"/>
                    </a:ext>
                  </a:extLst>
                </a:gridCol>
                <a:gridCol w="2343230">
                  <a:extLst>
                    <a:ext uri="{9D8B030D-6E8A-4147-A177-3AD203B41FA5}">
                      <a16:colId xmlns:a16="http://schemas.microsoft.com/office/drawing/2014/main" val="2393166200"/>
                    </a:ext>
                  </a:extLst>
                </a:gridCol>
              </a:tblGrid>
              <a:tr h="63459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比較項目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旧システム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新システム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567920"/>
                  </a:ext>
                </a:extLst>
              </a:tr>
              <a:tr h="634598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消費電力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約</a:t>
                      </a:r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700W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約</a:t>
                      </a:r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510W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14371"/>
                  </a:ext>
                </a:extLst>
              </a:tr>
              <a:tr h="634598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バッテリー</a:t>
                      </a:r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台で動く時間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979940"/>
                  </a:ext>
                </a:extLst>
              </a:tr>
              <a:tr h="634598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必要な魚群探知機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320425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7A85CA6-3F8E-4B87-8D2F-1EF2891670B0}"/>
              </a:ext>
            </a:extLst>
          </p:cNvPr>
          <p:cNvSpPr txBox="1"/>
          <p:nvPr/>
        </p:nvSpPr>
        <p:spPr>
          <a:xfrm>
            <a:off x="5891514" y="5428526"/>
            <a:ext cx="3460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(Raspberry Pi</a:t>
            </a:r>
            <a:r>
              <a:rPr lang="ja-JP" altLang="en-US" sz="2400" dirty="0"/>
              <a:t>の消費電力で計算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9783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D02ABC-A225-4013-A914-889EDA5F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kumimoji="1" lang="ja-JP" altLang="en-US" sz="3600"/>
              <a:t>システム構成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8CAAA-53F9-45D8-89D2-D4085D7F6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変更後のシステム</a:t>
            </a:r>
            <a:endParaRPr lang="en-US" altLang="ja-JP" sz="3200" dirty="0"/>
          </a:p>
          <a:p>
            <a:endParaRPr kumimoji="1" lang="en-US" altLang="ja-JP" sz="800" dirty="0"/>
          </a:p>
          <a:p>
            <a:pPr lvl="1"/>
            <a:r>
              <a:rPr lang="ja-JP" altLang="en-US" sz="3200" dirty="0"/>
              <a:t>魚群探知機</a:t>
            </a:r>
            <a:r>
              <a:rPr lang="en-US" altLang="ja-JP" sz="3200" dirty="0"/>
              <a:t>1</a:t>
            </a:r>
            <a:r>
              <a:rPr lang="ja-JP" altLang="en-US" sz="3200" dirty="0"/>
              <a:t>台でモニタリング可能</a:t>
            </a:r>
            <a:endParaRPr lang="en-US" altLang="ja-JP" sz="3200" dirty="0"/>
          </a:p>
          <a:p>
            <a:pPr lvl="1"/>
            <a:r>
              <a:rPr lang="ja-JP" altLang="en-US" sz="3200" dirty="0"/>
              <a:t>画像転送に特化</a:t>
            </a:r>
            <a:endParaRPr lang="en-US" altLang="ja-JP" sz="3200" dirty="0"/>
          </a:p>
          <a:p>
            <a:pPr lvl="1"/>
            <a:r>
              <a:rPr lang="en-US" altLang="ja-JP" sz="3200" dirty="0"/>
              <a:t>Raspberry Pi</a:t>
            </a:r>
            <a:r>
              <a:rPr lang="ja-JP" altLang="en-US" sz="3200" dirty="0"/>
              <a:t>でかなり省電力に</a:t>
            </a:r>
            <a:endParaRPr lang="en-US" altLang="ja-JP" sz="3200" dirty="0"/>
          </a:p>
          <a:p>
            <a:pPr lvl="1"/>
            <a:endParaRPr kumimoji="1" lang="en-US" altLang="ja-JP" sz="2800" dirty="0"/>
          </a:p>
          <a:p>
            <a:pPr lvl="1"/>
            <a:endParaRPr lang="en-US" altLang="ja-JP" sz="2800" dirty="0"/>
          </a:p>
          <a:p>
            <a:pPr lvl="1"/>
            <a:endParaRPr kumimoji="1" lang="en-US" altLang="ja-JP" sz="2800" dirty="0"/>
          </a:p>
          <a:p>
            <a:pPr lvl="1"/>
            <a:endParaRPr kumimoji="1" lang="en-US" altLang="ja-JP" sz="2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3D66B1E-2895-4A36-BAA6-318548AC6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467" y="3807364"/>
            <a:ext cx="2647802" cy="237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29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D02ABC-A225-4013-A914-889EDA5F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altLang="ja-JP" sz="3600"/>
              <a:t>XBee</a:t>
            </a:r>
            <a:r>
              <a:rPr lang="ja-JP" altLang="en-US" sz="3600"/>
              <a:t> </a:t>
            </a:r>
            <a:r>
              <a:rPr lang="en-US" altLang="ja-JP" sz="3600"/>
              <a:t>wi-fi</a:t>
            </a:r>
            <a:r>
              <a:rPr lang="ja-JP" altLang="en-US" sz="3600"/>
              <a:t>について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8CAAA-53F9-45D8-89D2-D4085D7F6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altLang="ja-JP" sz="3200" dirty="0" err="1"/>
              <a:t>Xbee</a:t>
            </a:r>
            <a:r>
              <a:rPr lang="en-US" altLang="ja-JP" sz="3200" dirty="0"/>
              <a:t> wi-fi</a:t>
            </a:r>
            <a:r>
              <a:rPr lang="ja-JP" altLang="en-US" sz="3200" dirty="0"/>
              <a:t>の特徴</a:t>
            </a:r>
            <a:endParaRPr lang="en-US" altLang="ja-JP" sz="3200" dirty="0"/>
          </a:p>
          <a:p>
            <a:pPr lvl="1"/>
            <a:r>
              <a:rPr lang="ja-JP" altLang="en-US" sz="3200" dirty="0"/>
              <a:t>スリープ時の消費電力が少ない</a:t>
            </a:r>
            <a:endParaRPr lang="en-US" altLang="ja-JP" sz="3200" dirty="0"/>
          </a:p>
          <a:p>
            <a:pPr lvl="1"/>
            <a:r>
              <a:rPr lang="ja-JP" altLang="en-US" sz="3200" dirty="0"/>
              <a:t>一定時間だけの通信に向いている</a:t>
            </a:r>
            <a:endParaRPr lang="en-US" altLang="ja-JP" sz="3200" dirty="0"/>
          </a:p>
          <a:p>
            <a:pPr lvl="1"/>
            <a:endParaRPr lang="en-US" altLang="ja-JP" sz="3200" dirty="0"/>
          </a:p>
          <a:p>
            <a:pPr lvl="1"/>
            <a:r>
              <a:rPr lang="ja-JP" altLang="en-US" sz="3200" dirty="0"/>
              <a:t>リモコン等にも使用されている</a:t>
            </a:r>
            <a:endParaRPr lang="en-US" altLang="ja-JP" sz="3200" dirty="0"/>
          </a:p>
          <a:p>
            <a:pPr lvl="1"/>
            <a:endParaRPr lang="en-US" altLang="ja-JP" sz="2800" dirty="0"/>
          </a:p>
          <a:p>
            <a:pPr lvl="1"/>
            <a:endParaRPr kumimoji="1" lang="en-US" altLang="ja-JP" sz="2800" dirty="0"/>
          </a:p>
          <a:p>
            <a:pPr lvl="1"/>
            <a:endParaRPr kumimoji="1" lang="en-US" altLang="ja-JP" sz="2800" dirty="0"/>
          </a:p>
        </p:txBody>
      </p:sp>
      <p:pic>
        <p:nvPicPr>
          <p:cNvPr id="10" name="図 9" descr="電子機器, 回路 が含まれている画像&#10;&#10;自動的に生成された説明">
            <a:extLst>
              <a:ext uri="{FF2B5EF4-FFF2-40B4-BE49-F238E27FC236}">
                <a16:creationId xmlns:a16="http://schemas.microsoft.com/office/drawing/2014/main" id="{C38D8139-D4D6-4943-88BF-E505582B0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800" r="91200">
                        <a14:foregroundMark x1="15200" y1="50000" x2="6800" y2="49600"/>
                        <a14:foregroundMark x1="53200" y1="86200" x2="51600" y2="88600"/>
                        <a14:foregroundMark x1="85000" y1="51800" x2="91200" y2="51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239" y="3429000"/>
            <a:ext cx="2758937" cy="27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91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D02ABC-A225-4013-A914-889EDA5F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altLang="ja-JP" sz="3600"/>
              <a:t>XBee</a:t>
            </a:r>
            <a:r>
              <a:rPr lang="ja-JP" altLang="en-US" sz="3600"/>
              <a:t> </a:t>
            </a:r>
            <a:r>
              <a:rPr lang="en-US" altLang="ja-JP" sz="3600"/>
              <a:t>wi-fi</a:t>
            </a:r>
            <a:r>
              <a:rPr lang="ja-JP" altLang="en-US" sz="3600"/>
              <a:t>について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8CAAA-53F9-45D8-89D2-D4085D7F6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altLang="ja-JP" sz="2800" dirty="0"/>
              <a:t>X-CTU</a:t>
            </a:r>
          </a:p>
          <a:p>
            <a:pPr lvl="1"/>
            <a:r>
              <a:rPr lang="en-US" altLang="ja-JP" sz="2800" dirty="0" err="1"/>
              <a:t>XBee</a:t>
            </a:r>
            <a:r>
              <a:rPr lang="ja-JP" altLang="en-US" sz="2800" dirty="0"/>
              <a:t>シリーズ専用の設定ソフト</a:t>
            </a:r>
            <a:endParaRPr lang="en-US" altLang="ja-JP" sz="2800" dirty="0"/>
          </a:p>
          <a:p>
            <a:pPr lvl="1"/>
            <a:endParaRPr kumimoji="1" lang="en-US" altLang="ja-JP" sz="2800" dirty="0"/>
          </a:p>
          <a:p>
            <a:pPr lvl="1"/>
            <a:endParaRPr kumimoji="1" lang="en-US" altLang="ja-JP" sz="2800" dirty="0"/>
          </a:p>
        </p:txBody>
      </p:sp>
      <p:pic>
        <p:nvPicPr>
          <p:cNvPr id="5" name="図 4" descr="スクリーンショット, 抽象 が含まれている画像&#10;&#10;自動的に生成された説明">
            <a:extLst>
              <a:ext uri="{FF2B5EF4-FFF2-40B4-BE49-F238E27FC236}">
                <a16:creationId xmlns:a16="http://schemas.microsoft.com/office/drawing/2014/main" id="{1B7F7B08-AC5E-4D8E-B701-A8409919E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160" y="2913446"/>
            <a:ext cx="5563572" cy="2955648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014BD20-6907-4462-8C27-1EC137AFF838}"/>
              </a:ext>
            </a:extLst>
          </p:cNvPr>
          <p:cNvSpPr/>
          <p:nvPr/>
        </p:nvSpPr>
        <p:spPr>
          <a:xfrm>
            <a:off x="1794334" y="2844830"/>
            <a:ext cx="2380101" cy="1151658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523B08C-5C5C-48DF-933C-CBCC68F9B5FC}"/>
              </a:ext>
            </a:extLst>
          </p:cNvPr>
          <p:cNvSpPr/>
          <p:nvPr/>
        </p:nvSpPr>
        <p:spPr>
          <a:xfrm>
            <a:off x="4174434" y="2844830"/>
            <a:ext cx="3461123" cy="3235224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F528361-2BB1-4C4E-AEA9-1DB721BC3936}"/>
              </a:ext>
            </a:extLst>
          </p:cNvPr>
          <p:cNvSpPr/>
          <p:nvPr/>
        </p:nvSpPr>
        <p:spPr>
          <a:xfrm>
            <a:off x="777240" y="4104861"/>
            <a:ext cx="3108960" cy="1610139"/>
          </a:xfrm>
          <a:prstGeom prst="wedgeRoundRectCallout">
            <a:avLst>
              <a:gd name="adj1" fmla="val -5080"/>
              <a:gd name="adj2" fmla="val -68364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PC</a:t>
            </a:r>
            <a:r>
              <a:rPr kumimoji="1" lang="ja-JP" altLang="en-US" sz="2400" dirty="0"/>
              <a:t>に接続されている</a:t>
            </a:r>
            <a:r>
              <a:rPr kumimoji="1" lang="en-US" altLang="ja-JP" sz="2400" dirty="0" err="1"/>
              <a:t>XBee</a:t>
            </a:r>
            <a:endParaRPr kumimoji="1" lang="ja-JP" altLang="en-US" sz="2400" dirty="0"/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0A2C455B-ACA1-4A94-87BE-7C9E4F816C6F}"/>
              </a:ext>
            </a:extLst>
          </p:cNvPr>
          <p:cNvSpPr/>
          <p:nvPr/>
        </p:nvSpPr>
        <p:spPr>
          <a:xfrm>
            <a:off x="4954988" y="932291"/>
            <a:ext cx="3108960" cy="1610139"/>
          </a:xfrm>
          <a:prstGeom prst="wedgeRoundRectCallout">
            <a:avLst>
              <a:gd name="adj1" fmla="val 2593"/>
              <a:gd name="adj2" fmla="val 86574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ここの項目を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目的に合わせて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変更</a:t>
            </a:r>
          </a:p>
        </p:txBody>
      </p:sp>
    </p:spTree>
    <p:extLst>
      <p:ext uri="{BB962C8B-B14F-4D97-AF65-F5344CB8AC3E}">
        <p14:creationId xmlns:p14="http://schemas.microsoft.com/office/powerpoint/2010/main" val="410230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D02ABC-A225-4013-A914-889EDA5F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altLang="ja-JP" sz="3600" dirty="0" err="1"/>
              <a:t>XBee</a:t>
            </a:r>
            <a:r>
              <a:rPr lang="ja-JP" altLang="en-US" sz="3600" dirty="0"/>
              <a:t> </a:t>
            </a:r>
            <a:r>
              <a:rPr lang="en-US" altLang="ja-JP" sz="3600" dirty="0"/>
              <a:t>wi-fi</a:t>
            </a:r>
            <a:r>
              <a:rPr lang="ja-JP" altLang="en-US" sz="3600" dirty="0"/>
              <a:t>について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8CAAA-53F9-45D8-89D2-D4085D7F6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altLang="ja-JP" sz="2800" dirty="0"/>
              <a:t>X-CTU</a:t>
            </a:r>
          </a:p>
          <a:p>
            <a:pPr lvl="1"/>
            <a:r>
              <a:rPr lang="ja-JP" altLang="en-US" sz="2800" dirty="0"/>
              <a:t>変更した項目</a:t>
            </a:r>
            <a:endParaRPr lang="en-US" altLang="ja-JP" sz="2800" dirty="0"/>
          </a:p>
          <a:p>
            <a:pPr lvl="1"/>
            <a:endParaRPr lang="en-US" altLang="ja-JP" sz="2800" dirty="0"/>
          </a:p>
          <a:p>
            <a:pPr lvl="1"/>
            <a:endParaRPr kumimoji="1" lang="en-US" altLang="ja-JP" sz="2800" dirty="0"/>
          </a:p>
          <a:p>
            <a:pPr lvl="1"/>
            <a:endParaRPr kumimoji="1" lang="en-US" altLang="ja-JP" sz="2800" dirty="0"/>
          </a:p>
        </p:txBody>
      </p:sp>
      <p:graphicFrame>
        <p:nvGraphicFramePr>
          <p:cNvPr id="4" name="表 5">
            <a:extLst>
              <a:ext uri="{FF2B5EF4-FFF2-40B4-BE49-F238E27FC236}">
                <a16:creationId xmlns:a16="http://schemas.microsoft.com/office/drawing/2014/main" id="{AA896665-C220-465F-8169-12CBDFBF3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258926"/>
              </p:ext>
            </p:extLst>
          </p:nvPr>
        </p:nvGraphicFramePr>
        <p:xfrm>
          <a:off x="1331842" y="2882348"/>
          <a:ext cx="7034916" cy="2703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44972">
                  <a:extLst>
                    <a:ext uri="{9D8B030D-6E8A-4147-A177-3AD203B41FA5}">
                      <a16:colId xmlns:a16="http://schemas.microsoft.com/office/drawing/2014/main" val="911441992"/>
                    </a:ext>
                  </a:extLst>
                </a:gridCol>
                <a:gridCol w="2344972">
                  <a:extLst>
                    <a:ext uri="{9D8B030D-6E8A-4147-A177-3AD203B41FA5}">
                      <a16:colId xmlns:a16="http://schemas.microsoft.com/office/drawing/2014/main" val="3290844221"/>
                    </a:ext>
                  </a:extLst>
                </a:gridCol>
                <a:gridCol w="2344972">
                  <a:extLst>
                    <a:ext uri="{9D8B030D-6E8A-4147-A177-3AD203B41FA5}">
                      <a16:colId xmlns:a16="http://schemas.microsoft.com/office/drawing/2014/main" val="785242433"/>
                    </a:ext>
                  </a:extLst>
                </a:gridCol>
              </a:tblGrid>
              <a:tr h="54068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項目名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モジュール</a:t>
                      </a:r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モジュール</a:t>
                      </a:r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535760"/>
                  </a:ext>
                </a:extLst>
              </a:tr>
              <a:tr h="5406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SSID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err="1">
                          <a:solidFill>
                            <a:schemeClr val="tx1"/>
                          </a:solidFill>
                        </a:rPr>
                        <a:t>xbeetest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err="1">
                          <a:solidFill>
                            <a:schemeClr val="tx1"/>
                          </a:solidFill>
                        </a:rPr>
                        <a:t>xbeetest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425831"/>
                  </a:ext>
                </a:extLst>
              </a:tr>
              <a:tr h="5406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アドレス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192.168.0.12/24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192.168.0.13/24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659825"/>
                  </a:ext>
                </a:extLst>
              </a:tr>
              <a:tr h="54068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通信モード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Soft AP</a:t>
                      </a: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モード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Soft AP</a:t>
                      </a: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モード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272855"/>
                  </a:ext>
                </a:extLst>
              </a:tr>
              <a:tr h="54068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プロトコル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TCP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TCP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319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499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D02ABC-A225-4013-A914-889EDA5F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z="3600" dirty="0"/>
              <a:t>画像転送プログラム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8CAAA-53F9-45D8-89D2-D4085D7F6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ja-JP" altLang="en-US" sz="3200" dirty="0"/>
              <a:t>開発環境</a:t>
            </a:r>
            <a:endParaRPr lang="en-US" altLang="ja-JP" sz="3200" dirty="0"/>
          </a:p>
          <a:p>
            <a:pPr marL="201168" lvl="1" indent="0">
              <a:buNone/>
            </a:pPr>
            <a:endParaRPr lang="en-US" altLang="ja-JP" sz="900" dirty="0"/>
          </a:p>
          <a:p>
            <a:pPr lvl="1"/>
            <a:r>
              <a:rPr lang="en-US" altLang="ja-JP" sz="3200" dirty="0"/>
              <a:t>Python</a:t>
            </a:r>
          </a:p>
          <a:p>
            <a:pPr lvl="1"/>
            <a:r>
              <a:rPr kumimoji="1" lang="en-US" altLang="ja-JP" sz="3200" dirty="0"/>
              <a:t>OpenCV</a:t>
            </a:r>
          </a:p>
          <a:p>
            <a:pPr lvl="1"/>
            <a:endParaRPr kumimoji="1" lang="en-US" altLang="ja-JP" sz="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sz="3200" dirty="0"/>
              <a:t>2</a:t>
            </a:r>
            <a:r>
              <a:rPr lang="ja-JP" altLang="en-US" sz="3200" dirty="0"/>
              <a:t>台の</a:t>
            </a:r>
            <a:r>
              <a:rPr lang="en-US" altLang="ja-JP" sz="3200" dirty="0"/>
              <a:t>PC</a:t>
            </a:r>
            <a:r>
              <a:rPr lang="ja-JP" altLang="en-US" sz="3200" dirty="0"/>
              <a:t>にインストール</a:t>
            </a:r>
            <a:endParaRPr lang="en-US" altLang="ja-JP" sz="3200" dirty="0"/>
          </a:p>
          <a:p>
            <a:pPr lvl="1"/>
            <a:endParaRPr kumimoji="1" lang="en-US" altLang="ja-JP" sz="3200" dirty="0"/>
          </a:p>
          <a:p>
            <a:pPr lvl="1"/>
            <a:endParaRPr kumimoji="1" lang="en-US" altLang="ja-JP" sz="2800" dirty="0"/>
          </a:p>
          <a:p>
            <a:pPr lvl="1"/>
            <a:endParaRPr kumimoji="1" lang="en-US" altLang="ja-JP" sz="2800" dirty="0"/>
          </a:p>
        </p:txBody>
      </p:sp>
      <p:pic>
        <p:nvPicPr>
          <p:cNvPr id="6" name="図 5" descr="挿絵, 記号 が含まれている画像&#10;&#10;自動的に生成された説明">
            <a:extLst>
              <a:ext uri="{FF2B5EF4-FFF2-40B4-BE49-F238E27FC236}">
                <a16:creationId xmlns:a16="http://schemas.microsoft.com/office/drawing/2014/main" id="{6E4354B2-E03F-46AD-895D-9491DD516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264" y="2039426"/>
            <a:ext cx="2779148" cy="277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13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D02ABC-A225-4013-A914-889EDA5F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z="3600" dirty="0"/>
              <a:t>画像転送プログラム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8CAAA-53F9-45D8-89D2-D4085D7F6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ja-JP" altLang="en-US" sz="2800" dirty="0"/>
              <a:t>大まかな流れ</a:t>
            </a:r>
            <a:endParaRPr lang="en-US" altLang="ja-JP" sz="2800" dirty="0"/>
          </a:p>
          <a:p>
            <a:pPr lvl="1"/>
            <a:endParaRPr lang="en-US" altLang="ja-JP" sz="2800" dirty="0"/>
          </a:p>
          <a:p>
            <a:pPr lvl="1"/>
            <a:endParaRPr kumimoji="1" lang="en-US" altLang="ja-JP" sz="2800" dirty="0"/>
          </a:p>
          <a:p>
            <a:pPr lvl="1"/>
            <a:endParaRPr kumimoji="1" lang="en-US" altLang="ja-JP" sz="2800" dirty="0"/>
          </a:p>
        </p:txBody>
      </p:sp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CE903F8D-0A9E-4F49-ADB3-B7E775AA7B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528377"/>
              </p:ext>
            </p:extLst>
          </p:nvPr>
        </p:nvGraphicFramePr>
        <p:xfrm>
          <a:off x="1546859" y="2314934"/>
          <a:ext cx="6285176" cy="355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4119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D02ABC-A225-4013-A914-889EDA5F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z="3600" dirty="0"/>
              <a:t>画像転送プログラム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8CAAA-53F9-45D8-89D2-D4085D7F6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ja-JP" altLang="en-US" sz="2800" dirty="0"/>
              <a:t>送信側のプログラム</a:t>
            </a:r>
            <a:r>
              <a:rPr lang="en-US" altLang="ja-JP" sz="2800" dirty="0"/>
              <a:t>(</a:t>
            </a:r>
            <a:r>
              <a:rPr lang="ja-JP" altLang="en-US" sz="2800" dirty="0"/>
              <a:t>一部</a:t>
            </a:r>
            <a:r>
              <a:rPr lang="en-US" altLang="ja-JP" sz="2800" dirty="0"/>
              <a:t>)</a:t>
            </a:r>
          </a:p>
          <a:p>
            <a:pPr lvl="1"/>
            <a:endParaRPr lang="en-US" altLang="ja-JP" sz="2800" dirty="0"/>
          </a:p>
          <a:p>
            <a:pPr lvl="1"/>
            <a:endParaRPr kumimoji="1" lang="en-US" altLang="ja-JP" sz="2800" dirty="0"/>
          </a:p>
          <a:p>
            <a:pPr lvl="1"/>
            <a:endParaRPr kumimoji="1" lang="en-US" altLang="ja-JP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204C78-14E5-4FA1-A203-E6BB5B51E126}"/>
              </a:ext>
            </a:extLst>
          </p:cNvPr>
          <p:cNvSpPr txBox="1"/>
          <p:nvPr/>
        </p:nvSpPr>
        <p:spPr>
          <a:xfrm>
            <a:off x="1226633" y="2464419"/>
            <a:ext cx="7253337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</a:t>
            </a:r>
            <a:r>
              <a:rPr kumimoji="1" lang="ja-JP" altLang="en-US" sz="2800" dirty="0"/>
              <a:t>フレームごとに画像を取得</a:t>
            </a:r>
            <a:endParaRPr kumimoji="1" lang="en-US" altLang="ja-JP" sz="2800" dirty="0"/>
          </a:p>
          <a:p>
            <a:r>
              <a:rPr kumimoji="1" lang="en-US" altLang="ja-JP" sz="2800" dirty="0"/>
              <a:t>        ret, frame = </a:t>
            </a:r>
            <a:r>
              <a:rPr kumimoji="1" lang="en-US" altLang="ja-JP" sz="2800" dirty="0" err="1"/>
              <a:t>videoCap.read</a:t>
            </a:r>
            <a:r>
              <a:rPr kumimoji="1" lang="en-US" altLang="ja-JP" sz="2800" dirty="0"/>
              <a:t>()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#</a:t>
            </a:r>
            <a:r>
              <a:rPr kumimoji="1" lang="ja-JP" altLang="en-US" sz="2800" dirty="0"/>
              <a:t>画像を文字列に変換して送信</a:t>
            </a:r>
          </a:p>
          <a:p>
            <a:r>
              <a:rPr kumimoji="1" lang="ja-JP" altLang="en-US" sz="2800" dirty="0"/>
              <a:t>        </a:t>
            </a:r>
            <a:r>
              <a:rPr kumimoji="1" lang="en-US" altLang="ja-JP" sz="2800" dirty="0" err="1"/>
              <a:t>jpegsByte</a:t>
            </a:r>
            <a:r>
              <a:rPr kumimoji="1" lang="en-US" altLang="ja-JP" sz="2800" dirty="0"/>
              <a:t> = cv2.imencode('.jpg', frame, </a:t>
            </a:r>
            <a:r>
              <a:rPr kumimoji="1" lang="en-US" altLang="ja-JP" sz="2800" dirty="0" err="1"/>
              <a:t>encode_param</a:t>
            </a:r>
            <a:r>
              <a:rPr kumimoji="1" lang="en-US" altLang="ja-JP" sz="2800" dirty="0"/>
              <a:t>)[1].</a:t>
            </a:r>
            <a:r>
              <a:rPr kumimoji="1" lang="en-US" altLang="ja-JP" sz="2800" dirty="0" err="1"/>
              <a:t>tostring</a:t>
            </a:r>
            <a:r>
              <a:rPr kumimoji="1" lang="en-US" altLang="ja-JP" sz="2800" dirty="0"/>
              <a:t>()</a:t>
            </a:r>
          </a:p>
          <a:p>
            <a:r>
              <a:rPr kumimoji="1" lang="en-US" altLang="ja-JP" sz="2800" dirty="0"/>
              <a:t>        </a:t>
            </a:r>
            <a:r>
              <a:rPr kumimoji="1" lang="en-US" altLang="ja-JP" sz="2800" dirty="0" err="1"/>
              <a:t>self.request.send</a:t>
            </a:r>
            <a:r>
              <a:rPr kumimoji="1" lang="en-US" altLang="ja-JP" sz="2800" dirty="0"/>
              <a:t>(</a:t>
            </a:r>
            <a:r>
              <a:rPr kumimoji="1" lang="en-US" altLang="ja-JP" sz="2800" dirty="0" err="1"/>
              <a:t>jpegsByte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8464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B0B81-1B9B-48A1-979F-F12B6C373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15" y="1947006"/>
            <a:ext cx="2524079" cy="3997635"/>
          </a:xfrm>
        </p:spPr>
        <p:txBody>
          <a:bodyPr anchor="t">
            <a:normAutofit/>
          </a:bodyPr>
          <a:lstStyle/>
          <a:p>
            <a:r>
              <a:rPr lang="ja-JP" altLang="en-US" sz="3800"/>
              <a:t>目次</a:t>
            </a:r>
            <a:endParaRPr kumimoji="1" lang="ja-JP" altLang="en-US" sz="3800"/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82D4339E-AE7B-4F7C-97BF-D97E17AFED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78211"/>
              </p:ext>
            </p:extLst>
          </p:nvPr>
        </p:nvGraphicFramePr>
        <p:xfrm>
          <a:off x="3851910" y="817245"/>
          <a:ext cx="4810775" cy="5223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039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D02ABC-A225-4013-A914-889EDA5F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z="3600" dirty="0"/>
              <a:t>画像転送プログラム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8CAAA-53F9-45D8-89D2-D4085D7F6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ja-JP" altLang="en-US" sz="2800" dirty="0"/>
              <a:t>受信側のプログラム</a:t>
            </a:r>
            <a:r>
              <a:rPr lang="en-US" altLang="ja-JP" sz="2800" dirty="0"/>
              <a:t>(</a:t>
            </a:r>
            <a:r>
              <a:rPr lang="ja-JP" altLang="en-US" sz="2800" dirty="0"/>
              <a:t>一部</a:t>
            </a:r>
            <a:r>
              <a:rPr lang="en-US" altLang="ja-JP" sz="2800" dirty="0"/>
              <a:t>)</a:t>
            </a:r>
          </a:p>
          <a:p>
            <a:pPr lvl="1"/>
            <a:endParaRPr lang="en-US" altLang="ja-JP" sz="2800" dirty="0"/>
          </a:p>
          <a:p>
            <a:pPr lvl="1"/>
            <a:endParaRPr kumimoji="1" lang="en-US" altLang="ja-JP" sz="2800" dirty="0"/>
          </a:p>
          <a:p>
            <a:pPr lvl="1"/>
            <a:endParaRPr kumimoji="1" lang="en-US" altLang="ja-JP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204C78-14E5-4FA1-A203-E6BB5B51E126}"/>
              </a:ext>
            </a:extLst>
          </p:cNvPr>
          <p:cNvSpPr txBox="1"/>
          <p:nvPr/>
        </p:nvSpPr>
        <p:spPr>
          <a:xfrm>
            <a:off x="1226633" y="2333790"/>
            <a:ext cx="7253337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600" dirty="0"/>
              <a:t>#</a:t>
            </a:r>
            <a:r>
              <a:rPr kumimoji="1" lang="ja-JP" altLang="en-US" sz="2600" dirty="0"/>
              <a:t>文字列を受信</a:t>
            </a:r>
            <a:endParaRPr kumimoji="1" lang="en-US" altLang="ja-JP" sz="2600" dirty="0"/>
          </a:p>
          <a:p>
            <a:r>
              <a:rPr kumimoji="1" lang="en-US" altLang="ja-JP" sz="2600" dirty="0"/>
              <a:t>while </a:t>
            </a:r>
            <a:r>
              <a:rPr kumimoji="1" lang="en-US" altLang="ja-JP" sz="2600" dirty="0" err="1"/>
              <a:t>recvlen</a:t>
            </a:r>
            <a:r>
              <a:rPr kumimoji="1" lang="en-US" altLang="ja-JP" sz="2600" dirty="0"/>
              <a:t> &gt; 0:</a:t>
            </a:r>
          </a:p>
          <a:p>
            <a:r>
              <a:rPr kumimoji="1" lang="en-US" altLang="ja-JP" sz="2600" dirty="0"/>
              <a:t>        </a:t>
            </a:r>
            <a:r>
              <a:rPr kumimoji="1" lang="en-US" altLang="ja-JP" sz="2600" dirty="0" err="1"/>
              <a:t>receivedstr</a:t>
            </a:r>
            <a:r>
              <a:rPr kumimoji="1" lang="en-US" altLang="ja-JP" sz="2600" dirty="0"/>
              <a:t> = </a:t>
            </a:r>
            <a:r>
              <a:rPr kumimoji="1" lang="en-US" altLang="ja-JP" sz="2600" dirty="0" err="1"/>
              <a:t>sock.recv</a:t>
            </a:r>
            <a:r>
              <a:rPr kumimoji="1" lang="en-US" altLang="ja-JP" sz="2600" dirty="0"/>
              <a:t>(1024*8)</a:t>
            </a:r>
          </a:p>
          <a:p>
            <a:endParaRPr kumimoji="1" lang="en-US" altLang="ja-JP" sz="2600" dirty="0"/>
          </a:p>
          <a:p>
            <a:r>
              <a:rPr kumimoji="1" lang="en-US" altLang="ja-JP" sz="2600" dirty="0"/>
              <a:t>#</a:t>
            </a:r>
            <a:r>
              <a:rPr kumimoji="1" lang="ja-JP" altLang="en-US" sz="2600" dirty="0"/>
              <a:t>画像に戻す</a:t>
            </a:r>
            <a:endParaRPr kumimoji="1" lang="en-US" altLang="ja-JP" sz="2600" dirty="0"/>
          </a:p>
          <a:p>
            <a:r>
              <a:rPr kumimoji="1" lang="en-US" altLang="ja-JP" sz="2600" dirty="0"/>
              <a:t>return cv2.imdecode(</a:t>
            </a:r>
            <a:r>
              <a:rPr kumimoji="1" lang="en-US" altLang="ja-JP" sz="2600" dirty="0" err="1"/>
              <a:t>narray</a:t>
            </a:r>
            <a:r>
              <a:rPr kumimoji="1" lang="en-US" altLang="ja-JP" sz="2600" dirty="0"/>
              <a:t>, 1)</a:t>
            </a:r>
          </a:p>
          <a:p>
            <a:endParaRPr kumimoji="1" lang="en-US" altLang="ja-JP" sz="2600" dirty="0"/>
          </a:p>
          <a:p>
            <a:r>
              <a:rPr kumimoji="1" lang="en-US" altLang="ja-JP" sz="2600" dirty="0"/>
              <a:t>#</a:t>
            </a:r>
            <a:r>
              <a:rPr kumimoji="1" lang="ja-JP" altLang="en-US" sz="2600" dirty="0"/>
              <a:t>画像を表示</a:t>
            </a:r>
            <a:endParaRPr kumimoji="1" lang="en-US" altLang="ja-JP" sz="2600" dirty="0"/>
          </a:p>
          <a:p>
            <a:r>
              <a:rPr kumimoji="1" lang="en-US" altLang="ja-JP" sz="2600" dirty="0"/>
              <a:t>cv2.imshow('Capture', </a:t>
            </a:r>
            <a:r>
              <a:rPr kumimoji="1" lang="en-US" altLang="ja-JP" sz="2600" dirty="0" err="1"/>
              <a:t>img</a:t>
            </a:r>
            <a:r>
              <a:rPr kumimoji="1" lang="en-US" altLang="ja-JP" sz="2600" dirty="0"/>
              <a:t>)</a:t>
            </a:r>
            <a:endParaRPr kumimoji="1" lang="ja-JP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38714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D02ABC-A225-4013-A914-889EDA5F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z="3600" dirty="0"/>
              <a:t>まとめ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8CAAA-53F9-45D8-89D2-D4085D7F6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45" y="2262424"/>
            <a:ext cx="8448362" cy="4023360"/>
          </a:xfrm>
        </p:spPr>
        <p:txBody>
          <a:bodyPr>
            <a:normAutofit/>
          </a:bodyPr>
          <a:lstStyle/>
          <a:p>
            <a:pPr lvl="1"/>
            <a:r>
              <a:rPr kumimoji="1" lang="ja-JP" altLang="en-US" sz="3000" dirty="0"/>
              <a:t>魚群探知機をモニタリングするシステムを</a:t>
            </a:r>
            <a:r>
              <a:rPr lang="ja-JP" altLang="en-US" sz="3000" dirty="0"/>
              <a:t>開発した</a:t>
            </a:r>
            <a:endParaRPr lang="en-US" altLang="ja-JP" sz="3000" dirty="0"/>
          </a:p>
          <a:p>
            <a:pPr marL="201168" lvl="1" indent="0">
              <a:buNone/>
            </a:pPr>
            <a:endParaRPr lang="en-US" altLang="ja-JP" sz="3000" dirty="0"/>
          </a:p>
          <a:p>
            <a:pPr lvl="1"/>
            <a:r>
              <a:rPr lang="ja-JP" altLang="en-US" sz="3000" dirty="0"/>
              <a:t>カメラで画面をモニタリングする構成に変更した</a:t>
            </a:r>
            <a:endParaRPr lang="en-US" altLang="ja-JP" sz="3000" dirty="0"/>
          </a:p>
          <a:p>
            <a:pPr lvl="1"/>
            <a:endParaRPr kumimoji="1" lang="en-US" altLang="ja-JP" sz="3000" dirty="0"/>
          </a:p>
          <a:p>
            <a:pPr lvl="1"/>
            <a:r>
              <a:rPr kumimoji="1" lang="ja-JP" altLang="en-US" sz="3000" dirty="0"/>
              <a:t>画像を文字列に変更して送信</a:t>
            </a:r>
            <a:r>
              <a:rPr kumimoji="1" lang="ja-JP" altLang="en-US" sz="3000"/>
              <a:t>するプログラム</a:t>
            </a:r>
            <a:r>
              <a:rPr lang="ja-JP" altLang="en-US" sz="3000"/>
              <a:t>、　　送られた文字列を画像に変換して表示させる　　　プログラム</a:t>
            </a:r>
            <a:r>
              <a:rPr kumimoji="1" lang="ja-JP" altLang="en-US" sz="3000"/>
              <a:t>を</a:t>
            </a:r>
            <a:r>
              <a:rPr kumimoji="1" lang="ja-JP" altLang="en-US" sz="3000" dirty="0"/>
              <a:t>作成した</a:t>
            </a:r>
            <a:endParaRPr kumimoji="1" lang="en-US" altLang="ja-JP" sz="3000" dirty="0"/>
          </a:p>
          <a:p>
            <a:pPr lvl="1"/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053112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D02ABC-A225-4013-A914-889EDA5F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z="3600"/>
              <a:t>今後の課題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8CAAA-53F9-45D8-89D2-D4085D7F6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 lvl="1"/>
            <a:r>
              <a:rPr kumimoji="1" lang="ja-JP" altLang="en-US" sz="3200"/>
              <a:t>通信距離や画像の通信速度の調査</a:t>
            </a:r>
            <a:endParaRPr kumimoji="1" lang="en-US" altLang="ja-JP" sz="3200"/>
          </a:p>
          <a:p>
            <a:pPr lvl="1"/>
            <a:endParaRPr kumimoji="1" lang="en-US" altLang="ja-JP" sz="900"/>
          </a:p>
          <a:p>
            <a:pPr lvl="1"/>
            <a:r>
              <a:rPr lang="en-US" altLang="ja-JP" sz="3200"/>
              <a:t>Raspberry Pi</a:t>
            </a:r>
            <a:r>
              <a:rPr lang="ja-JP" altLang="en-US" sz="3200"/>
              <a:t>に変更して実装</a:t>
            </a:r>
            <a:endParaRPr lang="en-US" altLang="ja-JP" sz="3200"/>
          </a:p>
          <a:p>
            <a:pPr marL="201168" lvl="1" indent="0">
              <a:buNone/>
            </a:pPr>
            <a:endParaRPr kumimoji="1" lang="en-US" altLang="ja-JP" sz="2800" dirty="0"/>
          </a:p>
        </p:txBody>
      </p:sp>
      <p:pic>
        <p:nvPicPr>
          <p:cNvPr id="5" name="図 4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4DF1E5B2-3D47-488E-98FE-42298F544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16" b="89571" l="8710" r="93548">
                        <a14:foregroundMark x1="9355" y1="63190" x2="8710" y2="50920"/>
                        <a14:foregroundMark x1="15806" y1="44785" x2="13226" y2="39877"/>
                        <a14:foregroundMark x1="11935" y1="37423" x2="11935" y2="37423"/>
                        <a14:foregroundMark x1="31290" y1="50920" x2="31290" y2="50920"/>
                        <a14:foregroundMark x1="16774" y1="33129" x2="16774" y2="33129"/>
                        <a14:foregroundMark x1="37419" y1="53374" x2="37419" y2="53374"/>
                        <a14:foregroundMark x1="42258" y1="52761" x2="42258" y2="52761"/>
                        <a14:foregroundMark x1="18710" y1="37423" x2="18710" y2="37423"/>
                        <a14:foregroundMark x1="47419" y1="49080" x2="47419" y2="49080"/>
                        <a14:foregroundMark x1="52903" y1="48466" x2="52903" y2="48466"/>
                        <a14:foregroundMark x1="62903" y1="52761" x2="62903" y2="52761"/>
                        <a14:foregroundMark x1="65484" y1="49080" x2="65484" y2="49080"/>
                        <a14:foregroundMark x1="70323" y1="47853" x2="70323" y2="47853"/>
                        <a14:foregroundMark x1="73548" y1="53374" x2="73548" y2="53374"/>
                        <a14:foregroundMark x1="82258" y1="45399" x2="82258" y2="45399"/>
                        <a14:foregroundMark x1="90000" y1="52147" x2="90000" y2="52147"/>
                        <a14:foregroundMark x1="90000" y1="43558" x2="90000" y2="43558"/>
                        <a14:foregroundMark x1="93548" y1="43558" x2="93548" y2="43558"/>
                        <a14:foregroundMark x1="92903" y1="41718" x2="92903" y2="41718"/>
                        <a14:foregroundMark x1="9032" y1="37423" x2="9032" y2="374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970" y="3534165"/>
            <a:ext cx="3816453" cy="2006716"/>
          </a:xfrm>
          <a:prstGeom prst="rect">
            <a:avLst/>
          </a:prstGeom>
        </p:spPr>
      </p:pic>
      <p:pic>
        <p:nvPicPr>
          <p:cNvPr id="6" name="図 5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9F94A299-23EB-40B9-8174-F9D867B02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07" y="3474927"/>
            <a:ext cx="2381596" cy="212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3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D02ABC-A225-4013-A914-889EDA5F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600" dirty="0"/>
              <a:t>研究目的 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8CAAA-53F9-45D8-89D2-D4085D7F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定置網漁法とは</a:t>
            </a:r>
            <a:endParaRPr kumimoji="1" lang="en-US" altLang="ja-JP" sz="3200" dirty="0"/>
          </a:p>
          <a:p>
            <a:pPr lvl="1"/>
            <a:r>
              <a:rPr lang="ja-JP" altLang="en-US" sz="3200" dirty="0"/>
              <a:t>海底の一定の場所に網を設置</a:t>
            </a:r>
            <a:endParaRPr lang="en-US" altLang="ja-JP" sz="3200" dirty="0"/>
          </a:p>
          <a:p>
            <a:pPr lvl="1"/>
            <a:r>
              <a:rPr lang="ja-JP" altLang="en-US" sz="3200" dirty="0"/>
              <a:t>定期的に魚を獲る</a:t>
            </a:r>
            <a:endParaRPr lang="en-US" altLang="ja-JP" sz="3200" dirty="0"/>
          </a:p>
          <a:p>
            <a:pPr lvl="1"/>
            <a:endParaRPr kumimoji="1" lang="en-US" altLang="ja-JP" sz="2800" dirty="0"/>
          </a:p>
          <a:p>
            <a:pPr lvl="1"/>
            <a:endParaRPr lang="en-US" altLang="ja-JP" sz="2800" dirty="0"/>
          </a:p>
          <a:p>
            <a:pPr lvl="1"/>
            <a:endParaRPr kumimoji="1" lang="en-US" altLang="ja-JP" sz="2800" dirty="0"/>
          </a:p>
          <a:p>
            <a:pPr lvl="1"/>
            <a:endParaRPr kumimoji="1" lang="en-US" altLang="ja-JP" sz="2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7E1A4C4-97BA-43FF-A638-C55CE6539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630" y="2990384"/>
            <a:ext cx="4762500" cy="32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6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D02ABC-A225-4013-A914-889EDA5F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600" dirty="0"/>
              <a:t>研究目的 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8CAAA-53F9-45D8-89D2-D4085D7F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定置網漁法とは</a:t>
            </a:r>
            <a:endParaRPr kumimoji="1" lang="en-US" altLang="ja-JP" sz="3200" dirty="0"/>
          </a:p>
          <a:p>
            <a:endParaRPr kumimoji="1" lang="en-US" altLang="ja-JP" sz="900" dirty="0"/>
          </a:p>
          <a:p>
            <a:pPr marL="201168" lvl="1" indent="0">
              <a:buNone/>
            </a:pPr>
            <a:endParaRPr lang="en-US" altLang="ja-JP" sz="3200" dirty="0"/>
          </a:p>
          <a:p>
            <a:pPr lvl="1"/>
            <a:endParaRPr kumimoji="1" lang="en-US" altLang="ja-JP" sz="2800" dirty="0"/>
          </a:p>
          <a:p>
            <a:pPr lvl="1"/>
            <a:endParaRPr lang="en-US" altLang="ja-JP" sz="2800" dirty="0"/>
          </a:p>
          <a:p>
            <a:pPr lvl="1"/>
            <a:endParaRPr kumimoji="1" lang="en-US" altLang="ja-JP" sz="2800" dirty="0"/>
          </a:p>
          <a:p>
            <a:pPr lvl="1"/>
            <a:endParaRPr kumimoji="1" lang="en-US" altLang="ja-JP" sz="2800" dirty="0"/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59D536ED-E54D-478E-AB3F-FFDA6961FD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6987934"/>
              </p:ext>
            </p:extLst>
          </p:nvPr>
        </p:nvGraphicFramePr>
        <p:xfrm>
          <a:off x="488512" y="1737361"/>
          <a:ext cx="8212694" cy="4789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楕円 3">
            <a:extLst>
              <a:ext uri="{FF2B5EF4-FFF2-40B4-BE49-F238E27FC236}">
                <a16:creationId xmlns:a16="http://schemas.microsoft.com/office/drawing/2014/main" id="{1F6B7BB0-C33A-4FDF-9890-7CB2877D9BA9}"/>
              </a:ext>
            </a:extLst>
          </p:cNvPr>
          <p:cNvSpPr/>
          <p:nvPr/>
        </p:nvSpPr>
        <p:spPr>
          <a:xfrm>
            <a:off x="1880235" y="2651761"/>
            <a:ext cx="5383530" cy="296037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陸上から様子を見ることができれば</a:t>
            </a:r>
            <a:endParaRPr kumimoji="1" lang="en-US" altLang="ja-JP" sz="3200" dirty="0"/>
          </a:p>
          <a:p>
            <a:pPr algn="ctr"/>
            <a:r>
              <a:rPr kumimoji="1" lang="ja-JP" altLang="en-US" sz="3200" dirty="0"/>
              <a:t>効率化できる！</a:t>
            </a:r>
          </a:p>
        </p:txBody>
      </p:sp>
    </p:spTree>
    <p:extLst>
      <p:ext uri="{BB962C8B-B14F-4D97-AF65-F5344CB8AC3E}">
        <p14:creationId xmlns:p14="http://schemas.microsoft.com/office/powerpoint/2010/main" val="418621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D02ABC-A225-4013-A914-889EDA5F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600" dirty="0"/>
              <a:t>システム構成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8CAAA-53F9-45D8-89D2-D4085D7F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当初考案していたシステム</a:t>
            </a:r>
            <a:endParaRPr kumimoji="1" lang="en-US" altLang="ja-JP" sz="3200" dirty="0"/>
          </a:p>
          <a:p>
            <a:pPr lvl="1"/>
            <a:endParaRPr lang="en-US" altLang="ja-JP" sz="3200" dirty="0"/>
          </a:p>
          <a:p>
            <a:pPr lvl="1"/>
            <a:endParaRPr kumimoji="1" lang="en-US" altLang="ja-JP" sz="2800" dirty="0"/>
          </a:p>
          <a:p>
            <a:pPr lvl="1"/>
            <a:endParaRPr lang="en-US" altLang="ja-JP" sz="2800" dirty="0"/>
          </a:p>
          <a:p>
            <a:pPr lvl="1"/>
            <a:endParaRPr kumimoji="1" lang="en-US" altLang="ja-JP" sz="2800" dirty="0"/>
          </a:p>
          <a:p>
            <a:pPr lvl="1"/>
            <a:endParaRPr kumimoji="1" lang="en-US" altLang="ja-JP" sz="28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325AB51-CE25-4BAA-A7A0-6205AC3B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3542" y="2500132"/>
            <a:ext cx="6636094" cy="3732802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4699794-81F2-4426-917B-A3CAD20493D4}"/>
              </a:ext>
            </a:extLst>
          </p:cNvPr>
          <p:cNvSpPr/>
          <p:nvPr/>
        </p:nvSpPr>
        <p:spPr>
          <a:xfrm>
            <a:off x="1800369" y="4094072"/>
            <a:ext cx="5566410" cy="5029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A3778FB3-FD9F-46CB-B03A-D02E69190FA7}"/>
              </a:ext>
            </a:extLst>
          </p:cNvPr>
          <p:cNvSpPr/>
          <p:nvPr/>
        </p:nvSpPr>
        <p:spPr>
          <a:xfrm>
            <a:off x="3234690" y="2602045"/>
            <a:ext cx="2400300" cy="1175293"/>
          </a:xfrm>
          <a:prstGeom prst="wedgeRoundRectCallou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/>
              <a:t>XBee</a:t>
            </a:r>
            <a:r>
              <a:rPr kumimoji="1" lang="en-US" altLang="ja-JP" sz="2800" dirty="0"/>
              <a:t> Wi-fi</a:t>
            </a:r>
            <a:r>
              <a:rPr kumimoji="1" lang="ja-JP" altLang="en-US" sz="2800" dirty="0"/>
              <a:t>に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置き換える</a:t>
            </a:r>
          </a:p>
        </p:txBody>
      </p:sp>
    </p:spTree>
    <p:extLst>
      <p:ext uri="{BB962C8B-B14F-4D97-AF65-F5344CB8AC3E}">
        <p14:creationId xmlns:p14="http://schemas.microsoft.com/office/powerpoint/2010/main" val="263076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D02ABC-A225-4013-A914-889EDA5F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600" dirty="0"/>
              <a:t>システム構成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D1325414-B7DF-4893-A1A0-9FA70097C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 システムの問題点</a:t>
            </a:r>
            <a:endParaRPr kumimoji="1" lang="en-US" altLang="ja-JP" sz="3200" dirty="0"/>
          </a:p>
          <a:p>
            <a:pPr lvl="1"/>
            <a:r>
              <a:rPr lang="ja-JP" altLang="en-US" sz="3200" dirty="0"/>
              <a:t>消費電力が大きい</a:t>
            </a:r>
            <a:endParaRPr lang="en-US" altLang="ja-JP" sz="3200" dirty="0"/>
          </a:p>
          <a:p>
            <a:pPr lvl="2"/>
            <a:r>
              <a:rPr lang="ja-JP" altLang="en-US" sz="3000" dirty="0"/>
              <a:t>約</a:t>
            </a:r>
            <a:r>
              <a:rPr lang="en-US" altLang="ja-JP" sz="3000" dirty="0"/>
              <a:t>700W</a:t>
            </a:r>
            <a:r>
              <a:rPr lang="ja-JP" altLang="en-US" sz="3000" dirty="0"/>
              <a:t>の電源が必要</a:t>
            </a:r>
            <a:endParaRPr lang="en-US" altLang="ja-JP" sz="3000" dirty="0"/>
          </a:p>
          <a:p>
            <a:pPr lvl="2"/>
            <a:r>
              <a:rPr lang="ja-JP" altLang="en-US" sz="3000" dirty="0"/>
              <a:t>バッテリー</a:t>
            </a:r>
            <a:r>
              <a:rPr lang="en-US" altLang="ja-JP" sz="3000" dirty="0"/>
              <a:t>1</a:t>
            </a:r>
            <a:r>
              <a:rPr lang="ja-JP" altLang="en-US" sz="3000" dirty="0"/>
              <a:t>台では</a:t>
            </a:r>
            <a:r>
              <a:rPr lang="en-US" altLang="ja-JP" sz="3000" dirty="0"/>
              <a:t>1</a:t>
            </a:r>
            <a:r>
              <a:rPr lang="ja-JP" altLang="en-US" sz="3000" dirty="0"/>
              <a:t>時間しか動かない</a:t>
            </a:r>
            <a:endParaRPr lang="en-US" altLang="ja-JP" sz="3000" dirty="0"/>
          </a:p>
          <a:p>
            <a:pPr lvl="1"/>
            <a:endParaRPr lang="en-US" altLang="ja-JP" sz="3200" dirty="0"/>
          </a:p>
          <a:p>
            <a:pPr lvl="1"/>
            <a:r>
              <a:rPr lang="ja-JP" altLang="en-US" sz="3200" dirty="0"/>
              <a:t>接続時に問題が発生</a:t>
            </a:r>
            <a:endParaRPr lang="en-US" altLang="ja-JP" sz="3200" dirty="0"/>
          </a:p>
          <a:p>
            <a:pPr lvl="1"/>
            <a:endParaRPr kumimoji="1" lang="en-US" altLang="ja-JP" sz="2800" dirty="0"/>
          </a:p>
          <a:p>
            <a:pPr lvl="1"/>
            <a:endParaRPr lang="en-US" altLang="ja-JP" sz="2800" dirty="0"/>
          </a:p>
          <a:p>
            <a:pPr lvl="1"/>
            <a:endParaRPr kumimoji="1" lang="en-US" altLang="ja-JP" sz="2800" dirty="0"/>
          </a:p>
          <a:p>
            <a:pPr lvl="1"/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64086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91CF7B74-F1E9-4A9B-95D1-E4B53B6BE95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1156" y="2279982"/>
            <a:ext cx="7061688" cy="415738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7D02ABC-A225-4013-A914-889EDA5F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600" dirty="0"/>
              <a:t>システム構成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8CAAA-53F9-45D8-89D2-D4085D7F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変更後のシステム</a:t>
            </a:r>
            <a:endParaRPr kumimoji="1" lang="en-US" altLang="ja-JP" sz="3200" dirty="0"/>
          </a:p>
          <a:p>
            <a:pPr lvl="1"/>
            <a:endParaRPr lang="en-US" altLang="ja-JP" sz="3200" dirty="0"/>
          </a:p>
          <a:p>
            <a:pPr lvl="1"/>
            <a:endParaRPr kumimoji="1" lang="en-US" altLang="ja-JP" sz="2800" dirty="0"/>
          </a:p>
          <a:p>
            <a:pPr lvl="1"/>
            <a:endParaRPr lang="en-US" altLang="ja-JP" sz="2800" dirty="0"/>
          </a:p>
          <a:p>
            <a:pPr lvl="1"/>
            <a:endParaRPr kumimoji="1" lang="en-US" altLang="ja-JP" sz="2800" dirty="0"/>
          </a:p>
          <a:p>
            <a:pPr lvl="1"/>
            <a:endParaRPr kumimoji="1" lang="en-US" altLang="ja-JP" sz="28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4699794-81F2-4426-917B-A3CAD20493D4}"/>
              </a:ext>
            </a:extLst>
          </p:cNvPr>
          <p:cNvSpPr/>
          <p:nvPr/>
        </p:nvSpPr>
        <p:spPr>
          <a:xfrm>
            <a:off x="1041156" y="2844762"/>
            <a:ext cx="2169726" cy="1686429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A3778FB3-FD9F-46CB-B03A-D02E69190FA7}"/>
              </a:ext>
            </a:extLst>
          </p:cNvPr>
          <p:cNvSpPr/>
          <p:nvPr/>
        </p:nvSpPr>
        <p:spPr>
          <a:xfrm>
            <a:off x="3371850" y="2512683"/>
            <a:ext cx="2400300" cy="1175293"/>
          </a:xfrm>
          <a:prstGeom prst="wedgeRoundRectCallout">
            <a:avLst>
              <a:gd name="adj1" fmla="val -49819"/>
              <a:gd name="adj2" fmla="val 82796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カメラで撮影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7887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91CF7B74-F1E9-4A9B-95D1-E4B53B6BE95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1156" y="2279982"/>
            <a:ext cx="7061688" cy="415738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7D02ABC-A225-4013-A914-889EDA5F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600" dirty="0"/>
              <a:t>システム構成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8CAAA-53F9-45D8-89D2-D4085D7F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変更後のシステム</a:t>
            </a:r>
            <a:endParaRPr kumimoji="1" lang="en-US" altLang="ja-JP" sz="3200" dirty="0"/>
          </a:p>
          <a:p>
            <a:pPr lvl="1"/>
            <a:endParaRPr lang="en-US" altLang="ja-JP" sz="3200" dirty="0"/>
          </a:p>
          <a:p>
            <a:pPr lvl="1"/>
            <a:endParaRPr kumimoji="1" lang="en-US" altLang="ja-JP" sz="2800" dirty="0"/>
          </a:p>
          <a:p>
            <a:pPr lvl="1"/>
            <a:endParaRPr lang="en-US" altLang="ja-JP" sz="2800" dirty="0"/>
          </a:p>
          <a:p>
            <a:pPr lvl="1"/>
            <a:endParaRPr kumimoji="1" lang="en-US" altLang="ja-JP" sz="2800" dirty="0"/>
          </a:p>
          <a:p>
            <a:pPr lvl="1"/>
            <a:endParaRPr kumimoji="1" lang="en-US" altLang="ja-JP" sz="28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4699794-81F2-4426-917B-A3CAD20493D4}"/>
              </a:ext>
            </a:extLst>
          </p:cNvPr>
          <p:cNvSpPr/>
          <p:nvPr/>
        </p:nvSpPr>
        <p:spPr>
          <a:xfrm>
            <a:off x="1261641" y="3588152"/>
            <a:ext cx="1659873" cy="2071869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A3778FB3-FD9F-46CB-B03A-D02E69190FA7}"/>
              </a:ext>
            </a:extLst>
          </p:cNvPr>
          <p:cNvSpPr/>
          <p:nvPr/>
        </p:nvSpPr>
        <p:spPr>
          <a:xfrm>
            <a:off x="3036184" y="3149290"/>
            <a:ext cx="2519664" cy="1175293"/>
          </a:xfrm>
          <a:prstGeom prst="wedgeRoundRectCallout">
            <a:avLst>
              <a:gd name="adj1" fmla="val -49819"/>
              <a:gd name="adj2" fmla="val 82796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フレームごとに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取得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575100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BCF7E231-87B5-4882-9CC7-20900A970F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1156" y="2279982"/>
            <a:ext cx="7061688" cy="415738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7D02ABC-A225-4013-A914-889EDA5F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600" dirty="0"/>
              <a:t>システム構成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8CAAA-53F9-45D8-89D2-D4085D7F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変更後のシステム</a:t>
            </a:r>
            <a:endParaRPr kumimoji="1" lang="en-US" altLang="ja-JP" sz="3200" dirty="0"/>
          </a:p>
          <a:p>
            <a:pPr lvl="1"/>
            <a:endParaRPr lang="en-US" altLang="ja-JP" sz="3200" dirty="0"/>
          </a:p>
          <a:p>
            <a:pPr lvl="1"/>
            <a:endParaRPr kumimoji="1" lang="en-US" altLang="ja-JP" sz="2800" dirty="0"/>
          </a:p>
          <a:p>
            <a:pPr lvl="1"/>
            <a:endParaRPr lang="en-US" altLang="ja-JP" sz="2800" dirty="0"/>
          </a:p>
          <a:p>
            <a:pPr lvl="1"/>
            <a:endParaRPr kumimoji="1" lang="en-US" altLang="ja-JP" sz="2800" dirty="0"/>
          </a:p>
          <a:p>
            <a:pPr lvl="1"/>
            <a:endParaRPr kumimoji="1" lang="en-US" altLang="ja-JP" sz="28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4699794-81F2-4426-917B-A3CAD20493D4}"/>
              </a:ext>
            </a:extLst>
          </p:cNvPr>
          <p:cNvSpPr/>
          <p:nvPr/>
        </p:nvSpPr>
        <p:spPr>
          <a:xfrm>
            <a:off x="1472540" y="4855338"/>
            <a:ext cx="6187044" cy="862554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A3778FB3-FD9F-46CB-B03A-D02E69190FA7}"/>
              </a:ext>
            </a:extLst>
          </p:cNvPr>
          <p:cNvSpPr/>
          <p:nvPr/>
        </p:nvSpPr>
        <p:spPr>
          <a:xfrm>
            <a:off x="3732635" y="3269767"/>
            <a:ext cx="2400300" cy="1175293"/>
          </a:xfrm>
          <a:prstGeom prst="wedgeRoundRectCallout">
            <a:avLst>
              <a:gd name="adj1" fmla="val -19591"/>
              <a:gd name="adj2" fmla="val 76031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文字列にして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送信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718445982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360</TotalTime>
  <Words>540</Words>
  <Application>Microsoft Office PowerPoint</Application>
  <PresentationFormat>画面に合わせる (4:3)</PresentationFormat>
  <Paragraphs>198</Paragraphs>
  <Slides>22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レトロスペクト</vt:lpstr>
      <vt:lpstr>魚群探知機と 水域ネットワークを用いた 定置網漁業の効率化</vt:lpstr>
      <vt:lpstr>目次</vt:lpstr>
      <vt:lpstr>研究目的 </vt:lpstr>
      <vt:lpstr>研究目的 </vt:lpstr>
      <vt:lpstr>システム構成</vt:lpstr>
      <vt:lpstr>システム構成</vt:lpstr>
      <vt:lpstr>システム構成</vt:lpstr>
      <vt:lpstr>システム構成</vt:lpstr>
      <vt:lpstr>システム構成</vt:lpstr>
      <vt:lpstr>システム構成</vt:lpstr>
      <vt:lpstr>システム構成</vt:lpstr>
      <vt:lpstr>システム構成</vt:lpstr>
      <vt:lpstr>システム構成</vt:lpstr>
      <vt:lpstr>XBee wi-fiについて</vt:lpstr>
      <vt:lpstr>XBee wi-fiについて</vt:lpstr>
      <vt:lpstr>XBee wi-fiについて</vt:lpstr>
      <vt:lpstr>画像転送プログラム</vt:lpstr>
      <vt:lpstr>画像転送プログラム</vt:lpstr>
      <vt:lpstr>画像転送プログラム</vt:lpstr>
      <vt:lpstr>画像転送プログラム</vt:lpstr>
      <vt:lpstr>まとめ</vt:lpstr>
      <vt:lpstr>今後の課題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魚群探知機と 水域ネットワークを用いた 定置網漁業の効率化</dc:title>
  <dc:creator>榊原 萌</dc:creator>
  <cp:lastModifiedBy>榊原 萌</cp:lastModifiedBy>
  <cp:revision>53</cp:revision>
  <dcterms:created xsi:type="dcterms:W3CDTF">2020-01-31T04:32:27Z</dcterms:created>
  <dcterms:modified xsi:type="dcterms:W3CDTF">2020-12-11T04:46:54Z</dcterms:modified>
</cp:coreProperties>
</file>