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Office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6190"/>
    <p:restoredTop sz="86436"/>
  </p:normalViewPr>
  <p:slideViewPr>
    <p:cSldViewPr snapToGrid="0" snapToObjects="1">
      <p:cViewPr>
        <p:scale>
          <a:sx n="107" d="100"/>
          <a:sy n="107" d="100"/>
        </p:scale>
        <p:origin x="14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8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71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64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0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1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47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3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9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8B99-09B7-D548-85BC-4C104E0565D5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FF56-D04C-B344-AE23-D4284A2EA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2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6635"/>
            <a:ext cx="9144000" cy="15765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43148" y="451945"/>
            <a:ext cx="9824852" cy="6174486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>
              <a:solidFill>
                <a:srgbClr val="FFFF0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algn="l"/>
            <a:r>
              <a:rPr lang="ja-JP" altLang="en-US" dirty="0" smtClean="0"/>
              <a:t>　　　　　　　　　　　　　　　　　　　　　　　　</a:t>
            </a:r>
            <a:r>
              <a:rPr kumimoji="1" lang="ja-JP" altLang="en-US" sz="1800" dirty="0" smtClean="0"/>
              <a:t>　</a:t>
            </a:r>
            <a:r>
              <a:rPr lang="en-US" altLang="ja-JP" sz="1800" dirty="0" smtClean="0"/>
              <a:t>   </a:t>
            </a:r>
          </a:p>
          <a:p>
            <a:pPr algn="l"/>
            <a:r>
              <a:rPr lang="en-US" altLang="ja-JP" sz="1600" b="1" dirty="0" smtClean="0">
                <a:solidFill>
                  <a:srgbClr val="002060"/>
                </a:solidFill>
              </a:rPr>
              <a:t>                 HDD</a:t>
            </a:r>
            <a:r>
              <a:rPr lang="ja-JP" altLang="en-US" sz="1600" b="1" dirty="0" smtClean="0">
                <a:solidFill>
                  <a:srgbClr val="002060"/>
                </a:solidFill>
              </a:rPr>
              <a:t>に</a:t>
            </a:r>
            <a:r>
              <a:rPr kumimoji="1" lang="ja-JP" altLang="en-US" sz="1600" b="1" dirty="0" smtClean="0">
                <a:solidFill>
                  <a:srgbClr val="002060"/>
                </a:solidFill>
              </a:rPr>
              <a:t>書き込みするデータ</a:t>
            </a:r>
            <a:endParaRPr kumimoji="1" lang="en-US" altLang="ja-JP" sz="1600" b="1" dirty="0" smtClean="0">
              <a:solidFill>
                <a:srgbClr val="002060"/>
              </a:solidFill>
            </a:endParaRPr>
          </a:p>
          <a:p>
            <a:r>
              <a:rPr kumimoji="1" lang="ja-JP" altLang="en-US" sz="1600" dirty="0" smtClean="0"/>
              <a:t>　　　　　　　　　　　　　　　　　　　　　　　　　　　　　　</a:t>
            </a:r>
            <a:r>
              <a:rPr lang="ja-JP" altLang="en-US" sz="1600" dirty="0" smtClean="0"/>
              <a:t>　　　　　　　　　　　　　　　　　　</a:t>
            </a:r>
            <a:endParaRPr lang="en-US" altLang="ja-JP" sz="1600" dirty="0"/>
          </a:p>
          <a:p>
            <a:endParaRPr kumimoji="1" lang="en-US" altLang="ja-JP" sz="1600" dirty="0" smtClean="0"/>
          </a:p>
          <a:p>
            <a:endParaRPr lang="en-US" altLang="ja-JP" sz="1600" dirty="0"/>
          </a:p>
          <a:p>
            <a:r>
              <a:rPr kumimoji="1" lang="ja-JP" altLang="en-US" sz="1600" dirty="0" smtClean="0"/>
              <a:t>　　　　　　　　　　　　　　　　　　　　　　　　　　　　　　　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　</a:t>
            </a:r>
            <a:r>
              <a:rPr lang="en-US" altLang="ja-JP" sz="1600" dirty="0" smtClean="0"/>
              <a:t>     </a:t>
            </a:r>
          </a:p>
          <a:p>
            <a:r>
              <a:rPr lang="en-US" altLang="ja-JP" sz="1600" dirty="0" smtClean="0"/>
              <a:t> 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2523448" y="3542692"/>
            <a:ext cx="1176193" cy="30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358008" y="601126"/>
            <a:ext cx="315313" cy="306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8835" y="3542693"/>
            <a:ext cx="276918" cy="30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853928" y="591929"/>
            <a:ext cx="340895" cy="30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363310" y="3542692"/>
            <a:ext cx="336331" cy="30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079531" y="3542691"/>
            <a:ext cx="326921" cy="305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95752" y="3542692"/>
            <a:ext cx="283779" cy="30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892564" y="2970436"/>
            <a:ext cx="914400" cy="17768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RAID</a:t>
            </a:r>
            <a:r>
              <a:rPr kumimoji="1" lang="ja-JP" altLang="en-US" sz="1600" dirty="0" smtClean="0"/>
              <a:t>コントローラ</a:t>
            </a:r>
            <a:endParaRPr kumimoji="1" lang="ja-JP" altLang="en-US" sz="1600" dirty="0"/>
          </a:p>
        </p:txBody>
      </p:sp>
      <p:sp>
        <p:nvSpPr>
          <p:cNvPr id="14" name="円柱 13"/>
          <p:cNvSpPr/>
          <p:nvPr/>
        </p:nvSpPr>
        <p:spPr>
          <a:xfrm>
            <a:off x="6549690" y="1974647"/>
            <a:ext cx="1744579" cy="6148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>
            <a:off x="6598677" y="4300112"/>
            <a:ext cx="1744578" cy="6141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547269" y="4501353"/>
            <a:ext cx="315308" cy="291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6652644" y="4501354"/>
            <a:ext cx="283780" cy="291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604342" y="2184483"/>
            <a:ext cx="326105" cy="28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7033171" y="2183915"/>
            <a:ext cx="312078" cy="28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079680" y="4506057"/>
            <a:ext cx="312079" cy="291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464090" y="2198157"/>
            <a:ext cx="315308" cy="28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3699641" y="3850739"/>
            <a:ext cx="1219243" cy="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96452" y="3993729"/>
            <a:ext cx="796738" cy="61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4" idx="2"/>
          </p:cNvCxnSpPr>
          <p:nvPr/>
        </p:nvCxnSpPr>
        <p:spPr>
          <a:xfrm flipV="1">
            <a:off x="5806964" y="2282077"/>
            <a:ext cx="742726" cy="117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7997111" y="4492758"/>
            <a:ext cx="308833" cy="3088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893814" y="2195046"/>
            <a:ext cx="315307" cy="272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373657" y="5560517"/>
            <a:ext cx="300686" cy="19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6549691" y="5360001"/>
            <a:ext cx="1744579" cy="6148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079681" y="5604116"/>
            <a:ext cx="312079" cy="295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656127" y="5601655"/>
            <a:ext cx="321987" cy="283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7511051" y="5602786"/>
            <a:ext cx="308919" cy="3095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endCxn id="47" idx="2"/>
          </p:cNvCxnSpPr>
          <p:nvPr/>
        </p:nvCxnSpPr>
        <p:spPr>
          <a:xfrm>
            <a:off x="5804084" y="4232862"/>
            <a:ext cx="745607" cy="143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柱 62"/>
          <p:cNvSpPr/>
          <p:nvPr/>
        </p:nvSpPr>
        <p:spPr>
          <a:xfrm>
            <a:off x="6591800" y="2932449"/>
            <a:ext cx="1744579" cy="6148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7937272" y="5601655"/>
            <a:ext cx="271849" cy="3089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6649508" y="3146790"/>
            <a:ext cx="321276" cy="30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7063025" y="3145848"/>
            <a:ext cx="312080" cy="30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7490777" y="3155595"/>
            <a:ext cx="288621" cy="308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7893311" y="3155595"/>
            <a:ext cx="268736" cy="326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5796452" y="3277637"/>
            <a:ext cx="819990" cy="37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2518835" y="3850284"/>
            <a:ext cx="1180806" cy="312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078151" y="3845351"/>
            <a:ext cx="329683" cy="31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3406452" y="3845351"/>
            <a:ext cx="290427" cy="308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2792991" y="3845351"/>
            <a:ext cx="286541" cy="305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/>
        </p:nvSpPr>
        <p:spPr>
          <a:xfrm>
            <a:off x="2522522" y="3851781"/>
            <a:ext cx="269543" cy="30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endParaRPr kumimoji="1" lang="ja-JP" altLang="en-US" dirty="0"/>
          </a:p>
        </p:txBody>
      </p:sp>
      <p:graphicFrame>
        <p:nvGraphicFramePr>
          <p:cNvPr id="92" name="表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95994"/>
              </p:ext>
            </p:extLst>
          </p:nvPr>
        </p:nvGraphicFramePr>
        <p:xfrm>
          <a:off x="2032000" y="719666"/>
          <a:ext cx="2082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4" name="直線矢印コネクタ 133"/>
          <p:cNvCxnSpPr/>
          <p:nvPr/>
        </p:nvCxnSpPr>
        <p:spPr>
          <a:xfrm flipH="1">
            <a:off x="8272734" y="4606780"/>
            <a:ext cx="623854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>
            <a:endCxn id="14" idx="4"/>
          </p:cNvCxnSpPr>
          <p:nvPr/>
        </p:nvCxnSpPr>
        <p:spPr>
          <a:xfrm flipH="1">
            <a:off x="8294269" y="2280878"/>
            <a:ext cx="59729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8884944" y="2281477"/>
            <a:ext cx="6615" cy="96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>
            <a:endCxn id="63" idx="4"/>
          </p:cNvCxnSpPr>
          <p:nvPr/>
        </p:nvCxnSpPr>
        <p:spPr>
          <a:xfrm flipH="1">
            <a:off x="8336379" y="3239878"/>
            <a:ext cx="560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H="1">
            <a:off x="8879915" y="2695757"/>
            <a:ext cx="568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8884944" y="4610324"/>
            <a:ext cx="26352" cy="107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 flipH="1">
            <a:off x="8879915" y="5147788"/>
            <a:ext cx="637000" cy="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 flipH="1">
            <a:off x="8283068" y="5688281"/>
            <a:ext cx="613520" cy="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9462901" y="2695757"/>
            <a:ext cx="39069" cy="245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/>
          <p:cNvSpPr txBox="1"/>
          <p:nvPr/>
        </p:nvSpPr>
        <p:spPr>
          <a:xfrm>
            <a:off x="7033171" y="1701949"/>
            <a:ext cx="797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a typeface="MS Mincho" charset="-128"/>
                <a:cs typeface="MS Mincho" charset="-128"/>
              </a:rPr>
              <a:t>HDD</a:t>
            </a:r>
            <a:endParaRPr kumimoji="1" lang="ja-JP" altLang="en-US" sz="1600" dirty="0">
              <a:ea typeface="MS Mincho" charset="-128"/>
              <a:cs typeface="MS Mincho" charset="-128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7066537" y="5082820"/>
            <a:ext cx="65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a typeface="MS Mincho" charset="-128"/>
                <a:cs typeface="MS Mincho" charset="-128"/>
              </a:rPr>
              <a:t>HDD</a:t>
            </a:r>
            <a:endParaRPr kumimoji="1" lang="ja-JP" altLang="en-US" sz="1600" dirty="0">
              <a:ea typeface="MS Mincho" charset="-128"/>
              <a:cs typeface="MS Mincho" charset="-128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7070998" y="269575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HDD</a:t>
            </a:r>
            <a:endParaRPr kumimoji="1" lang="ja-JP" altLang="en-US" sz="1600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7087891" y="403623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HDD</a:t>
            </a:r>
            <a:endParaRPr kumimoji="1" lang="ja-JP" altLang="en-US" sz="1600" dirty="0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8843946" y="2364684"/>
            <a:ext cx="797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ea typeface="MS Mincho" charset="-128"/>
                <a:cs typeface="MS Mincho" charset="-128"/>
              </a:rPr>
              <a:t>RAID0</a:t>
            </a:r>
            <a:endParaRPr kumimoji="1" lang="ja-JP" altLang="en-US" sz="1200" dirty="0">
              <a:ea typeface="MS Mincho" charset="-128"/>
              <a:cs typeface="MS Mincho" charset="-128"/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8898858" y="5252097"/>
            <a:ext cx="797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ea typeface="MS Mincho" charset="-128"/>
                <a:cs typeface="MS Mincho" charset="-128"/>
              </a:rPr>
              <a:t>RAID0</a:t>
            </a:r>
            <a:endParaRPr kumimoji="1" lang="ja-JP" altLang="en-US" sz="1200" dirty="0">
              <a:ea typeface="MS Mincho" charset="-128"/>
              <a:cs typeface="MS Mincho" charset="-128"/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9447956" y="3793156"/>
            <a:ext cx="797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ea typeface="MS Mincho" charset="-128"/>
                <a:cs typeface="MS Mincho" charset="-128"/>
              </a:rPr>
              <a:t>RAID1</a:t>
            </a:r>
            <a:endParaRPr kumimoji="1" lang="ja-JP" altLang="en-US" sz="1200" dirty="0">
              <a:ea typeface="MS Mincho" charset="-128"/>
              <a:cs typeface="MS Mincho" charset="-128"/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791645" y="5517635"/>
            <a:ext cx="3626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ea typeface="MS Mincho" charset="-128"/>
                <a:cs typeface="MS Mincho" charset="-128"/>
              </a:rPr>
              <a:t>はミラーブロック</a:t>
            </a:r>
            <a:r>
              <a:rPr lang="en-US" altLang="ja-JP" sz="1400" b="1" dirty="0" smtClean="0">
                <a:ea typeface="MS Mincho" charset="-128"/>
                <a:cs typeface="MS Mincho" charset="-128"/>
              </a:rPr>
              <a:t>(</a:t>
            </a:r>
            <a:r>
              <a:rPr lang="ja-JP" altLang="en-US" sz="1400" b="1" dirty="0" smtClean="0">
                <a:ea typeface="MS Mincho" charset="-128"/>
                <a:cs typeface="MS Mincho" charset="-128"/>
              </a:rPr>
              <a:t>二種書き込み</a:t>
            </a:r>
            <a:r>
              <a:rPr lang="en-US" altLang="ja-JP" sz="1400" b="1" dirty="0" smtClean="0">
                <a:ea typeface="MS Mincho" charset="-128"/>
                <a:cs typeface="MS Mincho" charset="-128"/>
              </a:rPr>
              <a:t>)</a:t>
            </a:r>
            <a:r>
              <a:rPr lang="ja-JP" altLang="en-US" sz="1400" b="1" dirty="0" smtClean="0">
                <a:ea typeface="MS Mincho" charset="-128"/>
                <a:cs typeface="MS Mincho" charset="-128"/>
              </a:rPr>
              <a:t>を表す</a:t>
            </a:r>
            <a:endParaRPr kumimoji="1" lang="ja-JP" altLang="en-US" sz="1400" b="1" dirty="0"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43</Words>
  <Application>Microsoft Macintosh PowerPoint</Application>
  <PresentationFormat>ワイド画面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MS Mincho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24</cp:revision>
  <dcterms:created xsi:type="dcterms:W3CDTF">2019-10-14T03:46:15Z</dcterms:created>
  <dcterms:modified xsi:type="dcterms:W3CDTF">2019-10-14T11:10:10Z</dcterms:modified>
</cp:coreProperties>
</file>