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1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038F9-3C35-475D-A681-800E2C509760}" type="datetimeFigureOut">
              <a:rPr lang="en-US" smtClean="0"/>
              <a:t>8/4/2016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7BFB9-CE68-4437-9E5C-E191BACA806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CD57A1-1175-4D8E-8215-B722E140E946}"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C933A-9EC1-4A07-A689-F4B2DD3AF6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D57A1-1175-4D8E-8215-B722E140E946}"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C933A-9EC1-4A07-A689-F4B2DD3AF6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D57A1-1175-4D8E-8215-B722E140E946}"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C933A-9EC1-4A07-A689-F4B2DD3AF6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D57A1-1175-4D8E-8215-B722E140E946}"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C933A-9EC1-4A07-A689-F4B2DD3AF6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CD57A1-1175-4D8E-8215-B722E140E946}"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C933A-9EC1-4A07-A689-F4B2DD3AF6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CD57A1-1175-4D8E-8215-B722E140E946}" type="datetimeFigureOut">
              <a:rPr lang="en-US" smtClean="0"/>
              <a:pPr/>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C933A-9EC1-4A07-A689-F4B2DD3AF6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CD57A1-1175-4D8E-8215-B722E140E946}" type="datetimeFigureOut">
              <a:rPr lang="en-US" smtClean="0"/>
              <a:pPr/>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4C933A-9EC1-4A07-A689-F4B2DD3AF6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CD57A1-1175-4D8E-8215-B722E140E946}" type="datetimeFigureOut">
              <a:rPr lang="en-US" smtClean="0"/>
              <a:pPr/>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C933A-9EC1-4A07-A689-F4B2DD3AF6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D57A1-1175-4D8E-8215-B722E140E946}" type="datetimeFigureOut">
              <a:rPr lang="en-US" smtClean="0"/>
              <a:pPr/>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4C933A-9EC1-4A07-A689-F4B2DD3AF6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D57A1-1175-4D8E-8215-B722E140E946}" type="datetimeFigureOut">
              <a:rPr lang="en-US" smtClean="0"/>
              <a:pPr/>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C933A-9EC1-4A07-A689-F4B2DD3AF6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D57A1-1175-4D8E-8215-B722E140E946}" type="datetimeFigureOut">
              <a:rPr lang="en-US" smtClean="0"/>
              <a:pPr/>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C933A-9EC1-4A07-A689-F4B2DD3AF6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D57A1-1175-4D8E-8215-B722E140E946}" type="datetimeFigureOut">
              <a:rPr lang="en-US" smtClean="0"/>
              <a:pPr/>
              <a:t>8/4/2016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C933A-9EC1-4A07-A689-F4B2DD3AF6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Data_wrangl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a:ln w="6350">
            <a:noFill/>
          </a:ln>
        </p:spPr>
        <p:txBody>
          <a:bodyPr/>
          <a:lstStyle/>
          <a:p>
            <a:r>
              <a:rPr lang="en-US" dirty="0" smtClean="0">
                <a:effectLst>
                  <a:outerShdw blurRad="38100" dist="38100" dir="2700000" algn="tl">
                    <a:srgbClr val="000000">
                      <a:alpha val="43137"/>
                    </a:srgbClr>
                  </a:outerShdw>
                </a:effectLst>
              </a:rPr>
              <a:t>Escaping Excel Hell with Python</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914400" y="4724400"/>
            <a:ext cx="2819400" cy="1447800"/>
          </a:xfrm>
        </p:spPr>
        <p:txBody>
          <a:bodyPr/>
          <a:lstStyle/>
          <a:p>
            <a:pPr algn="l"/>
            <a:r>
              <a:rPr lang="en-US" sz="2000" b="1" dirty="0" smtClean="0">
                <a:solidFill>
                  <a:schemeClr val="tx1"/>
                </a:solidFill>
              </a:rPr>
              <a:t>Summer 2016</a:t>
            </a:r>
          </a:p>
          <a:p>
            <a:pPr algn="l"/>
            <a:r>
              <a:rPr lang="en-US" sz="1400" b="1" dirty="0" smtClean="0">
                <a:solidFill>
                  <a:schemeClr val="tx1"/>
                </a:solidFill>
              </a:rPr>
              <a:t>Chong Her</a:t>
            </a:r>
          </a:p>
          <a:p>
            <a:pPr algn="l"/>
            <a:r>
              <a:rPr lang="en-US" sz="1400" b="1" dirty="0" smtClean="0">
                <a:solidFill>
                  <a:schemeClr val="tx1"/>
                </a:solidFill>
              </a:rPr>
              <a:t>Josh Johnson</a:t>
            </a:r>
          </a:p>
          <a:p>
            <a:pPr algn="l"/>
            <a:r>
              <a:rPr lang="en-US" sz="1400" b="1" dirty="0" smtClean="0">
                <a:solidFill>
                  <a:schemeClr val="tx1"/>
                </a:solidFill>
              </a:rPr>
              <a:t>Rachel Weyker</a:t>
            </a:r>
          </a:p>
          <a:p>
            <a:pPr algn="l"/>
            <a:r>
              <a:rPr lang="en-US" sz="1400" b="1" dirty="0" smtClean="0">
                <a:solidFill>
                  <a:schemeClr val="tx1"/>
                </a:solidFill>
              </a:rPr>
              <a:t>Dara Rodziewicz</a:t>
            </a:r>
          </a:p>
        </p:txBody>
      </p:sp>
      <p:pic>
        <p:nvPicPr>
          <p:cNvPr id="1026" name="Picture 2" descr="https://qph.ec.quoracdn.net/main-qimg-2ac0b56d1c83436ad90984cc29288d3d-c?convert_to_webp=true"/>
          <p:cNvPicPr>
            <a:picLocks noChangeAspect="1" noChangeArrowheads="1"/>
          </p:cNvPicPr>
          <p:nvPr/>
        </p:nvPicPr>
        <p:blipFill>
          <a:blip r:embed="rId2" cstate="print"/>
          <a:srcRect/>
          <a:stretch>
            <a:fillRect/>
          </a:stretch>
        </p:blipFill>
        <p:spPr bwMode="auto">
          <a:xfrm>
            <a:off x="1295400" y="1752600"/>
            <a:ext cx="6444679" cy="2895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295400"/>
            <a:ext cx="7696200" cy="1981200"/>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Data </a:t>
            </a:r>
            <a:r>
              <a:rPr lang="en-US" dirty="0" smtClean="0">
                <a:solidFill>
                  <a:schemeClr val="tx1"/>
                </a:solidFill>
              </a:rPr>
              <a:t>wrangling is loosely the process of manually converting or mapping data from one "raw" form into another format that allows for more convenient consumption of the data with the help of semi-automated tools.</a:t>
            </a:r>
          </a:p>
          <a:p>
            <a:pPr algn="r"/>
            <a:endParaRPr lang="en-US" dirty="0" smtClean="0">
              <a:solidFill>
                <a:schemeClr val="tx1"/>
              </a:solidFill>
            </a:endParaRPr>
          </a:p>
          <a:p>
            <a:pPr algn="r"/>
            <a:r>
              <a:rPr lang="en-US" dirty="0" smtClean="0">
                <a:solidFill>
                  <a:schemeClr val="tx1"/>
                </a:solidFill>
                <a:hlinkClick r:id="rId2"/>
              </a:rPr>
              <a:t>https</a:t>
            </a:r>
            <a:r>
              <a:rPr lang="en-US" dirty="0" smtClean="0">
                <a:solidFill>
                  <a:schemeClr val="tx1"/>
                </a:solidFill>
                <a:hlinkClick r:id="rId2"/>
              </a:rPr>
              <a:t>://</a:t>
            </a:r>
            <a:r>
              <a:rPr lang="en-US" dirty="0" smtClean="0">
                <a:solidFill>
                  <a:schemeClr val="tx1"/>
                </a:solidFill>
                <a:hlinkClick r:id="rId2"/>
              </a:rPr>
              <a:t>en.wikipedia.org/wiki/Data_wrangling</a:t>
            </a:r>
            <a:endParaRPr lang="en-US" dirty="0">
              <a:solidFill>
                <a:schemeClr val="tx1"/>
              </a:solidFill>
            </a:endParaRPr>
          </a:p>
        </p:txBody>
      </p:sp>
      <p:sp>
        <p:nvSpPr>
          <p:cNvPr id="5" name="TextBox 4"/>
          <p:cNvSpPr txBox="1"/>
          <p:nvPr/>
        </p:nvSpPr>
        <p:spPr>
          <a:xfrm>
            <a:off x="838200" y="457200"/>
            <a:ext cx="7315200" cy="769441"/>
          </a:xfrm>
          <a:prstGeom prst="rect">
            <a:avLst/>
          </a:prstGeom>
          <a:noFill/>
        </p:spPr>
        <p:txBody>
          <a:bodyPr wrap="square" rtlCol="0">
            <a:spAutoFit/>
          </a:bodyPr>
          <a:lstStyle/>
          <a:p>
            <a:pPr algn="ctr"/>
            <a:r>
              <a:rPr lang="en-US" sz="4400" b="1" dirty="0" smtClean="0"/>
              <a:t>Data Wrangling</a:t>
            </a:r>
            <a:endParaRPr lang="en-US" sz="4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57</Words>
  <Application>Microsoft Office PowerPoint</Application>
  <PresentationFormat>On-screen Show (4:3)</PresentationFormat>
  <Paragraphs>10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Escaping Excel Hell with Python</vt:lpstr>
      <vt:lpstr>Slide 2</vt:lpstr>
    </vt:vector>
  </TitlesOfParts>
  <Company>Alta Resources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Escaping Excel Hell with Python</dc:title>
  <dc:creator>choher</dc:creator>
  <cp:lastModifiedBy>Alta Resources</cp:lastModifiedBy>
  <cp:revision>9</cp:revision>
  <dcterms:created xsi:type="dcterms:W3CDTF">2016-08-02T19:33:19Z</dcterms:created>
  <dcterms:modified xsi:type="dcterms:W3CDTF">2016-08-04T15:12:47Z</dcterms:modified>
</cp:coreProperties>
</file>