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61" r:id="rId5"/>
    <p:sldId id="259" r:id="rId6"/>
    <p:sldId id="260" r:id="rId7"/>
    <p:sldId id="264" r:id="rId8"/>
    <p:sldId id="26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-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2048" y="320111"/>
            <a:ext cx="48600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Pemrograman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 Web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96644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askerville Old Face" pitchFamily="18" charset="0"/>
              </a:rPr>
              <a:t>JAJAJO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195487"/>
            <a:ext cx="8496944" cy="4608512"/>
          </a:xfrm>
        </p:spPr>
        <p:txBody>
          <a:bodyPr/>
          <a:lstStyle/>
          <a:p>
            <a:r>
              <a:rPr lang="en-US" sz="1800" dirty="0" err="1" smtClean="0">
                <a:latin typeface="+mj-lt"/>
              </a:rPr>
              <a:t>Kelompok</a:t>
            </a:r>
            <a:r>
              <a:rPr lang="en-US" sz="1800" dirty="0" smtClean="0">
                <a:latin typeface="+mj-lt"/>
              </a:rPr>
              <a:t> :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Moh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Syaefulloh</a:t>
            </a:r>
            <a:r>
              <a:rPr lang="en-US" dirty="0" smtClean="0">
                <a:latin typeface="+mj-lt"/>
              </a:rPr>
              <a:t>	15.11.9157</a:t>
            </a:r>
          </a:p>
          <a:p>
            <a:r>
              <a:rPr lang="en-US" dirty="0" smtClean="0">
                <a:latin typeface="+mj-lt"/>
              </a:rPr>
              <a:t>Ari </a:t>
            </a:r>
            <a:r>
              <a:rPr lang="en-US" dirty="0" err="1" smtClean="0">
                <a:latin typeface="+mj-lt"/>
              </a:rPr>
              <a:t>Dwiputra</a:t>
            </a:r>
            <a:r>
              <a:rPr lang="en-US" dirty="0" smtClean="0">
                <a:latin typeface="+mj-lt"/>
              </a:rPr>
              <a:t> 	15.11.9158</a:t>
            </a:r>
          </a:p>
          <a:p>
            <a:r>
              <a:rPr lang="en-US" dirty="0" smtClean="0">
                <a:latin typeface="+mj-lt"/>
              </a:rPr>
              <a:t>Ade </a:t>
            </a:r>
            <a:r>
              <a:rPr lang="en-US" dirty="0" err="1" smtClean="0">
                <a:latin typeface="+mj-lt"/>
              </a:rPr>
              <a:t>Zulkha</a:t>
            </a:r>
            <a:r>
              <a:rPr lang="en-US" dirty="0" smtClean="0">
                <a:latin typeface="+mj-lt"/>
              </a:rPr>
              <a:t> R.	15.11.9145</a:t>
            </a:r>
          </a:p>
          <a:p>
            <a:r>
              <a:rPr lang="en-US" dirty="0" err="1" smtClean="0">
                <a:latin typeface="+mj-lt"/>
              </a:rPr>
              <a:t>Hengki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Lestio</a:t>
            </a:r>
            <a:r>
              <a:rPr lang="en-US" dirty="0" smtClean="0">
                <a:latin typeface="+mj-lt"/>
              </a:rPr>
              <a:t>	15.11.9159</a:t>
            </a:r>
          </a:p>
          <a:p>
            <a:r>
              <a:rPr lang="en-US" dirty="0" err="1" smtClean="0">
                <a:latin typeface="+mj-lt"/>
              </a:rPr>
              <a:t>Muh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Aufar</a:t>
            </a:r>
            <a:r>
              <a:rPr lang="en-US" dirty="0" smtClean="0">
                <a:latin typeface="+mj-lt"/>
              </a:rPr>
              <a:t> F.	15.11.9138</a:t>
            </a:r>
          </a:p>
          <a:p>
            <a:r>
              <a:rPr lang="en-US" dirty="0" smtClean="0">
                <a:latin typeface="+mj-lt"/>
              </a:rPr>
              <a:t>Ahmad </a:t>
            </a:r>
            <a:r>
              <a:rPr lang="en-US" dirty="0" err="1" smtClean="0">
                <a:latin typeface="+mj-lt"/>
              </a:rPr>
              <a:t>Syahrul</a:t>
            </a:r>
            <a:r>
              <a:rPr lang="en-US" dirty="0" smtClean="0">
                <a:latin typeface="+mj-lt"/>
              </a:rPr>
              <a:t> M.	15.11.9156</a:t>
            </a:r>
          </a:p>
        </p:txBody>
      </p:sp>
    </p:spTree>
    <p:extLst>
      <p:ext uri="{BB962C8B-B14F-4D97-AF65-F5344CB8AC3E}">
        <p14:creationId xmlns:p14="http://schemas.microsoft.com/office/powerpoint/2010/main" val="19421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skerville Old Face" pitchFamily="18" charset="0"/>
              </a:rPr>
              <a:t>JAJAJO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Latar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Belakang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1664245"/>
            <a:ext cx="6912768" cy="2995737"/>
          </a:xfrm>
        </p:spPr>
        <p:txBody>
          <a:bodyPr/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orang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membutuhkan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pariwisata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di Indonesia.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Khususnya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daerah-daerah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diminati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wisatawan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Provinsi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Yogyakarta.  Yogyakarta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kota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wisata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di Indonesia,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namun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tempat-tempat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wisata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kota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kurang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dikenal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Hal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mungkin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promosi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kurang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maksimal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daerah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terutama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dinas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pariwisata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budaya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setempat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contohnya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resmi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dinas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pariwisata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budaya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Provinsi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Yogyakarta minim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penjelasan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objek-objek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potensi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wisata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kota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disayangkan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sekali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kota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potensi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wisata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ternyata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kurang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dipublikasikan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Salah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susksesnya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industri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pariwisata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promosi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agar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pariwisatanya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berkembang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mendukung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kawasan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wisata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dikunjungi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misalnya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peta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Peta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penyedia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wisatawan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peta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biasa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peta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digital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internet.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mengakses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internet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pilihan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wisatawan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peta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sarana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guna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pariwisata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Peta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digital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interaktif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pemandu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wisatawan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7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skerville Old Face" pitchFamily="18" charset="0"/>
              </a:rPr>
              <a:t>JAJAJO</a:t>
            </a:r>
            <a:endParaRPr lang="ko-KR" altLang="en-US" dirty="0">
              <a:latin typeface="Baskerville Old Face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Penjelasan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Keunikan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200" dirty="0" err="1"/>
              <a:t>Keunikan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Jajajo.com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 smtClean="0"/>
              <a:t>Selalu</a:t>
            </a:r>
            <a:r>
              <a:rPr lang="en-US" sz="1200" dirty="0" smtClean="0"/>
              <a:t> </a:t>
            </a:r>
            <a:r>
              <a:rPr lang="en-US" sz="1200" dirty="0" err="1"/>
              <a:t>uptodate</a:t>
            </a:r>
            <a:r>
              <a:rPr lang="en-US" sz="1200" dirty="0"/>
              <a:t> </a:t>
            </a:r>
            <a:r>
              <a:rPr lang="en-US" sz="1200" dirty="0" err="1"/>
              <a:t>tempat</a:t>
            </a:r>
            <a:r>
              <a:rPr lang="en-US" sz="1200" dirty="0"/>
              <a:t> </a:t>
            </a:r>
            <a:r>
              <a:rPr lang="en-US" sz="1200" dirty="0" err="1"/>
              <a:t>wisata</a:t>
            </a:r>
            <a:r>
              <a:rPr lang="en-US" sz="1200" dirty="0"/>
              <a:t> </a:t>
            </a:r>
            <a:r>
              <a:rPr lang="en-US" sz="1200" dirty="0" err="1"/>
              <a:t>jogja</a:t>
            </a:r>
            <a:r>
              <a:rPr lang="en-US" sz="1200" dirty="0"/>
              <a:t> yang </a:t>
            </a:r>
            <a:r>
              <a:rPr lang="en-US" sz="1200" dirty="0" err="1"/>
              <a:t>keren</a:t>
            </a:r>
            <a:r>
              <a:rPr lang="en-US" sz="1200" dirty="0"/>
              <a:t>, </a:t>
            </a:r>
            <a:r>
              <a:rPr lang="en-US" sz="1200" dirty="0" err="1"/>
              <a:t>eksotis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tentunya</a:t>
            </a:r>
            <a:r>
              <a:rPr lang="en-US" sz="1200" dirty="0"/>
              <a:t> </a:t>
            </a:r>
            <a:r>
              <a:rPr lang="en-US" sz="1200" dirty="0" err="1"/>
              <a:t>ekonomis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dikunjungi</a:t>
            </a:r>
            <a:r>
              <a:rPr lang="en-US" sz="1200" dirty="0"/>
              <a:t> </a:t>
            </a:r>
            <a:r>
              <a:rPr lang="en-US" sz="1200" dirty="0" err="1" smtClean="0"/>
              <a:t>wisatawan</a:t>
            </a:r>
            <a:endParaRPr lang="en-US" sz="120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 smtClean="0"/>
              <a:t>Terintegrasi</a:t>
            </a:r>
            <a:r>
              <a:rPr lang="en-US" sz="1200" dirty="0" smtClean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smtClean="0"/>
              <a:t>Maps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 smtClean="0"/>
              <a:t>Terintegrasi</a:t>
            </a:r>
            <a:r>
              <a:rPr lang="en-US" sz="1200" dirty="0" smtClean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situs-situs</a:t>
            </a:r>
            <a:r>
              <a:rPr lang="en-US" sz="1200" dirty="0"/>
              <a:t> </a:t>
            </a:r>
            <a:r>
              <a:rPr lang="en-US" sz="1200" dirty="0" err="1"/>
              <a:t>penyedia</a:t>
            </a:r>
            <a:r>
              <a:rPr lang="en-US" sz="1200" dirty="0"/>
              <a:t> </a:t>
            </a:r>
            <a:r>
              <a:rPr lang="en-US" sz="1200" dirty="0" err="1"/>
              <a:t>paket</a:t>
            </a:r>
            <a:r>
              <a:rPr lang="en-US" sz="1200" dirty="0"/>
              <a:t> tour and </a:t>
            </a:r>
            <a:r>
              <a:rPr lang="en-US" sz="1200" dirty="0" err="1" smtClean="0"/>
              <a:t>travel,penginapan</a:t>
            </a:r>
            <a:r>
              <a:rPr lang="en-US" sz="120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 smtClean="0"/>
              <a:t>Berisi</a:t>
            </a:r>
            <a:r>
              <a:rPr lang="en-US" sz="1200" dirty="0" smtClean="0"/>
              <a:t> </a:t>
            </a:r>
            <a:r>
              <a:rPr lang="en-US" sz="1200" dirty="0"/>
              <a:t>info </a:t>
            </a:r>
            <a:r>
              <a:rPr lang="en-US" sz="1200" dirty="0" err="1"/>
              <a:t>lengkap</a:t>
            </a:r>
            <a:r>
              <a:rPr lang="en-US" sz="1200" dirty="0"/>
              <a:t> </a:t>
            </a:r>
            <a:r>
              <a:rPr lang="en-US" sz="1200" dirty="0" err="1"/>
              <a:t>tentang</a:t>
            </a:r>
            <a:r>
              <a:rPr lang="en-US" sz="1200" dirty="0"/>
              <a:t> </a:t>
            </a:r>
            <a:r>
              <a:rPr lang="en-US" sz="1200" dirty="0" err="1"/>
              <a:t>tempat</a:t>
            </a:r>
            <a:r>
              <a:rPr lang="en-US" sz="1200" dirty="0"/>
              <a:t> </a:t>
            </a:r>
            <a:r>
              <a:rPr lang="en-US" sz="1200" dirty="0" err="1"/>
              <a:t>wisata</a:t>
            </a:r>
            <a:r>
              <a:rPr lang="en-US" sz="1200" dirty="0"/>
              <a:t> yang </a:t>
            </a:r>
            <a:r>
              <a:rPr lang="en-US" sz="1200" dirty="0" err="1"/>
              <a:t>diinginkan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tiket</a:t>
            </a:r>
            <a:r>
              <a:rPr lang="en-US" sz="1200" dirty="0"/>
              <a:t> </a:t>
            </a:r>
            <a:r>
              <a:rPr lang="en-US" sz="1200" dirty="0" err="1"/>
              <a:t>masuknya</a:t>
            </a:r>
            <a:r>
              <a:rPr lang="en-US" sz="1200" dirty="0"/>
              <a:t>.</a:t>
            </a:r>
          </a:p>
          <a:p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skerville Old Face" pitchFamily="18" charset="0"/>
              </a:rPr>
              <a:t>JAJAJO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Fitur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fitur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Fitur-fitur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  </a:t>
            </a:r>
            <a:r>
              <a:rPr lang="en-US" altLang="ko-KR" dirty="0">
                <a:latin typeface="Baskerville Old Face" pitchFamily="18" charset="0"/>
              </a:rPr>
              <a:t>JAJAJO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jogja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tempuh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wisata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penginapan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posisi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berada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memesan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tiket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Terintegrasi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Google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Maps.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tour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travel.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event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wisata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8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skerville Old Face" pitchFamily="18" charset="0"/>
              </a:rPr>
              <a:t>JAJAJO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Kegunaan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0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Mempermudah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wisatawan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mengunjungi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wisata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Yogyakarta.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Membantu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perekonomian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masyakarat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Yogyakarta.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media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promosi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wisata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di Yogyakarta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Kegunaan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0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Mempermudah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wisatawan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pariwisata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Provinsi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Yogyakarta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wisatawan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posisi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pariwisata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terintegrasi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Google Maps.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8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skerville Old Face" pitchFamily="18" charset="0"/>
              </a:rPr>
              <a:t>JAJAJO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altLang="ko-KR" b="1" dirty="0" smtClean="0">
                <a:latin typeface="Baskerville Old Face" pitchFamily="18" charset="0"/>
              </a:rPr>
              <a:t>JAJAJO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D:\Capture.JPG"/>
          <p:cNvPicPr>
            <a:picLocks noGrp="1"/>
          </p:cNvPicPr>
          <p:nvPr>
            <p:ph idx="10"/>
          </p:nvPr>
        </p:nvPicPr>
        <p:blipFill>
          <a:blip r:embed="rId2"/>
          <a:srcRect t="11538" b="4142"/>
          <a:stretch>
            <a:fillRect/>
          </a:stretch>
        </p:blipFill>
        <p:spPr bwMode="auto">
          <a:xfrm>
            <a:off x="2287240" y="1663700"/>
            <a:ext cx="6318944" cy="299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90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184</Words>
  <Application>Microsoft Office PowerPoint</Application>
  <PresentationFormat>On-screen Show (16:9)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Custom Design</vt:lpstr>
      <vt:lpstr>PowerPoint Presentation</vt:lpstr>
      <vt:lpstr>PowerPoint Presentation</vt:lpstr>
      <vt:lpstr>JAJAJO</vt:lpstr>
      <vt:lpstr>JAJAJO</vt:lpstr>
      <vt:lpstr>JAJAJO</vt:lpstr>
      <vt:lpstr>JAJAJO</vt:lpstr>
      <vt:lpstr>JAJAJO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45</cp:revision>
  <dcterms:created xsi:type="dcterms:W3CDTF">2014-04-01T16:27:38Z</dcterms:created>
  <dcterms:modified xsi:type="dcterms:W3CDTF">2017-06-07T14:43:18Z</dcterms:modified>
</cp:coreProperties>
</file>