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3" r:id="rId1"/>
  </p:sldMasterIdLst>
  <p:sldIdLst>
    <p:sldId id="256" r:id="rId2"/>
    <p:sldId id="264" r:id="rId3"/>
    <p:sldId id="257" r:id="rId4"/>
    <p:sldId id="259" r:id="rId5"/>
    <p:sldId id="258" r:id="rId6"/>
    <p:sldId id="260"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0" d="100"/>
          <a:sy n="60" d="100"/>
        </p:scale>
        <p:origin x="40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rawing3.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958945-74FA-4CCB-AB46-AFECF03E670F}"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87E4CCFB-4DBF-4BAF-A326-DF85BCC62F6B}">
      <dgm:prSet/>
      <dgm:spPr/>
      <dgm:t>
        <a:bodyPr/>
        <a:lstStyle/>
        <a:p>
          <a:pPr>
            <a:defRPr cap="all"/>
          </a:pPr>
          <a:r>
            <a:rPr lang="en-US"/>
            <a:t>Problem Statement</a:t>
          </a:r>
        </a:p>
      </dgm:t>
    </dgm:pt>
    <dgm:pt modelId="{415585DB-867F-443C-86AC-35282B657B38}" type="parTrans" cxnId="{9747D353-B732-48DF-81F3-DFBB0E42279A}">
      <dgm:prSet/>
      <dgm:spPr/>
      <dgm:t>
        <a:bodyPr/>
        <a:lstStyle/>
        <a:p>
          <a:endParaRPr lang="en-US"/>
        </a:p>
      </dgm:t>
    </dgm:pt>
    <dgm:pt modelId="{CEE82302-76FC-42A2-920E-85ECB2E35FE9}" type="sibTrans" cxnId="{9747D353-B732-48DF-81F3-DFBB0E42279A}">
      <dgm:prSet/>
      <dgm:spPr/>
      <dgm:t>
        <a:bodyPr/>
        <a:lstStyle/>
        <a:p>
          <a:endParaRPr lang="en-US"/>
        </a:p>
      </dgm:t>
    </dgm:pt>
    <dgm:pt modelId="{D25EDBC7-6408-4891-BC9A-989574E66D19}">
      <dgm:prSet/>
      <dgm:spPr/>
      <dgm:t>
        <a:bodyPr/>
        <a:lstStyle/>
        <a:p>
          <a:pPr>
            <a:defRPr cap="all"/>
          </a:pPr>
          <a:r>
            <a:rPr lang="en-US"/>
            <a:t>Solution</a:t>
          </a:r>
        </a:p>
      </dgm:t>
    </dgm:pt>
    <dgm:pt modelId="{3DB962ED-4A00-41C7-9139-A56833DC4E08}" type="parTrans" cxnId="{EE613E96-65F6-464C-B1BD-2798B0F0508A}">
      <dgm:prSet/>
      <dgm:spPr/>
      <dgm:t>
        <a:bodyPr/>
        <a:lstStyle/>
        <a:p>
          <a:endParaRPr lang="en-US"/>
        </a:p>
      </dgm:t>
    </dgm:pt>
    <dgm:pt modelId="{035CC673-D299-4115-BE54-C81CE8E0847C}" type="sibTrans" cxnId="{EE613E96-65F6-464C-B1BD-2798B0F0508A}">
      <dgm:prSet/>
      <dgm:spPr/>
      <dgm:t>
        <a:bodyPr/>
        <a:lstStyle/>
        <a:p>
          <a:endParaRPr lang="en-US"/>
        </a:p>
      </dgm:t>
    </dgm:pt>
    <dgm:pt modelId="{AFDE4EA4-91F6-457D-803A-268E1F5DDBD3}">
      <dgm:prSet/>
      <dgm:spPr/>
      <dgm:t>
        <a:bodyPr/>
        <a:lstStyle/>
        <a:p>
          <a:pPr>
            <a:defRPr cap="all"/>
          </a:pPr>
          <a:r>
            <a:rPr lang="en-US"/>
            <a:t>Algorithm</a:t>
          </a:r>
        </a:p>
      </dgm:t>
    </dgm:pt>
    <dgm:pt modelId="{D28C5E50-203C-428B-A56B-091E9C1985D2}" type="parTrans" cxnId="{31238772-6F65-40A7-9E9F-C048BD2DE615}">
      <dgm:prSet/>
      <dgm:spPr/>
      <dgm:t>
        <a:bodyPr/>
        <a:lstStyle/>
        <a:p>
          <a:endParaRPr lang="en-US"/>
        </a:p>
      </dgm:t>
    </dgm:pt>
    <dgm:pt modelId="{386B554A-1A67-4560-A436-FF0B5778AE5A}" type="sibTrans" cxnId="{31238772-6F65-40A7-9E9F-C048BD2DE615}">
      <dgm:prSet/>
      <dgm:spPr/>
      <dgm:t>
        <a:bodyPr/>
        <a:lstStyle/>
        <a:p>
          <a:endParaRPr lang="en-US"/>
        </a:p>
      </dgm:t>
    </dgm:pt>
    <dgm:pt modelId="{2F229EF3-33D6-474A-9153-599026A4A946}">
      <dgm:prSet/>
      <dgm:spPr/>
      <dgm:t>
        <a:bodyPr/>
        <a:lstStyle/>
        <a:p>
          <a:pPr>
            <a:defRPr cap="all"/>
          </a:pPr>
          <a:r>
            <a:rPr lang="en-US"/>
            <a:t>Deployment</a:t>
          </a:r>
        </a:p>
      </dgm:t>
    </dgm:pt>
    <dgm:pt modelId="{1B360EBA-AEC8-4BA8-9EFE-37281AA55546}" type="parTrans" cxnId="{A3459500-30A2-4DD4-8119-2209D9A4B6B9}">
      <dgm:prSet/>
      <dgm:spPr/>
      <dgm:t>
        <a:bodyPr/>
        <a:lstStyle/>
        <a:p>
          <a:endParaRPr lang="en-US"/>
        </a:p>
      </dgm:t>
    </dgm:pt>
    <dgm:pt modelId="{B81A3EF5-09C3-4235-9906-786E0D39C87B}" type="sibTrans" cxnId="{A3459500-30A2-4DD4-8119-2209D9A4B6B9}">
      <dgm:prSet/>
      <dgm:spPr/>
      <dgm:t>
        <a:bodyPr/>
        <a:lstStyle/>
        <a:p>
          <a:endParaRPr lang="en-US"/>
        </a:p>
      </dgm:t>
    </dgm:pt>
    <dgm:pt modelId="{653D08C6-9F1B-43F5-BE78-A1B47E23F82B}">
      <dgm:prSet/>
      <dgm:spPr/>
      <dgm:t>
        <a:bodyPr/>
        <a:lstStyle/>
        <a:p>
          <a:pPr>
            <a:defRPr cap="all"/>
          </a:pPr>
          <a:r>
            <a:rPr lang="en-US"/>
            <a:t>Conclusion</a:t>
          </a:r>
        </a:p>
      </dgm:t>
    </dgm:pt>
    <dgm:pt modelId="{C1FED3E8-4154-4E56-A704-E9BF7AF0062F}" type="parTrans" cxnId="{4488509A-05AC-45EB-B629-86DE397249F4}">
      <dgm:prSet/>
      <dgm:spPr/>
      <dgm:t>
        <a:bodyPr/>
        <a:lstStyle/>
        <a:p>
          <a:endParaRPr lang="en-US"/>
        </a:p>
      </dgm:t>
    </dgm:pt>
    <dgm:pt modelId="{9D3EF135-4C28-4D71-89B9-F18A60BF52C2}" type="sibTrans" cxnId="{4488509A-05AC-45EB-B629-86DE397249F4}">
      <dgm:prSet/>
      <dgm:spPr/>
      <dgm:t>
        <a:bodyPr/>
        <a:lstStyle/>
        <a:p>
          <a:endParaRPr lang="en-US"/>
        </a:p>
      </dgm:t>
    </dgm:pt>
    <dgm:pt modelId="{82A90D27-BD3E-42A1-B881-CA51B4519312}">
      <dgm:prSet/>
      <dgm:spPr/>
      <dgm:t>
        <a:bodyPr/>
        <a:lstStyle/>
        <a:p>
          <a:pPr>
            <a:defRPr cap="all"/>
          </a:pPr>
          <a:r>
            <a:rPr lang="en-US"/>
            <a:t>Future scope</a:t>
          </a:r>
        </a:p>
      </dgm:t>
    </dgm:pt>
    <dgm:pt modelId="{DFE99C87-11BD-4AE8-812F-F998172768F8}" type="parTrans" cxnId="{12A2D3A8-16A7-46AE-8754-267D21EE740C}">
      <dgm:prSet/>
      <dgm:spPr/>
      <dgm:t>
        <a:bodyPr/>
        <a:lstStyle/>
        <a:p>
          <a:endParaRPr lang="en-US"/>
        </a:p>
      </dgm:t>
    </dgm:pt>
    <dgm:pt modelId="{F7B21F2C-F137-482F-A9BB-E59FCDCE10D7}" type="sibTrans" cxnId="{12A2D3A8-16A7-46AE-8754-267D21EE740C}">
      <dgm:prSet/>
      <dgm:spPr/>
      <dgm:t>
        <a:bodyPr/>
        <a:lstStyle/>
        <a:p>
          <a:endParaRPr lang="en-US"/>
        </a:p>
      </dgm:t>
    </dgm:pt>
    <dgm:pt modelId="{F45CCB67-2D15-45DF-82D9-9FC80D261AB4}" type="pres">
      <dgm:prSet presAssocID="{ED958945-74FA-4CCB-AB46-AFECF03E670F}" presName="root" presStyleCnt="0">
        <dgm:presLayoutVars>
          <dgm:dir/>
          <dgm:resizeHandles val="exact"/>
        </dgm:presLayoutVars>
      </dgm:prSet>
      <dgm:spPr/>
    </dgm:pt>
    <dgm:pt modelId="{ACBBAA6C-754F-41DD-800F-A9E6792824E7}" type="pres">
      <dgm:prSet presAssocID="{87E4CCFB-4DBF-4BAF-A326-DF85BCC62F6B}" presName="compNode" presStyleCnt="0"/>
      <dgm:spPr/>
    </dgm:pt>
    <dgm:pt modelId="{F5F9AD71-5FD2-4159-8724-BF58FFC6058E}" type="pres">
      <dgm:prSet presAssocID="{87E4CCFB-4DBF-4BAF-A326-DF85BCC62F6B}" presName="iconBgRect" presStyleLbl="bgShp" presStyleIdx="0" presStyleCnt="6"/>
      <dgm:spPr/>
    </dgm:pt>
    <dgm:pt modelId="{F6826FBC-C4E9-4A3D-81EE-081CCD5E6828}" type="pres">
      <dgm:prSet presAssocID="{87E4CCFB-4DBF-4BAF-A326-DF85BCC62F6B}"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agnostic"/>
        </a:ext>
      </dgm:extLst>
    </dgm:pt>
    <dgm:pt modelId="{58C3F80B-F132-40E9-99F6-430FB9790E6C}" type="pres">
      <dgm:prSet presAssocID="{87E4CCFB-4DBF-4BAF-A326-DF85BCC62F6B}" presName="spaceRect" presStyleCnt="0"/>
      <dgm:spPr/>
    </dgm:pt>
    <dgm:pt modelId="{84C14470-9A3E-489B-B924-ECAA3165EF2F}" type="pres">
      <dgm:prSet presAssocID="{87E4CCFB-4DBF-4BAF-A326-DF85BCC62F6B}" presName="textRect" presStyleLbl="revTx" presStyleIdx="0" presStyleCnt="6">
        <dgm:presLayoutVars>
          <dgm:chMax val="1"/>
          <dgm:chPref val="1"/>
        </dgm:presLayoutVars>
      </dgm:prSet>
      <dgm:spPr/>
    </dgm:pt>
    <dgm:pt modelId="{5CA2AC82-649F-4F2B-981C-F563A792C752}" type="pres">
      <dgm:prSet presAssocID="{CEE82302-76FC-42A2-920E-85ECB2E35FE9}" presName="sibTrans" presStyleCnt="0"/>
      <dgm:spPr/>
    </dgm:pt>
    <dgm:pt modelId="{A3BBB165-D149-43DE-B5CE-0F8E7735FD61}" type="pres">
      <dgm:prSet presAssocID="{D25EDBC7-6408-4891-BC9A-989574E66D19}" presName="compNode" presStyleCnt="0"/>
      <dgm:spPr/>
    </dgm:pt>
    <dgm:pt modelId="{85CBC463-921F-419E-95AA-2B1D6C722897}" type="pres">
      <dgm:prSet presAssocID="{D25EDBC7-6408-4891-BC9A-989574E66D19}" presName="iconBgRect" presStyleLbl="bgShp" presStyleIdx="1" presStyleCnt="6"/>
      <dgm:spPr/>
    </dgm:pt>
    <dgm:pt modelId="{974C5CC0-70E7-4987-A6C9-F95107832821}" type="pres">
      <dgm:prSet presAssocID="{D25EDBC7-6408-4891-BC9A-989574E66D19}"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lter"/>
        </a:ext>
      </dgm:extLst>
    </dgm:pt>
    <dgm:pt modelId="{6CD4E59E-2467-4275-BE55-A28AF47D6D61}" type="pres">
      <dgm:prSet presAssocID="{D25EDBC7-6408-4891-BC9A-989574E66D19}" presName="spaceRect" presStyleCnt="0"/>
      <dgm:spPr/>
    </dgm:pt>
    <dgm:pt modelId="{3FD6D6AA-CDA3-4F95-B4E7-94A6FBC981CE}" type="pres">
      <dgm:prSet presAssocID="{D25EDBC7-6408-4891-BC9A-989574E66D19}" presName="textRect" presStyleLbl="revTx" presStyleIdx="1" presStyleCnt="6">
        <dgm:presLayoutVars>
          <dgm:chMax val="1"/>
          <dgm:chPref val="1"/>
        </dgm:presLayoutVars>
      </dgm:prSet>
      <dgm:spPr/>
    </dgm:pt>
    <dgm:pt modelId="{DB760EBA-DC6C-4E72-B6AC-0DCCC8A936DF}" type="pres">
      <dgm:prSet presAssocID="{035CC673-D299-4115-BE54-C81CE8E0847C}" presName="sibTrans" presStyleCnt="0"/>
      <dgm:spPr/>
    </dgm:pt>
    <dgm:pt modelId="{A928259D-DCC2-48C8-AACB-4FB6D69A2910}" type="pres">
      <dgm:prSet presAssocID="{AFDE4EA4-91F6-457D-803A-268E1F5DDBD3}" presName="compNode" presStyleCnt="0"/>
      <dgm:spPr/>
    </dgm:pt>
    <dgm:pt modelId="{AC1B69BB-4610-473B-995F-AFE72BE95067}" type="pres">
      <dgm:prSet presAssocID="{AFDE4EA4-91F6-457D-803A-268E1F5DDBD3}" presName="iconBgRect" presStyleLbl="bgShp" presStyleIdx="2" presStyleCnt="6"/>
      <dgm:spPr/>
    </dgm:pt>
    <dgm:pt modelId="{3B7826B4-6F25-442B-B573-6A5AB330C536}" type="pres">
      <dgm:prSet presAssocID="{AFDE4EA4-91F6-457D-803A-268E1F5DDBD3}"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emo"/>
        </a:ext>
      </dgm:extLst>
    </dgm:pt>
    <dgm:pt modelId="{9A0E397D-A010-4926-BBF1-FC3BC32837B7}" type="pres">
      <dgm:prSet presAssocID="{AFDE4EA4-91F6-457D-803A-268E1F5DDBD3}" presName="spaceRect" presStyleCnt="0"/>
      <dgm:spPr/>
    </dgm:pt>
    <dgm:pt modelId="{57A932D5-2F75-434E-9DC4-DABA23A88D0D}" type="pres">
      <dgm:prSet presAssocID="{AFDE4EA4-91F6-457D-803A-268E1F5DDBD3}" presName="textRect" presStyleLbl="revTx" presStyleIdx="2" presStyleCnt="6">
        <dgm:presLayoutVars>
          <dgm:chMax val="1"/>
          <dgm:chPref val="1"/>
        </dgm:presLayoutVars>
      </dgm:prSet>
      <dgm:spPr/>
    </dgm:pt>
    <dgm:pt modelId="{B67E37EE-D239-4C66-864E-617411FD31E4}" type="pres">
      <dgm:prSet presAssocID="{386B554A-1A67-4560-A436-FF0B5778AE5A}" presName="sibTrans" presStyleCnt="0"/>
      <dgm:spPr/>
    </dgm:pt>
    <dgm:pt modelId="{020202EE-ED46-4E08-9226-3190E2EE1702}" type="pres">
      <dgm:prSet presAssocID="{2F229EF3-33D6-474A-9153-599026A4A946}" presName="compNode" presStyleCnt="0"/>
      <dgm:spPr/>
    </dgm:pt>
    <dgm:pt modelId="{F708B22C-76B8-44FB-AD6E-DD8D2231E827}" type="pres">
      <dgm:prSet presAssocID="{2F229EF3-33D6-474A-9153-599026A4A946}" presName="iconBgRect" presStyleLbl="bgShp" presStyleIdx="3" presStyleCnt="6"/>
      <dgm:spPr/>
    </dgm:pt>
    <dgm:pt modelId="{C8E747CB-8AB4-4E5B-97F3-9FDB7F7312AB}" type="pres">
      <dgm:prSet presAssocID="{2F229EF3-33D6-474A-9153-599026A4A946}"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eploy"/>
        </a:ext>
      </dgm:extLst>
    </dgm:pt>
    <dgm:pt modelId="{5761CF25-178D-49D3-90B3-50575E7121CC}" type="pres">
      <dgm:prSet presAssocID="{2F229EF3-33D6-474A-9153-599026A4A946}" presName="spaceRect" presStyleCnt="0"/>
      <dgm:spPr/>
    </dgm:pt>
    <dgm:pt modelId="{1DA41378-7EF6-493C-9C03-BD0445B9292C}" type="pres">
      <dgm:prSet presAssocID="{2F229EF3-33D6-474A-9153-599026A4A946}" presName="textRect" presStyleLbl="revTx" presStyleIdx="3" presStyleCnt="6">
        <dgm:presLayoutVars>
          <dgm:chMax val="1"/>
          <dgm:chPref val="1"/>
        </dgm:presLayoutVars>
      </dgm:prSet>
      <dgm:spPr/>
    </dgm:pt>
    <dgm:pt modelId="{88732A41-81F8-4634-AC64-084B74BB9121}" type="pres">
      <dgm:prSet presAssocID="{B81A3EF5-09C3-4235-9906-786E0D39C87B}" presName="sibTrans" presStyleCnt="0"/>
      <dgm:spPr/>
    </dgm:pt>
    <dgm:pt modelId="{B7BBCF52-2E08-48DC-B259-6883F1368DBA}" type="pres">
      <dgm:prSet presAssocID="{653D08C6-9F1B-43F5-BE78-A1B47E23F82B}" presName="compNode" presStyleCnt="0"/>
      <dgm:spPr/>
    </dgm:pt>
    <dgm:pt modelId="{83C99D15-BEF1-4E82-A3D7-15453ED9A8A2}" type="pres">
      <dgm:prSet presAssocID="{653D08C6-9F1B-43F5-BE78-A1B47E23F82B}" presName="iconBgRect" presStyleLbl="bgShp" presStyleIdx="4" presStyleCnt="6"/>
      <dgm:spPr/>
    </dgm:pt>
    <dgm:pt modelId="{D915B72F-0C9B-443C-9434-854D152E24E9}" type="pres">
      <dgm:prSet presAssocID="{653D08C6-9F1B-43F5-BE78-A1B47E23F82B}"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Flow"/>
        </a:ext>
      </dgm:extLst>
    </dgm:pt>
    <dgm:pt modelId="{F13F46A0-0865-4E5C-8240-8488DCE69E4B}" type="pres">
      <dgm:prSet presAssocID="{653D08C6-9F1B-43F5-BE78-A1B47E23F82B}" presName="spaceRect" presStyleCnt="0"/>
      <dgm:spPr/>
    </dgm:pt>
    <dgm:pt modelId="{3DBE19A1-A07B-4FC4-83DE-E4B6CB6DAE2F}" type="pres">
      <dgm:prSet presAssocID="{653D08C6-9F1B-43F5-BE78-A1B47E23F82B}" presName="textRect" presStyleLbl="revTx" presStyleIdx="4" presStyleCnt="6">
        <dgm:presLayoutVars>
          <dgm:chMax val="1"/>
          <dgm:chPref val="1"/>
        </dgm:presLayoutVars>
      </dgm:prSet>
      <dgm:spPr/>
    </dgm:pt>
    <dgm:pt modelId="{9BD01460-BAE9-409A-BC5F-D8C747E9CAD1}" type="pres">
      <dgm:prSet presAssocID="{9D3EF135-4C28-4D71-89B9-F18A60BF52C2}" presName="sibTrans" presStyleCnt="0"/>
      <dgm:spPr/>
    </dgm:pt>
    <dgm:pt modelId="{46B43E0E-9880-4A70-86B1-021153E3FE76}" type="pres">
      <dgm:prSet presAssocID="{82A90D27-BD3E-42A1-B881-CA51B4519312}" presName="compNode" presStyleCnt="0"/>
      <dgm:spPr/>
    </dgm:pt>
    <dgm:pt modelId="{7D76CB59-4D85-4962-8FA2-07FBDEF7799F}" type="pres">
      <dgm:prSet presAssocID="{82A90D27-BD3E-42A1-B881-CA51B4519312}" presName="iconBgRect" presStyleLbl="bgShp" presStyleIdx="5" presStyleCnt="6"/>
      <dgm:spPr/>
    </dgm:pt>
    <dgm:pt modelId="{EFDE8BD6-2411-4F6C-ADC0-FE5D9B91860D}" type="pres">
      <dgm:prSet presAssocID="{82A90D27-BD3E-42A1-B881-CA51B4519312}"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acklog"/>
        </a:ext>
      </dgm:extLst>
    </dgm:pt>
    <dgm:pt modelId="{4BB30720-D9AC-4678-B7E1-63D4266E5C1D}" type="pres">
      <dgm:prSet presAssocID="{82A90D27-BD3E-42A1-B881-CA51B4519312}" presName="spaceRect" presStyleCnt="0"/>
      <dgm:spPr/>
    </dgm:pt>
    <dgm:pt modelId="{D5EE069E-8281-464C-81E6-E1BBE5A2A4EA}" type="pres">
      <dgm:prSet presAssocID="{82A90D27-BD3E-42A1-B881-CA51B4519312}" presName="textRect" presStyleLbl="revTx" presStyleIdx="5" presStyleCnt="6">
        <dgm:presLayoutVars>
          <dgm:chMax val="1"/>
          <dgm:chPref val="1"/>
        </dgm:presLayoutVars>
      </dgm:prSet>
      <dgm:spPr/>
    </dgm:pt>
  </dgm:ptLst>
  <dgm:cxnLst>
    <dgm:cxn modelId="{A3459500-30A2-4DD4-8119-2209D9A4B6B9}" srcId="{ED958945-74FA-4CCB-AB46-AFECF03E670F}" destId="{2F229EF3-33D6-474A-9153-599026A4A946}" srcOrd="3" destOrd="0" parTransId="{1B360EBA-AEC8-4BA8-9EFE-37281AA55546}" sibTransId="{B81A3EF5-09C3-4235-9906-786E0D39C87B}"/>
    <dgm:cxn modelId="{50D0DB02-5FF4-414C-B331-4F197125AD28}" type="presOf" srcId="{D25EDBC7-6408-4891-BC9A-989574E66D19}" destId="{3FD6D6AA-CDA3-4F95-B4E7-94A6FBC981CE}" srcOrd="0" destOrd="0" presId="urn:microsoft.com/office/officeart/2018/5/layout/IconCircleLabelList"/>
    <dgm:cxn modelId="{9B0D0738-8381-4D9A-BCE5-502FD65D9C91}" type="presOf" srcId="{AFDE4EA4-91F6-457D-803A-268E1F5DDBD3}" destId="{57A932D5-2F75-434E-9DC4-DABA23A88D0D}" srcOrd="0" destOrd="0" presId="urn:microsoft.com/office/officeart/2018/5/layout/IconCircleLabelList"/>
    <dgm:cxn modelId="{0249A444-09E9-44B7-B2E9-DA1D5702FFDD}" type="presOf" srcId="{653D08C6-9F1B-43F5-BE78-A1B47E23F82B}" destId="{3DBE19A1-A07B-4FC4-83DE-E4B6CB6DAE2F}" srcOrd="0" destOrd="0" presId="urn:microsoft.com/office/officeart/2018/5/layout/IconCircleLabelList"/>
    <dgm:cxn modelId="{31238772-6F65-40A7-9E9F-C048BD2DE615}" srcId="{ED958945-74FA-4CCB-AB46-AFECF03E670F}" destId="{AFDE4EA4-91F6-457D-803A-268E1F5DDBD3}" srcOrd="2" destOrd="0" parTransId="{D28C5E50-203C-428B-A56B-091E9C1985D2}" sibTransId="{386B554A-1A67-4560-A436-FF0B5778AE5A}"/>
    <dgm:cxn modelId="{9747D353-B732-48DF-81F3-DFBB0E42279A}" srcId="{ED958945-74FA-4CCB-AB46-AFECF03E670F}" destId="{87E4CCFB-4DBF-4BAF-A326-DF85BCC62F6B}" srcOrd="0" destOrd="0" parTransId="{415585DB-867F-443C-86AC-35282B657B38}" sibTransId="{CEE82302-76FC-42A2-920E-85ECB2E35FE9}"/>
    <dgm:cxn modelId="{456BCD83-C4BB-4961-BCDE-639C96EA70E8}" type="presOf" srcId="{87E4CCFB-4DBF-4BAF-A326-DF85BCC62F6B}" destId="{84C14470-9A3E-489B-B924-ECAA3165EF2F}" srcOrd="0" destOrd="0" presId="urn:microsoft.com/office/officeart/2018/5/layout/IconCircleLabelList"/>
    <dgm:cxn modelId="{EE613E96-65F6-464C-B1BD-2798B0F0508A}" srcId="{ED958945-74FA-4CCB-AB46-AFECF03E670F}" destId="{D25EDBC7-6408-4891-BC9A-989574E66D19}" srcOrd="1" destOrd="0" parTransId="{3DB962ED-4A00-41C7-9139-A56833DC4E08}" sibTransId="{035CC673-D299-4115-BE54-C81CE8E0847C}"/>
    <dgm:cxn modelId="{4488509A-05AC-45EB-B629-86DE397249F4}" srcId="{ED958945-74FA-4CCB-AB46-AFECF03E670F}" destId="{653D08C6-9F1B-43F5-BE78-A1B47E23F82B}" srcOrd="4" destOrd="0" parTransId="{C1FED3E8-4154-4E56-A704-E9BF7AF0062F}" sibTransId="{9D3EF135-4C28-4D71-89B9-F18A60BF52C2}"/>
    <dgm:cxn modelId="{11B7BE9B-BBEE-461B-A0CD-22F4BD0C8D56}" type="presOf" srcId="{82A90D27-BD3E-42A1-B881-CA51B4519312}" destId="{D5EE069E-8281-464C-81E6-E1BBE5A2A4EA}" srcOrd="0" destOrd="0" presId="urn:microsoft.com/office/officeart/2018/5/layout/IconCircleLabelList"/>
    <dgm:cxn modelId="{12A2D3A8-16A7-46AE-8754-267D21EE740C}" srcId="{ED958945-74FA-4CCB-AB46-AFECF03E670F}" destId="{82A90D27-BD3E-42A1-B881-CA51B4519312}" srcOrd="5" destOrd="0" parTransId="{DFE99C87-11BD-4AE8-812F-F998172768F8}" sibTransId="{F7B21F2C-F137-482F-A9BB-E59FCDCE10D7}"/>
    <dgm:cxn modelId="{E22E1FA9-DF80-497B-86BC-E0AA3223B0BD}" type="presOf" srcId="{ED958945-74FA-4CCB-AB46-AFECF03E670F}" destId="{F45CCB67-2D15-45DF-82D9-9FC80D261AB4}" srcOrd="0" destOrd="0" presId="urn:microsoft.com/office/officeart/2018/5/layout/IconCircleLabelList"/>
    <dgm:cxn modelId="{C64A9DCC-B795-4A2E-B9DA-A255B3DF6896}" type="presOf" srcId="{2F229EF3-33D6-474A-9153-599026A4A946}" destId="{1DA41378-7EF6-493C-9C03-BD0445B9292C}" srcOrd="0" destOrd="0" presId="urn:microsoft.com/office/officeart/2018/5/layout/IconCircleLabelList"/>
    <dgm:cxn modelId="{DFE44D8D-921B-4F76-87F5-15778A27B232}" type="presParOf" srcId="{F45CCB67-2D15-45DF-82D9-9FC80D261AB4}" destId="{ACBBAA6C-754F-41DD-800F-A9E6792824E7}" srcOrd="0" destOrd="0" presId="urn:microsoft.com/office/officeart/2018/5/layout/IconCircleLabelList"/>
    <dgm:cxn modelId="{94E92ED7-B1F2-40BD-AFDF-143DC692025C}" type="presParOf" srcId="{ACBBAA6C-754F-41DD-800F-A9E6792824E7}" destId="{F5F9AD71-5FD2-4159-8724-BF58FFC6058E}" srcOrd="0" destOrd="0" presId="urn:microsoft.com/office/officeart/2018/5/layout/IconCircleLabelList"/>
    <dgm:cxn modelId="{812D477B-870A-47E7-BBCB-554CA0E0EED0}" type="presParOf" srcId="{ACBBAA6C-754F-41DD-800F-A9E6792824E7}" destId="{F6826FBC-C4E9-4A3D-81EE-081CCD5E6828}" srcOrd="1" destOrd="0" presId="urn:microsoft.com/office/officeart/2018/5/layout/IconCircleLabelList"/>
    <dgm:cxn modelId="{BF569771-02E8-49F8-82FE-2E893812A773}" type="presParOf" srcId="{ACBBAA6C-754F-41DD-800F-A9E6792824E7}" destId="{58C3F80B-F132-40E9-99F6-430FB9790E6C}" srcOrd="2" destOrd="0" presId="urn:microsoft.com/office/officeart/2018/5/layout/IconCircleLabelList"/>
    <dgm:cxn modelId="{5B541FC4-D2A7-40DD-9FBB-7525A823935E}" type="presParOf" srcId="{ACBBAA6C-754F-41DD-800F-A9E6792824E7}" destId="{84C14470-9A3E-489B-B924-ECAA3165EF2F}" srcOrd="3" destOrd="0" presId="urn:microsoft.com/office/officeart/2018/5/layout/IconCircleLabelList"/>
    <dgm:cxn modelId="{69737E63-BBF8-415A-93F3-29153D3D4410}" type="presParOf" srcId="{F45CCB67-2D15-45DF-82D9-9FC80D261AB4}" destId="{5CA2AC82-649F-4F2B-981C-F563A792C752}" srcOrd="1" destOrd="0" presId="urn:microsoft.com/office/officeart/2018/5/layout/IconCircleLabelList"/>
    <dgm:cxn modelId="{66C42C06-8366-466B-8840-1247AB8A929D}" type="presParOf" srcId="{F45CCB67-2D15-45DF-82D9-9FC80D261AB4}" destId="{A3BBB165-D149-43DE-B5CE-0F8E7735FD61}" srcOrd="2" destOrd="0" presId="urn:microsoft.com/office/officeart/2018/5/layout/IconCircleLabelList"/>
    <dgm:cxn modelId="{E93F3891-734C-4D36-9711-D0BDB191C1D0}" type="presParOf" srcId="{A3BBB165-D149-43DE-B5CE-0F8E7735FD61}" destId="{85CBC463-921F-419E-95AA-2B1D6C722897}" srcOrd="0" destOrd="0" presId="urn:microsoft.com/office/officeart/2018/5/layout/IconCircleLabelList"/>
    <dgm:cxn modelId="{77E3F580-3E48-4401-9DB2-07D5A28BAC89}" type="presParOf" srcId="{A3BBB165-D149-43DE-B5CE-0F8E7735FD61}" destId="{974C5CC0-70E7-4987-A6C9-F95107832821}" srcOrd="1" destOrd="0" presId="urn:microsoft.com/office/officeart/2018/5/layout/IconCircleLabelList"/>
    <dgm:cxn modelId="{80D9D143-57E0-43DF-806A-AE514A3082FF}" type="presParOf" srcId="{A3BBB165-D149-43DE-B5CE-0F8E7735FD61}" destId="{6CD4E59E-2467-4275-BE55-A28AF47D6D61}" srcOrd="2" destOrd="0" presId="urn:microsoft.com/office/officeart/2018/5/layout/IconCircleLabelList"/>
    <dgm:cxn modelId="{A780F1FE-1CBA-4892-A54B-2893F8D657A7}" type="presParOf" srcId="{A3BBB165-D149-43DE-B5CE-0F8E7735FD61}" destId="{3FD6D6AA-CDA3-4F95-B4E7-94A6FBC981CE}" srcOrd="3" destOrd="0" presId="urn:microsoft.com/office/officeart/2018/5/layout/IconCircleLabelList"/>
    <dgm:cxn modelId="{C782915C-4121-43D3-B3D6-09AAACE92DFF}" type="presParOf" srcId="{F45CCB67-2D15-45DF-82D9-9FC80D261AB4}" destId="{DB760EBA-DC6C-4E72-B6AC-0DCCC8A936DF}" srcOrd="3" destOrd="0" presId="urn:microsoft.com/office/officeart/2018/5/layout/IconCircleLabelList"/>
    <dgm:cxn modelId="{2F506FCF-07B9-4E7C-A33B-45F4F7166957}" type="presParOf" srcId="{F45CCB67-2D15-45DF-82D9-9FC80D261AB4}" destId="{A928259D-DCC2-48C8-AACB-4FB6D69A2910}" srcOrd="4" destOrd="0" presId="urn:microsoft.com/office/officeart/2018/5/layout/IconCircleLabelList"/>
    <dgm:cxn modelId="{EFF6A189-B66A-4C87-91D7-9B551777F12C}" type="presParOf" srcId="{A928259D-DCC2-48C8-AACB-4FB6D69A2910}" destId="{AC1B69BB-4610-473B-995F-AFE72BE95067}" srcOrd="0" destOrd="0" presId="urn:microsoft.com/office/officeart/2018/5/layout/IconCircleLabelList"/>
    <dgm:cxn modelId="{7981FBFB-0662-4C98-A931-8C53716C3853}" type="presParOf" srcId="{A928259D-DCC2-48C8-AACB-4FB6D69A2910}" destId="{3B7826B4-6F25-442B-B573-6A5AB330C536}" srcOrd="1" destOrd="0" presId="urn:microsoft.com/office/officeart/2018/5/layout/IconCircleLabelList"/>
    <dgm:cxn modelId="{3FEE11E8-9EA6-44F2-BB84-3CE98752125D}" type="presParOf" srcId="{A928259D-DCC2-48C8-AACB-4FB6D69A2910}" destId="{9A0E397D-A010-4926-BBF1-FC3BC32837B7}" srcOrd="2" destOrd="0" presId="urn:microsoft.com/office/officeart/2018/5/layout/IconCircleLabelList"/>
    <dgm:cxn modelId="{D4DC1E4F-B891-4F9D-8C5A-FDF712A9A46F}" type="presParOf" srcId="{A928259D-DCC2-48C8-AACB-4FB6D69A2910}" destId="{57A932D5-2F75-434E-9DC4-DABA23A88D0D}" srcOrd="3" destOrd="0" presId="urn:microsoft.com/office/officeart/2018/5/layout/IconCircleLabelList"/>
    <dgm:cxn modelId="{5665A004-C15D-4BC2-8F02-FB8316BF66C6}" type="presParOf" srcId="{F45CCB67-2D15-45DF-82D9-9FC80D261AB4}" destId="{B67E37EE-D239-4C66-864E-617411FD31E4}" srcOrd="5" destOrd="0" presId="urn:microsoft.com/office/officeart/2018/5/layout/IconCircleLabelList"/>
    <dgm:cxn modelId="{22C5C6D0-A655-410E-85BF-B02FCB4582D3}" type="presParOf" srcId="{F45CCB67-2D15-45DF-82D9-9FC80D261AB4}" destId="{020202EE-ED46-4E08-9226-3190E2EE1702}" srcOrd="6" destOrd="0" presId="urn:microsoft.com/office/officeart/2018/5/layout/IconCircleLabelList"/>
    <dgm:cxn modelId="{5A6775B1-6A18-4328-B5CB-894053C455C5}" type="presParOf" srcId="{020202EE-ED46-4E08-9226-3190E2EE1702}" destId="{F708B22C-76B8-44FB-AD6E-DD8D2231E827}" srcOrd="0" destOrd="0" presId="urn:microsoft.com/office/officeart/2018/5/layout/IconCircleLabelList"/>
    <dgm:cxn modelId="{83D51F41-5BAC-4319-984E-AD34412736DA}" type="presParOf" srcId="{020202EE-ED46-4E08-9226-3190E2EE1702}" destId="{C8E747CB-8AB4-4E5B-97F3-9FDB7F7312AB}" srcOrd="1" destOrd="0" presId="urn:microsoft.com/office/officeart/2018/5/layout/IconCircleLabelList"/>
    <dgm:cxn modelId="{B924F83A-8D27-4271-9CE1-9903799F2D11}" type="presParOf" srcId="{020202EE-ED46-4E08-9226-3190E2EE1702}" destId="{5761CF25-178D-49D3-90B3-50575E7121CC}" srcOrd="2" destOrd="0" presId="urn:microsoft.com/office/officeart/2018/5/layout/IconCircleLabelList"/>
    <dgm:cxn modelId="{34E9AC29-1402-44E3-A7AB-C694A5CB892A}" type="presParOf" srcId="{020202EE-ED46-4E08-9226-3190E2EE1702}" destId="{1DA41378-7EF6-493C-9C03-BD0445B9292C}" srcOrd="3" destOrd="0" presId="urn:microsoft.com/office/officeart/2018/5/layout/IconCircleLabelList"/>
    <dgm:cxn modelId="{6265AD56-7C1D-4117-A82A-9C29905C8B13}" type="presParOf" srcId="{F45CCB67-2D15-45DF-82D9-9FC80D261AB4}" destId="{88732A41-81F8-4634-AC64-084B74BB9121}" srcOrd="7" destOrd="0" presId="urn:microsoft.com/office/officeart/2018/5/layout/IconCircleLabelList"/>
    <dgm:cxn modelId="{AA692C95-8523-4AF7-841D-070D9AE46FB9}" type="presParOf" srcId="{F45CCB67-2D15-45DF-82D9-9FC80D261AB4}" destId="{B7BBCF52-2E08-48DC-B259-6883F1368DBA}" srcOrd="8" destOrd="0" presId="urn:microsoft.com/office/officeart/2018/5/layout/IconCircleLabelList"/>
    <dgm:cxn modelId="{E03EBD13-AC79-4524-A637-1795DB79D9B5}" type="presParOf" srcId="{B7BBCF52-2E08-48DC-B259-6883F1368DBA}" destId="{83C99D15-BEF1-4E82-A3D7-15453ED9A8A2}" srcOrd="0" destOrd="0" presId="urn:microsoft.com/office/officeart/2018/5/layout/IconCircleLabelList"/>
    <dgm:cxn modelId="{A397EAEC-33EA-4375-A233-5850AFCC29BF}" type="presParOf" srcId="{B7BBCF52-2E08-48DC-B259-6883F1368DBA}" destId="{D915B72F-0C9B-443C-9434-854D152E24E9}" srcOrd="1" destOrd="0" presId="urn:microsoft.com/office/officeart/2018/5/layout/IconCircleLabelList"/>
    <dgm:cxn modelId="{4E12C250-AB03-4972-B9D2-7A574990A2F2}" type="presParOf" srcId="{B7BBCF52-2E08-48DC-B259-6883F1368DBA}" destId="{F13F46A0-0865-4E5C-8240-8488DCE69E4B}" srcOrd="2" destOrd="0" presId="urn:microsoft.com/office/officeart/2018/5/layout/IconCircleLabelList"/>
    <dgm:cxn modelId="{2D335F4A-5AE5-430E-9C23-BE56ABECBDD2}" type="presParOf" srcId="{B7BBCF52-2E08-48DC-B259-6883F1368DBA}" destId="{3DBE19A1-A07B-4FC4-83DE-E4B6CB6DAE2F}" srcOrd="3" destOrd="0" presId="urn:microsoft.com/office/officeart/2018/5/layout/IconCircleLabelList"/>
    <dgm:cxn modelId="{4C6F7468-0724-487F-BDC0-64F750E4B598}" type="presParOf" srcId="{F45CCB67-2D15-45DF-82D9-9FC80D261AB4}" destId="{9BD01460-BAE9-409A-BC5F-D8C747E9CAD1}" srcOrd="9" destOrd="0" presId="urn:microsoft.com/office/officeart/2018/5/layout/IconCircleLabelList"/>
    <dgm:cxn modelId="{07A930BF-476A-4F64-8E2B-9029E4786FBD}" type="presParOf" srcId="{F45CCB67-2D15-45DF-82D9-9FC80D261AB4}" destId="{46B43E0E-9880-4A70-86B1-021153E3FE76}" srcOrd="10" destOrd="0" presId="urn:microsoft.com/office/officeart/2018/5/layout/IconCircleLabelList"/>
    <dgm:cxn modelId="{2AEE9A31-F014-42C7-9325-9455A4A98A96}" type="presParOf" srcId="{46B43E0E-9880-4A70-86B1-021153E3FE76}" destId="{7D76CB59-4D85-4962-8FA2-07FBDEF7799F}" srcOrd="0" destOrd="0" presId="urn:microsoft.com/office/officeart/2018/5/layout/IconCircleLabelList"/>
    <dgm:cxn modelId="{FC6BB436-13E2-403E-804D-1BF49C1EE89D}" type="presParOf" srcId="{46B43E0E-9880-4A70-86B1-021153E3FE76}" destId="{EFDE8BD6-2411-4F6C-ADC0-FE5D9B91860D}" srcOrd="1" destOrd="0" presId="urn:microsoft.com/office/officeart/2018/5/layout/IconCircleLabelList"/>
    <dgm:cxn modelId="{C3818ECF-AF22-4D99-AF39-0F252FD68876}" type="presParOf" srcId="{46B43E0E-9880-4A70-86B1-021153E3FE76}" destId="{4BB30720-D9AC-4678-B7E1-63D4266E5C1D}" srcOrd="2" destOrd="0" presId="urn:microsoft.com/office/officeart/2018/5/layout/IconCircleLabelList"/>
    <dgm:cxn modelId="{C70F807B-B58A-4A82-9493-DAF0213F2B35}" type="presParOf" srcId="{46B43E0E-9880-4A70-86B1-021153E3FE76}" destId="{D5EE069E-8281-464C-81E6-E1BBE5A2A4EA}"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521FC2E-2861-4D71-BA11-E0B2DBD4C46C}"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D19B5B55-667D-4694-A5CA-12E2A37581A9}">
      <dgm:prSet/>
      <dgm:spPr/>
      <dgm:t>
        <a:bodyPr/>
        <a:lstStyle/>
        <a:p>
          <a:r>
            <a:rPr lang="en-US"/>
            <a:t>The keylogger solution implemented in python allows users to start and stop the keylogger using buttons in the GUI interface. The keylogger captures keyboard events such as key presses, releases, and holds, and logs them into two separate files: a text file (key_log.txt) and a JSON file (key_log.json).</a:t>
          </a:r>
        </a:p>
      </dgm:t>
    </dgm:pt>
    <dgm:pt modelId="{A9305A87-E3B2-40DB-9247-4A2289B8B6A3}" type="parTrans" cxnId="{31A637D2-02A1-4902-B7B2-D32ADAA05E0B}">
      <dgm:prSet/>
      <dgm:spPr/>
      <dgm:t>
        <a:bodyPr/>
        <a:lstStyle/>
        <a:p>
          <a:endParaRPr lang="en-US"/>
        </a:p>
      </dgm:t>
    </dgm:pt>
    <dgm:pt modelId="{14AD9C9B-02E9-4D88-98D0-0A06EB3031CE}" type="sibTrans" cxnId="{31A637D2-02A1-4902-B7B2-D32ADAA05E0B}">
      <dgm:prSet/>
      <dgm:spPr/>
      <dgm:t>
        <a:bodyPr/>
        <a:lstStyle/>
        <a:p>
          <a:endParaRPr lang="en-US"/>
        </a:p>
      </dgm:t>
    </dgm:pt>
    <dgm:pt modelId="{AF6389FF-4D3B-4DE1-B4FC-C6E9211EA12B}">
      <dgm:prSet/>
      <dgm:spPr/>
      <dgm:t>
        <a:bodyPr/>
        <a:lstStyle/>
        <a:p>
          <a:r>
            <a:rPr lang="en-US"/>
            <a:t>The GUI provides feedback to the user about the status of the keylogger (whether it's running or stopped) through a label. Additionally, it disables the "Start" button while the keylogger is running and enables it when the keylogger is stopped, ensuring that the user cannot start multiple instances of the keylogger simultaneously.</a:t>
          </a:r>
        </a:p>
      </dgm:t>
    </dgm:pt>
    <dgm:pt modelId="{8A80F4AE-06C5-4EAA-9E80-57AA3F21BC8A}" type="parTrans" cxnId="{75013A05-20FB-4417-B7D1-52357F2E9CF7}">
      <dgm:prSet/>
      <dgm:spPr/>
      <dgm:t>
        <a:bodyPr/>
        <a:lstStyle/>
        <a:p>
          <a:endParaRPr lang="en-US"/>
        </a:p>
      </dgm:t>
    </dgm:pt>
    <dgm:pt modelId="{2CCF65D8-1519-4C82-ADAF-9D92EF44C529}" type="sibTrans" cxnId="{75013A05-20FB-4417-B7D1-52357F2E9CF7}">
      <dgm:prSet/>
      <dgm:spPr/>
      <dgm:t>
        <a:bodyPr/>
        <a:lstStyle/>
        <a:p>
          <a:endParaRPr lang="en-US"/>
        </a:p>
      </dgm:t>
    </dgm:pt>
    <dgm:pt modelId="{99F55E39-F6EF-4669-95A1-2BBE8F6CC0EF}" type="pres">
      <dgm:prSet presAssocID="{A521FC2E-2861-4D71-BA11-E0B2DBD4C46C}" presName="hierChild1" presStyleCnt="0">
        <dgm:presLayoutVars>
          <dgm:chPref val="1"/>
          <dgm:dir/>
          <dgm:animOne val="branch"/>
          <dgm:animLvl val="lvl"/>
          <dgm:resizeHandles/>
        </dgm:presLayoutVars>
      </dgm:prSet>
      <dgm:spPr/>
    </dgm:pt>
    <dgm:pt modelId="{3E7870EA-26E3-4D26-9D4B-F92198BB86A4}" type="pres">
      <dgm:prSet presAssocID="{D19B5B55-667D-4694-A5CA-12E2A37581A9}" presName="hierRoot1" presStyleCnt="0"/>
      <dgm:spPr/>
    </dgm:pt>
    <dgm:pt modelId="{6FDB936D-B528-4C32-9A12-6E5102D43D30}" type="pres">
      <dgm:prSet presAssocID="{D19B5B55-667D-4694-A5CA-12E2A37581A9}" presName="composite" presStyleCnt="0"/>
      <dgm:spPr/>
    </dgm:pt>
    <dgm:pt modelId="{4D15292F-173D-417C-A29B-D5B1ACA8A863}" type="pres">
      <dgm:prSet presAssocID="{D19B5B55-667D-4694-A5CA-12E2A37581A9}" presName="background" presStyleLbl="node0" presStyleIdx="0" presStyleCnt="2"/>
      <dgm:spPr/>
    </dgm:pt>
    <dgm:pt modelId="{1B985B30-E0C6-4A61-928E-03AADD8EA05A}" type="pres">
      <dgm:prSet presAssocID="{D19B5B55-667D-4694-A5CA-12E2A37581A9}" presName="text" presStyleLbl="fgAcc0" presStyleIdx="0" presStyleCnt="2">
        <dgm:presLayoutVars>
          <dgm:chPref val="3"/>
        </dgm:presLayoutVars>
      </dgm:prSet>
      <dgm:spPr/>
    </dgm:pt>
    <dgm:pt modelId="{6986EEFB-F3D9-49B9-B6B9-A57D4615C6E1}" type="pres">
      <dgm:prSet presAssocID="{D19B5B55-667D-4694-A5CA-12E2A37581A9}" presName="hierChild2" presStyleCnt="0"/>
      <dgm:spPr/>
    </dgm:pt>
    <dgm:pt modelId="{B68FDA25-2EAF-43F9-92DE-E104C30272AF}" type="pres">
      <dgm:prSet presAssocID="{AF6389FF-4D3B-4DE1-B4FC-C6E9211EA12B}" presName="hierRoot1" presStyleCnt="0"/>
      <dgm:spPr/>
    </dgm:pt>
    <dgm:pt modelId="{CE953F1D-663D-4E33-844C-E3E130769A82}" type="pres">
      <dgm:prSet presAssocID="{AF6389FF-4D3B-4DE1-B4FC-C6E9211EA12B}" presName="composite" presStyleCnt="0"/>
      <dgm:spPr/>
    </dgm:pt>
    <dgm:pt modelId="{40C8E7B4-38AA-4DF7-A6E1-BCEF127392DE}" type="pres">
      <dgm:prSet presAssocID="{AF6389FF-4D3B-4DE1-B4FC-C6E9211EA12B}" presName="background" presStyleLbl="node0" presStyleIdx="1" presStyleCnt="2"/>
      <dgm:spPr/>
    </dgm:pt>
    <dgm:pt modelId="{6D6C5986-FD10-4470-BAEB-E9E17922F50A}" type="pres">
      <dgm:prSet presAssocID="{AF6389FF-4D3B-4DE1-B4FC-C6E9211EA12B}" presName="text" presStyleLbl="fgAcc0" presStyleIdx="1" presStyleCnt="2">
        <dgm:presLayoutVars>
          <dgm:chPref val="3"/>
        </dgm:presLayoutVars>
      </dgm:prSet>
      <dgm:spPr/>
    </dgm:pt>
    <dgm:pt modelId="{4188EDAF-53D1-4B32-BF65-FB5BF402005C}" type="pres">
      <dgm:prSet presAssocID="{AF6389FF-4D3B-4DE1-B4FC-C6E9211EA12B}" presName="hierChild2" presStyleCnt="0"/>
      <dgm:spPr/>
    </dgm:pt>
  </dgm:ptLst>
  <dgm:cxnLst>
    <dgm:cxn modelId="{75013A05-20FB-4417-B7D1-52357F2E9CF7}" srcId="{A521FC2E-2861-4D71-BA11-E0B2DBD4C46C}" destId="{AF6389FF-4D3B-4DE1-B4FC-C6E9211EA12B}" srcOrd="1" destOrd="0" parTransId="{8A80F4AE-06C5-4EAA-9E80-57AA3F21BC8A}" sibTransId="{2CCF65D8-1519-4C82-ADAF-9D92EF44C529}"/>
    <dgm:cxn modelId="{7DE43A82-15F4-492B-9CA5-23760755C385}" type="presOf" srcId="{A521FC2E-2861-4D71-BA11-E0B2DBD4C46C}" destId="{99F55E39-F6EF-4669-95A1-2BBE8F6CC0EF}" srcOrd="0" destOrd="0" presId="urn:microsoft.com/office/officeart/2005/8/layout/hierarchy1"/>
    <dgm:cxn modelId="{31A637D2-02A1-4902-B7B2-D32ADAA05E0B}" srcId="{A521FC2E-2861-4D71-BA11-E0B2DBD4C46C}" destId="{D19B5B55-667D-4694-A5CA-12E2A37581A9}" srcOrd="0" destOrd="0" parTransId="{A9305A87-E3B2-40DB-9247-4A2289B8B6A3}" sibTransId="{14AD9C9B-02E9-4D88-98D0-0A06EB3031CE}"/>
    <dgm:cxn modelId="{87F14DD8-0A7A-42FB-96F5-450710E663D0}" type="presOf" srcId="{D19B5B55-667D-4694-A5CA-12E2A37581A9}" destId="{1B985B30-E0C6-4A61-928E-03AADD8EA05A}" srcOrd="0" destOrd="0" presId="urn:microsoft.com/office/officeart/2005/8/layout/hierarchy1"/>
    <dgm:cxn modelId="{C9C496E7-178F-4185-970E-51A6A582DF9C}" type="presOf" srcId="{AF6389FF-4D3B-4DE1-B4FC-C6E9211EA12B}" destId="{6D6C5986-FD10-4470-BAEB-E9E17922F50A}" srcOrd="0" destOrd="0" presId="urn:microsoft.com/office/officeart/2005/8/layout/hierarchy1"/>
    <dgm:cxn modelId="{85B2340D-1AF0-4A43-B146-0BF3151252EF}" type="presParOf" srcId="{99F55E39-F6EF-4669-95A1-2BBE8F6CC0EF}" destId="{3E7870EA-26E3-4D26-9D4B-F92198BB86A4}" srcOrd="0" destOrd="0" presId="urn:microsoft.com/office/officeart/2005/8/layout/hierarchy1"/>
    <dgm:cxn modelId="{715F3018-CC47-4E51-A388-B042D104DF3C}" type="presParOf" srcId="{3E7870EA-26E3-4D26-9D4B-F92198BB86A4}" destId="{6FDB936D-B528-4C32-9A12-6E5102D43D30}" srcOrd="0" destOrd="0" presId="urn:microsoft.com/office/officeart/2005/8/layout/hierarchy1"/>
    <dgm:cxn modelId="{12549A7F-5BFB-493E-BBA8-1291543DCEB6}" type="presParOf" srcId="{6FDB936D-B528-4C32-9A12-6E5102D43D30}" destId="{4D15292F-173D-417C-A29B-D5B1ACA8A863}" srcOrd="0" destOrd="0" presId="urn:microsoft.com/office/officeart/2005/8/layout/hierarchy1"/>
    <dgm:cxn modelId="{4CB6FEFE-FE07-44F3-AC62-67DFB47F4746}" type="presParOf" srcId="{6FDB936D-B528-4C32-9A12-6E5102D43D30}" destId="{1B985B30-E0C6-4A61-928E-03AADD8EA05A}" srcOrd="1" destOrd="0" presId="urn:microsoft.com/office/officeart/2005/8/layout/hierarchy1"/>
    <dgm:cxn modelId="{AC889573-252E-46AC-B4A8-5959373C6F37}" type="presParOf" srcId="{3E7870EA-26E3-4D26-9D4B-F92198BB86A4}" destId="{6986EEFB-F3D9-49B9-B6B9-A57D4615C6E1}" srcOrd="1" destOrd="0" presId="urn:microsoft.com/office/officeart/2005/8/layout/hierarchy1"/>
    <dgm:cxn modelId="{8C0753E9-B03E-4A9D-9619-1EB67A856F88}" type="presParOf" srcId="{99F55E39-F6EF-4669-95A1-2BBE8F6CC0EF}" destId="{B68FDA25-2EAF-43F9-92DE-E104C30272AF}" srcOrd="1" destOrd="0" presId="urn:microsoft.com/office/officeart/2005/8/layout/hierarchy1"/>
    <dgm:cxn modelId="{91EEC756-731D-4E4B-B418-6D23B938AFFD}" type="presParOf" srcId="{B68FDA25-2EAF-43F9-92DE-E104C30272AF}" destId="{CE953F1D-663D-4E33-844C-E3E130769A82}" srcOrd="0" destOrd="0" presId="urn:microsoft.com/office/officeart/2005/8/layout/hierarchy1"/>
    <dgm:cxn modelId="{ED5C6DD5-7EB0-4497-8170-31731A7B8A92}" type="presParOf" srcId="{CE953F1D-663D-4E33-844C-E3E130769A82}" destId="{40C8E7B4-38AA-4DF7-A6E1-BCEF127392DE}" srcOrd="0" destOrd="0" presId="urn:microsoft.com/office/officeart/2005/8/layout/hierarchy1"/>
    <dgm:cxn modelId="{6EF3909D-4FD1-4CDF-AE68-3A037170A17E}" type="presParOf" srcId="{CE953F1D-663D-4E33-844C-E3E130769A82}" destId="{6D6C5986-FD10-4470-BAEB-E9E17922F50A}" srcOrd="1" destOrd="0" presId="urn:microsoft.com/office/officeart/2005/8/layout/hierarchy1"/>
    <dgm:cxn modelId="{460922F2-BBE5-4662-9D95-27B1455A58B5}" type="presParOf" srcId="{B68FDA25-2EAF-43F9-92DE-E104C30272AF}" destId="{4188EDAF-53D1-4B32-BF65-FB5BF402005C}"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5C5E29A-E574-444C-BEE6-327F8ACC7013}" type="doc">
      <dgm:prSet loTypeId="urn:microsoft.com/office/officeart/2005/8/layout/list1" loCatId="list" qsTypeId="urn:microsoft.com/office/officeart/2005/8/quickstyle/simple4" qsCatId="simple" csTypeId="urn:microsoft.com/office/officeart/2005/8/colors/colorful1" csCatId="colorful"/>
      <dgm:spPr/>
      <dgm:t>
        <a:bodyPr/>
        <a:lstStyle/>
        <a:p>
          <a:endParaRPr lang="en-US"/>
        </a:p>
      </dgm:t>
    </dgm:pt>
    <dgm:pt modelId="{AF644069-E3B5-4791-8BC8-92B415C561A3}">
      <dgm:prSet/>
      <dgm:spPr/>
      <dgm:t>
        <a:bodyPr/>
        <a:lstStyle/>
        <a:p>
          <a:r>
            <a:rPr lang="en-US" b="1" i="0" baseline="0"/>
            <a:t>1.Initialization:</a:t>
          </a:r>
          <a:endParaRPr lang="en-US"/>
        </a:p>
      </dgm:t>
    </dgm:pt>
    <dgm:pt modelId="{B30D0AF2-4A7D-4547-BFF6-428122FA3838}" type="parTrans" cxnId="{5378BC39-30BC-4C95-BFFA-BE0E218192D1}">
      <dgm:prSet/>
      <dgm:spPr/>
      <dgm:t>
        <a:bodyPr/>
        <a:lstStyle/>
        <a:p>
          <a:endParaRPr lang="en-US"/>
        </a:p>
      </dgm:t>
    </dgm:pt>
    <dgm:pt modelId="{BD60B5AF-9501-421F-B141-CEB07C45335A}" type="sibTrans" cxnId="{5378BC39-30BC-4C95-BFFA-BE0E218192D1}">
      <dgm:prSet/>
      <dgm:spPr/>
      <dgm:t>
        <a:bodyPr/>
        <a:lstStyle/>
        <a:p>
          <a:endParaRPr lang="en-US"/>
        </a:p>
      </dgm:t>
    </dgm:pt>
    <dgm:pt modelId="{11DE7A5F-C4F8-4129-B963-487DF23D86CE}">
      <dgm:prSet/>
      <dgm:spPr/>
      <dgm:t>
        <a:bodyPr/>
        <a:lstStyle/>
        <a:p>
          <a:r>
            <a:rPr lang="en-US" b="0" i="0" baseline="0"/>
            <a:t>Set up a list and variables to track key events. </a:t>
          </a:r>
          <a:endParaRPr lang="en-US"/>
        </a:p>
      </dgm:t>
    </dgm:pt>
    <dgm:pt modelId="{E8F81BAD-A604-4CA0-9318-BF9953F299B1}" type="parTrans" cxnId="{67CFF373-BC38-4B8E-AB08-8A3B1A699E19}">
      <dgm:prSet/>
      <dgm:spPr/>
      <dgm:t>
        <a:bodyPr/>
        <a:lstStyle/>
        <a:p>
          <a:endParaRPr lang="en-US"/>
        </a:p>
      </dgm:t>
    </dgm:pt>
    <dgm:pt modelId="{17002AD1-1EC9-44B5-A9C7-0F3199E0457A}" type="sibTrans" cxnId="{67CFF373-BC38-4B8E-AB08-8A3B1A699E19}">
      <dgm:prSet/>
      <dgm:spPr/>
      <dgm:t>
        <a:bodyPr/>
        <a:lstStyle/>
        <a:p>
          <a:endParaRPr lang="en-US"/>
        </a:p>
      </dgm:t>
    </dgm:pt>
    <dgm:pt modelId="{3DFB958A-C51D-4545-9D49-DFECBF583B38}">
      <dgm:prSet/>
      <dgm:spPr/>
      <dgm:t>
        <a:bodyPr/>
        <a:lstStyle/>
        <a:p>
          <a:r>
            <a:rPr lang="en-US" b="1" i="0" baseline="0"/>
            <a:t>Logging Functions:</a:t>
          </a:r>
          <a:endParaRPr lang="en-US"/>
        </a:p>
      </dgm:t>
    </dgm:pt>
    <dgm:pt modelId="{DFCAE73E-FF06-41D2-8D3E-C359ED6BEB5C}" type="parTrans" cxnId="{269588F4-7057-4EB7-9FEF-CDB18C7FEE7D}">
      <dgm:prSet/>
      <dgm:spPr/>
      <dgm:t>
        <a:bodyPr/>
        <a:lstStyle/>
        <a:p>
          <a:endParaRPr lang="en-US"/>
        </a:p>
      </dgm:t>
    </dgm:pt>
    <dgm:pt modelId="{CF8E8158-6786-45DF-83C9-AA5FC104E70D}" type="sibTrans" cxnId="{269588F4-7057-4EB7-9FEF-CDB18C7FEE7D}">
      <dgm:prSet/>
      <dgm:spPr/>
      <dgm:t>
        <a:bodyPr/>
        <a:lstStyle/>
        <a:p>
          <a:endParaRPr lang="en-US"/>
        </a:p>
      </dgm:t>
    </dgm:pt>
    <dgm:pt modelId="{B2A52445-8DD9-4C9C-8283-9EA1B88B7FDD}">
      <dgm:prSet/>
      <dgm:spPr/>
      <dgm:t>
        <a:bodyPr/>
        <a:lstStyle/>
        <a:p>
          <a:r>
            <a:rPr lang="en-US" b="0" i="0" baseline="0"/>
            <a:t>Implement functions to log keys to text and JSON. </a:t>
          </a:r>
          <a:endParaRPr lang="en-US"/>
        </a:p>
      </dgm:t>
    </dgm:pt>
    <dgm:pt modelId="{97B20AAF-B7A5-4ABE-8F4F-8884DF37F8B0}" type="parTrans" cxnId="{36E0695D-0FD7-4ED8-BDE2-AB2725D2B208}">
      <dgm:prSet/>
      <dgm:spPr/>
      <dgm:t>
        <a:bodyPr/>
        <a:lstStyle/>
        <a:p>
          <a:endParaRPr lang="en-US"/>
        </a:p>
      </dgm:t>
    </dgm:pt>
    <dgm:pt modelId="{18FBD30D-A1D3-45DC-B106-51A6706BC9D3}" type="sibTrans" cxnId="{36E0695D-0FD7-4ED8-BDE2-AB2725D2B208}">
      <dgm:prSet/>
      <dgm:spPr/>
      <dgm:t>
        <a:bodyPr/>
        <a:lstStyle/>
        <a:p>
          <a:endParaRPr lang="en-US"/>
        </a:p>
      </dgm:t>
    </dgm:pt>
    <dgm:pt modelId="{555E7962-D8F1-4E15-928A-027804CF19E3}">
      <dgm:prSet/>
      <dgm:spPr/>
      <dgm:t>
        <a:bodyPr/>
        <a:lstStyle/>
        <a:p>
          <a:r>
            <a:rPr lang="en-US" b="1" i="0" baseline="0"/>
            <a:t>Event Handlers:</a:t>
          </a:r>
          <a:endParaRPr lang="en-US"/>
        </a:p>
      </dgm:t>
    </dgm:pt>
    <dgm:pt modelId="{F77B6AC8-19F8-4D0B-BFF9-7760E193FCB4}" type="parTrans" cxnId="{F741B0D9-1F13-4165-AC29-1A01555EBD0F}">
      <dgm:prSet/>
      <dgm:spPr/>
      <dgm:t>
        <a:bodyPr/>
        <a:lstStyle/>
        <a:p>
          <a:endParaRPr lang="en-US"/>
        </a:p>
      </dgm:t>
    </dgm:pt>
    <dgm:pt modelId="{34C26FB5-DE6C-4155-A052-C355F417DECA}" type="sibTrans" cxnId="{F741B0D9-1F13-4165-AC29-1A01555EBD0F}">
      <dgm:prSet/>
      <dgm:spPr/>
      <dgm:t>
        <a:bodyPr/>
        <a:lstStyle/>
        <a:p>
          <a:endParaRPr lang="en-US"/>
        </a:p>
      </dgm:t>
    </dgm:pt>
    <dgm:pt modelId="{B3DAD01C-3854-404C-94D1-32DC5581F908}">
      <dgm:prSet/>
      <dgm:spPr/>
      <dgm:t>
        <a:bodyPr/>
        <a:lstStyle/>
        <a:p>
          <a:r>
            <a:rPr lang="en-US" b="0" i="0" baseline="0"/>
            <a:t>Define actions for key press and release. </a:t>
          </a:r>
          <a:endParaRPr lang="en-US"/>
        </a:p>
      </dgm:t>
    </dgm:pt>
    <dgm:pt modelId="{F8C2D6FA-BEF7-446C-A215-4055EE5DB265}" type="parTrans" cxnId="{63607A1E-9900-4988-B837-20854929703F}">
      <dgm:prSet/>
      <dgm:spPr/>
      <dgm:t>
        <a:bodyPr/>
        <a:lstStyle/>
        <a:p>
          <a:endParaRPr lang="en-US"/>
        </a:p>
      </dgm:t>
    </dgm:pt>
    <dgm:pt modelId="{127D1F72-84EF-4394-BF8C-13DA6CD0F43D}" type="sibTrans" cxnId="{63607A1E-9900-4988-B837-20854929703F}">
      <dgm:prSet/>
      <dgm:spPr/>
      <dgm:t>
        <a:bodyPr/>
        <a:lstStyle/>
        <a:p>
          <a:endParaRPr lang="en-US"/>
        </a:p>
      </dgm:t>
    </dgm:pt>
    <dgm:pt modelId="{CA792FBB-C9D2-4619-9CDF-A29155CCDDFD}">
      <dgm:prSet/>
      <dgm:spPr/>
      <dgm:t>
        <a:bodyPr/>
        <a:lstStyle/>
        <a:p>
          <a:r>
            <a:rPr lang="en-US" b="1" i="0" baseline="0"/>
            <a:t>Keylogger Controls:</a:t>
          </a:r>
          <a:endParaRPr lang="en-US"/>
        </a:p>
      </dgm:t>
    </dgm:pt>
    <dgm:pt modelId="{6587C811-EB2E-4C35-B534-639F0066F69D}" type="parTrans" cxnId="{F28AA964-4658-4AD9-ADED-BB1FD3873595}">
      <dgm:prSet/>
      <dgm:spPr/>
      <dgm:t>
        <a:bodyPr/>
        <a:lstStyle/>
        <a:p>
          <a:endParaRPr lang="en-US"/>
        </a:p>
      </dgm:t>
    </dgm:pt>
    <dgm:pt modelId="{98C13F27-CF7D-47C8-BF39-B741F1406F7A}" type="sibTrans" cxnId="{F28AA964-4658-4AD9-ADED-BB1FD3873595}">
      <dgm:prSet/>
      <dgm:spPr/>
      <dgm:t>
        <a:bodyPr/>
        <a:lstStyle/>
        <a:p>
          <a:endParaRPr lang="en-US"/>
        </a:p>
      </dgm:t>
    </dgm:pt>
    <dgm:pt modelId="{FA69DBE6-F09B-4A5E-B981-D41DB0240E41}">
      <dgm:prSet/>
      <dgm:spPr/>
      <dgm:t>
        <a:bodyPr/>
        <a:lstStyle/>
        <a:p>
          <a:r>
            <a:rPr lang="en-US" b="0" i="0" baseline="0"/>
            <a:t>Create functions to start and stop logging. </a:t>
          </a:r>
          <a:endParaRPr lang="en-US"/>
        </a:p>
      </dgm:t>
    </dgm:pt>
    <dgm:pt modelId="{664E7948-FA89-47F1-B03A-D63946A611EE}" type="parTrans" cxnId="{2CD26A49-95F4-44DF-AA95-A4E8FF93715D}">
      <dgm:prSet/>
      <dgm:spPr/>
      <dgm:t>
        <a:bodyPr/>
        <a:lstStyle/>
        <a:p>
          <a:endParaRPr lang="en-US"/>
        </a:p>
      </dgm:t>
    </dgm:pt>
    <dgm:pt modelId="{2EE89462-9600-4569-8E4E-D5BF90F2AABF}" type="sibTrans" cxnId="{2CD26A49-95F4-44DF-AA95-A4E8FF93715D}">
      <dgm:prSet/>
      <dgm:spPr/>
      <dgm:t>
        <a:bodyPr/>
        <a:lstStyle/>
        <a:p>
          <a:endParaRPr lang="en-US"/>
        </a:p>
      </dgm:t>
    </dgm:pt>
    <dgm:pt modelId="{6354BFCA-442E-4A54-8CE4-F9C040E7FEC6}">
      <dgm:prSet/>
      <dgm:spPr/>
      <dgm:t>
        <a:bodyPr/>
        <a:lstStyle/>
        <a:p>
          <a:r>
            <a:rPr lang="en-US" b="1" i="0" baseline="0"/>
            <a:t>GUI Configuration:</a:t>
          </a:r>
          <a:endParaRPr lang="en-US"/>
        </a:p>
      </dgm:t>
    </dgm:pt>
    <dgm:pt modelId="{F29394B6-AB29-42B7-BA4F-37F565C266A3}" type="parTrans" cxnId="{8DFC55D0-3088-4486-A192-DD840BD9765C}">
      <dgm:prSet/>
      <dgm:spPr/>
      <dgm:t>
        <a:bodyPr/>
        <a:lstStyle/>
        <a:p>
          <a:endParaRPr lang="en-US"/>
        </a:p>
      </dgm:t>
    </dgm:pt>
    <dgm:pt modelId="{029F9CB9-6ABB-4BFA-BBA2-6EB81B00AE4E}" type="sibTrans" cxnId="{8DFC55D0-3088-4486-A192-DD840BD9765C}">
      <dgm:prSet/>
      <dgm:spPr/>
      <dgm:t>
        <a:bodyPr/>
        <a:lstStyle/>
        <a:p>
          <a:endParaRPr lang="en-US"/>
        </a:p>
      </dgm:t>
    </dgm:pt>
    <dgm:pt modelId="{2F271DF7-AA5F-4AEE-A4C6-0C7D1CDB6A84}">
      <dgm:prSet/>
      <dgm:spPr/>
      <dgm:t>
        <a:bodyPr/>
        <a:lstStyle/>
        <a:p>
          <a:r>
            <a:rPr lang="en-US" b="0" i="0" baseline="0"/>
            <a:t>Set up the main window with buttons and labels. </a:t>
          </a:r>
          <a:endParaRPr lang="en-US"/>
        </a:p>
      </dgm:t>
    </dgm:pt>
    <dgm:pt modelId="{4DF6C3EC-A813-4160-B490-0BF9CA8319C3}" type="parTrans" cxnId="{1FAE3B48-7D70-4EB3-AC0C-A32C0627F3F4}">
      <dgm:prSet/>
      <dgm:spPr/>
      <dgm:t>
        <a:bodyPr/>
        <a:lstStyle/>
        <a:p>
          <a:endParaRPr lang="en-US"/>
        </a:p>
      </dgm:t>
    </dgm:pt>
    <dgm:pt modelId="{94C59D3B-E4A7-4652-93C2-E88F583590EB}" type="sibTrans" cxnId="{1FAE3B48-7D70-4EB3-AC0C-A32C0627F3F4}">
      <dgm:prSet/>
      <dgm:spPr/>
      <dgm:t>
        <a:bodyPr/>
        <a:lstStyle/>
        <a:p>
          <a:endParaRPr lang="en-US"/>
        </a:p>
      </dgm:t>
    </dgm:pt>
    <dgm:pt modelId="{149B3C35-9352-4F96-AF04-76696FB211AB}">
      <dgm:prSet/>
      <dgm:spPr/>
      <dgm:t>
        <a:bodyPr/>
        <a:lstStyle/>
        <a:p>
          <a:r>
            <a:rPr lang="en-US" b="1" i="0" baseline="0"/>
            <a:t>Main Loop:</a:t>
          </a:r>
          <a:endParaRPr lang="en-US"/>
        </a:p>
      </dgm:t>
    </dgm:pt>
    <dgm:pt modelId="{4F014D63-7B4B-4200-86E0-3D55AD36759F}" type="parTrans" cxnId="{95876FD4-4CAF-4189-A226-9CF27156BE3B}">
      <dgm:prSet/>
      <dgm:spPr/>
      <dgm:t>
        <a:bodyPr/>
        <a:lstStyle/>
        <a:p>
          <a:endParaRPr lang="en-US"/>
        </a:p>
      </dgm:t>
    </dgm:pt>
    <dgm:pt modelId="{E694D7A8-4975-40C4-A16D-7417BF0D88F3}" type="sibTrans" cxnId="{95876FD4-4CAF-4189-A226-9CF27156BE3B}">
      <dgm:prSet/>
      <dgm:spPr/>
      <dgm:t>
        <a:bodyPr/>
        <a:lstStyle/>
        <a:p>
          <a:endParaRPr lang="en-US"/>
        </a:p>
      </dgm:t>
    </dgm:pt>
    <dgm:pt modelId="{0B9606DD-952B-4E34-A883-4FB23AAC1B4D}">
      <dgm:prSet/>
      <dgm:spPr/>
      <dgm:t>
        <a:bodyPr/>
        <a:lstStyle/>
        <a:p>
          <a:r>
            <a:rPr lang="en-US" b="0" i="0" baseline="0"/>
            <a:t>Run the GUI loop to enable user interaction. </a:t>
          </a:r>
          <a:endParaRPr lang="en-US"/>
        </a:p>
      </dgm:t>
    </dgm:pt>
    <dgm:pt modelId="{1D8BC546-BE98-4762-95D5-63C47DB88049}" type="parTrans" cxnId="{D8C1DD67-FED4-416C-9356-BF600958EF0F}">
      <dgm:prSet/>
      <dgm:spPr/>
      <dgm:t>
        <a:bodyPr/>
        <a:lstStyle/>
        <a:p>
          <a:endParaRPr lang="en-US"/>
        </a:p>
      </dgm:t>
    </dgm:pt>
    <dgm:pt modelId="{CD9EB55C-518B-4A80-A019-611E40ACB4B4}" type="sibTrans" cxnId="{D8C1DD67-FED4-416C-9356-BF600958EF0F}">
      <dgm:prSet/>
      <dgm:spPr/>
      <dgm:t>
        <a:bodyPr/>
        <a:lstStyle/>
        <a:p>
          <a:endParaRPr lang="en-US"/>
        </a:p>
      </dgm:t>
    </dgm:pt>
    <dgm:pt modelId="{A66D3050-0E12-48FE-86B3-ECD3085556DD}" type="pres">
      <dgm:prSet presAssocID="{95C5E29A-E574-444C-BEE6-327F8ACC7013}" presName="linear" presStyleCnt="0">
        <dgm:presLayoutVars>
          <dgm:dir/>
          <dgm:animLvl val="lvl"/>
          <dgm:resizeHandles val="exact"/>
        </dgm:presLayoutVars>
      </dgm:prSet>
      <dgm:spPr/>
    </dgm:pt>
    <dgm:pt modelId="{0D094FDF-042A-4D21-BE32-15F7798157AA}" type="pres">
      <dgm:prSet presAssocID="{AF644069-E3B5-4791-8BC8-92B415C561A3}" presName="parentLin" presStyleCnt="0"/>
      <dgm:spPr/>
    </dgm:pt>
    <dgm:pt modelId="{413FB43C-F510-41F8-BCE8-89D5B501B9E3}" type="pres">
      <dgm:prSet presAssocID="{AF644069-E3B5-4791-8BC8-92B415C561A3}" presName="parentLeftMargin" presStyleLbl="node1" presStyleIdx="0" presStyleCnt="6"/>
      <dgm:spPr/>
    </dgm:pt>
    <dgm:pt modelId="{346467F4-191C-4B59-8AB8-8DFE51585D97}" type="pres">
      <dgm:prSet presAssocID="{AF644069-E3B5-4791-8BC8-92B415C561A3}" presName="parentText" presStyleLbl="node1" presStyleIdx="0" presStyleCnt="6">
        <dgm:presLayoutVars>
          <dgm:chMax val="0"/>
          <dgm:bulletEnabled val="1"/>
        </dgm:presLayoutVars>
      </dgm:prSet>
      <dgm:spPr/>
    </dgm:pt>
    <dgm:pt modelId="{D484D728-9344-410D-B140-DDF6AC95B195}" type="pres">
      <dgm:prSet presAssocID="{AF644069-E3B5-4791-8BC8-92B415C561A3}" presName="negativeSpace" presStyleCnt="0"/>
      <dgm:spPr/>
    </dgm:pt>
    <dgm:pt modelId="{CE33789B-EC73-467D-8898-310B78AA4816}" type="pres">
      <dgm:prSet presAssocID="{AF644069-E3B5-4791-8BC8-92B415C561A3}" presName="childText" presStyleLbl="conFgAcc1" presStyleIdx="0" presStyleCnt="6">
        <dgm:presLayoutVars>
          <dgm:bulletEnabled val="1"/>
        </dgm:presLayoutVars>
      </dgm:prSet>
      <dgm:spPr/>
    </dgm:pt>
    <dgm:pt modelId="{F0BE1E5C-B90E-4C01-8CC5-8561F73743AA}" type="pres">
      <dgm:prSet presAssocID="{BD60B5AF-9501-421F-B141-CEB07C45335A}" presName="spaceBetweenRectangles" presStyleCnt="0"/>
      <dgm:spPr/>
    </dgm:pt>
    <dgm:pt modelId="{2DE598B5-FA37-4591-B16B-0C33D585A6A4}" type="pres">
      <dgm:prSet presAssocID="{3DFB958A-C51D-4545-9D49-DFECBF583B38}" presName="parentLin" presStyleCnt="0"/>
      <dgm:spPr/>
    </dgm:pt>
    <dgm:pt modelId="{C889BCB0-7CB4-49BA-9434-0A3BF19D01CD}" type="pres">
      <dgm:prSet presAssocID="{3DFB958A-C51D-4545-9D49-DFECBF583B38}" presName="parentLeftMargin" presStyleLbl="node1" presStyleIdx="0" presStyleCnt="6"/>
      <dgm:spPr/>
    </dgm:pt>
    <dgm:pt modelId="{F360E493-A6B7-49A3-B3AF-5FF771DBBF7E}" type="pres">
      <dgm:prSet presAssocID="{3DFB958A-C51D-4545-9D49-DFECBF583B38}" presName="parentText" presStyleLbl="node1" presStyleIdx="1" presStyleCnt="6">
        <dgm:presLayoutVars>
          <dgm:chMax val="0"/>
          <dgm:bulletEnabled val="1"/>
        </dgm:presLayoutVars>
      </dgm:prSet>
      <dgm:spPr/>
    </dgm:pt>
    <dgm:pt modelId="{33B74802-17BB-4F39-835D-F16F7BDE1570}" type="pres">
      <dgm:prSet presAssocID="{3DFB958A-C51D-4545-9D49-DFECBF583B38}" presName="negativeSpace" presStyleCnt="0"/>
      <dgm:spPr/>
    </dgm:pt>
    <dgm:pt modelId="{8BC76925-B330-48AE-A7AA-60EFA5B14348}" type="pres">
      <dgm:prSet presAssocID="{3DFB958A-C51D-4545-9D49-DFECBF583B38}" presName="childText" presStyleLbl="conFgAcc1" presStyleIdx="1" presStyleCnt="6">
        <dgm:presLayoutVars>
          <dgm:bulletEnabled val="1"/>
        </dgm:presLayoutVars>
      </dgm:prSet>
      <dgm:spPr/>
    </dgm:pt>
    <dgm:pt modelId="{583A472F-90BC-49C1-AE59-182A263E6760}" type="pres">
      <dgm:prSet presAssocID="{CF8E8158-6786-45DF-83C9-AA5FC104E70D}" presName="spaceBetweenRectangles" presStyleCnt="0"/>
      <dgm:spPr/>
    </dgm:pt>
    <dgm:pt modelId="{E76845A7-CCFC-418D-BC20-FD2B09A00F6F}" type="pres">
      <dgm:prSet presAssocID="{555E7962-D8F1-4E15-928A-027804CF19E3}" presName="parentLin" presStyleCnt="0"/>
      <dgm:spPr/>
    </dgm:pt>
    <dgm:pt modelId="{8FEE81C8-61D3-47E4-B946-E9F69BFB8D5B}" type="pres">
      <dgm:prSet presAssocID="{555E7962-D8F1-4E15-928A-027804CF19E3}" presName="parentLeftMargin" presStyleLbl="node1" presStyleIdx="1" presStyleCnt="6"/>
      <dgm:spPr/>
    </dgm:pt>
    <dgm:pt modelId="{AFC8D7AC-3D3E-43F5-910D-C9D830FF8319}" type="pres">
      <dgm:prSet presAssocID="{555E7962-D8F1-4E15-928A-027804CF19E3}" presName="parentText" presStyleLbl="node1" presStyleIdx="2" presStyleCnt="6">
        <dgm:presLayoutVars>
          <dgm:chMax val="0"/>
          <dgm:bulletEnabled val="1"/>
        </dgm:presLayoutVars>
      </dgm:prSet>
      <dgm:spPr/>
    </dgm:pt>
    <dgm:pt modelId="{1F31D897-1DC0-4968-A254-339B0B7FB451}" type="pres">
      <dgm:prSet presAssocID="{555E7962-D8F1-4E15-928A-027804CF19E3}" presName="negativeSpace" presStyleCnt="0"/>
      <dgm:spPr/>
    </dgm:pt>
    <dgm:pt modelId="{E51AAF55-647F-4466-9E24-F56433AB1F4A}" type="pres">
      <dgm:prSet presAssocID="{555E7962-D8F1-4E15-928A-027804CF19E3}" presName="childText" presStyleLbl="conFgAcc1" presStyleIdx="2" presStyleCnt="6">
        <dgm:presLayoutVars>
          <dgm:bulletEnabled val="1"/>
        </dgm:presLayoutVars>
      </dgm:prSet>
      <dgm:spPr/>
    </dgm:pt>
    <dgm:pt modelId="{6B6F260A-E2A6-45F3-97F9-2CF04AEA1219}" type="pres">
      <dgm:prSet presAssocID="{34C26FB5-DE6C-4155-A052-C355F417DECA}" presName="spaceBetweenRectangles" presStyleCnt="0"/>
      <dgm:spPr/>
    </dgm:pt>
    <dgm:pt modelId="{82D5E667-8118-494F-890B-77DCC0084EBF}" type="pres">
      <dgm:prSet presAssocID="{CA792FBB-C9D2-4619-9CDF-A29155CCDDFD}" presName="parentLin" presStyleCnt="0"/>
      <dgm:spPr/>
    </dgm:pt>
    <dgm:pt modelId="{94F09420-B64A-402A-9B44-BE2DFD4C2E71}" type="pres">
      <dgm:prSet presAssocID="{CA792FBB-C9D2-4619-9CDF-A29155CCDDFD}" presName="parentLeftMargin" presStyleLbl="node1" presStyleIdx="2" presStyleCnt="6"/>
      <dgm:spPr/>
    </dgm:pt>
    <dgm:pt modelId="{7F6A8076-ACF2-44F4-9182-616EAC5A158F}" type="pres">
      <dgm:prSet presAssocID="{CA792FBB-C9D2-4619-9CDF-A29155CCDDFD}" presName="parentText" presStyleLbl="node1" presStyleIdx="3" presStyleCnt="6">
        <dgm:presLayoutVars>
          <dgm:chMax val="0"/>
          <dgm:bulletEnabled val="1"/>
        </dgm:presLayoutVars>
      </dgm:prSet>
      <dgm:spPr/>
    </dgm:pt>
    <dgm:pt modelId="{C02152F3-C046-4C9E-8278-64C14163718E}" type="pres">
      <dgm:prSet presAssocID="{CA792FBB-C9D2-4619-9CDF-A29155CCDDFD}" presName="negativeSpace" presStyleCnt="0"/>
      <dgm:spPr/>
    </dgm:pt>
    <dgm:pt modelId="{8AA33807-5230-4BB8-8BB6-97E8C8624A18}" type="pres">
      <dgm:prSet presAssocID="{CA792FBB-C9D2-4619-9CDF-A29155CCDDFD}" presName="childText" presStyleLbl="conFgAcc1" presStyleIdx="3" presStyleCnt="6">
        <dgm:presLayoutVars>
          <dgm:bulletEnabled val="1"/>
        </dgm:presLayoutVars>
      </dgm:prSet>
      <dgm:spPr/>
    </dgm:pt>
    <dgm:pt modelId="{D05A5DE0-4AB2-4383-9630-E86C07C62CBA}" type="pres">
      <dgm:prSet presAssocID="{98C13F27-CF7D-47C8-BF39-B741F1406F7A}" presName="spaceBetweenRectangles" presStyleCnt="0"/>
      <dgm:spPr/>
    </dgm:pt>
    <dgm:pt modelId="{770D5BC8-3FCD-4253-8FE5-88DAEDB03679}" type="pres">
      <dgm:prSet presAssocID="{6354BFCA-442E-4A54-8CE4-F9C040E7FEC6}" presName="parentLin" presStyleCnt="0"/>
      <dgm:spPr/>
    </dgm:pt>
    <dgm:pt modelId="{FEF61F61-2FA1-4A46-B18D-7A5E76C971E7}" type="pres">
      <dgm:prSet presAssocID="{6354BFCA-442E-4A54-8CE4-F9C040E7FEC6}" presName="parentLeftMargin" presStyleLbl="node1" presStyleIdx="3" presStyleCnt="6"/>
      <dgm:spPr/>
    </dgm:pt>
    <dgm:pt modelId="{3B4846AB-F3C4-4BEB-AC54-6E27609E18ED}" type="pres">
      <dgm:prSet presAssocID="{6354BFCA-442E-4A54-8CE4-F9C040E7FEC6}" presName="parentText" presStyleLbl="node1" presStyleIdx="4" presStyleCnt="6">
        <dgm:presLayoutVars>
          <dgm:chMax val="0"/>
          <dgm:bulletEnabled val="1"/>
        </dgm:presLayoutVars>
      </dgm:prSet>
      <dgm:spPr/>
    </dgm:pt>
    <dgm:pt modelId="{A07F5008-6AF7-4182-863F-905868EFB930}" type="pres">
      <dgm:prSet presAssocID="{6354BFCA-442E-4A54-8CE4-F9C040E7FEC6}" presName="negativeSpace" presStyleCnt="0"/>
      <dgm:spPr/>
    </dgm:pt>
    <dgm:pt modelId="{1F9CC52D-B804-4249-9DAF-D84144579C97}" type="pres">
      <dgm:prSet presAssocID="{6354BFCA-442E-4A54-8CE4-F9C040E7FEC6}" presName="childText" presStyleLbl="conFgAcc1" presStyleIdx="4" presStyleCnt="6">
        <dgm:presLayoutVars>
          <dgm:bulletEnabled val="1"/>
        </dgm:presLayoutVars>
      </dgm:prSet>
      <dgm:spPr/>
    </dgm:pt>
    <dgm:pt modelId="{B1E905DF-0BA3-4A81-88F2-209328598825}" type="pres">
      <dgm:prSet presAssocID="{029F9CB9-6ABB-4BFA-BBA2-6EB81B00AE4E}" presName="spaceBetweenRectangles" presStyleCnt="0"/>
      <dgm:spPr/>
    </dgm:pt>
    <dgm:pt modelId="{765F6059-82A4-4F36-9AB2-5BB06B03E5C3}" type="pres">
      <dgm:prSet presAssocID="{149B3C35-9352-4F96-AF04-76696FB211AB}" presName="parentLin" presStyleCnt="0"/>
      <dgm:spPr/>
    </dgm:pt>
    <dgm:pt modelId="{A240A91E-9F45-42E2-BF0A-D48563899DE6}" type="pres">
      <dgm:prSet presAssocID="{149B3C35-9352-4F96-AF04-76696FB211AB}" presName="parentLeftMargin" presStyleLbl="node1" presStyleIdx="4" presStyleCnt="6"/>
      <dgm:spPr/>
    </dgm:pt>
    <dgm:pt modelId="{A02D7E4F-158A-44D5-B949-ED72E46E0942}" type="pres">
      <dgm:prSet presAssocID="{149B3C35-9352-4F96-AF04-76696FB211AB}" presName="parentText" presStyleLbl="node1" presStyleIdx="5" presStyleCnt="6">
        <dgm:presLayoutVars>
          <dgm:chMax val="0"/>
          <dgm:bulletEnabled val="1"/>
        </dgm:presLayoutVars>
      </dgm:prSet>
      <dgm:spPr/>
    </dgm:pt>
    <dgm:pt modelId="{A93FC771-E8F3-407F-A847-612E9ED937DD}" type="pres">
      <dgm:prSet presAssocID="{149B3C35-9352-4F96-AF04-76696FB211AB}" presName="negativeSpace" presStyleCnt="0"/>
      <dgm:spPr/>
    </dgm:pt>
    <dgm:pt modelId="{F3B8E56D-D429-4284-9985-5BBE273039C4}" type="pres">
      <dgm:prSet presAssocID="{149B3C35-9352-4F96-AF04-76696FB211AB}" presName="childText" presStyleLbl="conFgAcc1" presStyleIdx="5" presStyleCnt="6">
        <dgm:presLayoutVars>
          <dgm:bulletEnabled val="1"/>
        </dgm:presLayoutVars>
      </dgm:prSet>
      <dgm:spPr/>
    </dgm:pt>
  </dgm:ptLst>
  <dgm:cxnLst>
    <dgm:cxn modelId="{F7C56501-601B-4C97-93B0-00B14B48E1E2}" type="presOf" srcId="{555E7962-D8F1-4E15-928A-027804CF19E3}" destId="{AFC8D7AC-3D3E-43F5-910D-C9D830FF8319}" srcOrd="1" destOrd="0" presId="urn:microsoft.com/office/officeart/2005/8/layout/list1"/>
    <dgm:cxn modelId="{3E28BD10-A238-4B8E-ADDA-B2CFE7D699A3}" type="presOf" srcId="{6354BFCA-442E-4A54-8CE4-F9C040E7FEC6}" destId="{3B4846AB-F3C4-4BEB-AC54-6E27609E18ED}" srcOrd="1" destOrd="0" presId="urn:microsoft.com/office/officeart/2005/8/layout/list1"/>
    <dgm:cxn modelId="{E415A512-8509-43A5-8E6A-CE7C9319A35F}" type="presOf" srcId="{3DFB958A-C51D-4545-9D49-DFECBF583B38}" destId="{C889BCB0-7CB4-49BA-9434-0A3BF19D01CD}" srcOrd="0" destOrd="0" presId="urn:microsoft.com/office/officeart/2005/8/layout/list1"/>
    <dgm:cxn modelId="{63607A1E-9900-4988-B837-20854929703F}" srcId="{555E7962-D8F1-4E15-928A-027804CF19E3}" destId="{B3DAD01C-3854-404C-94D1-32DC5581F908}" srcOrd="0" destOrd="0" parTransId="{F8C2D6FA-BEF7-446C-A215-4055EE5DB265}" sibTransId="{127D1F72-84EF-4394-BF8C-13DA6CD0F43D}"/>
    <dgm:cxn modelId="{5CAAE824-64CA-4F02-8B15-97D49381B53D}" type="presOf" srcId="{2F271DF7-AA5F-4AEE-A4C6-0C7D1CDB6A84}" destId="{1F9CC52D-B804-4249-9DAF-D84144579C97}" srcOrd="0" destOrd="0" presId="urn:microsoft.com/office/officeart/2005/8/layout/list1"/>
    <dgm:cxn modelId="{5378BC39-30BC-4C95-BFFA-BE0E218192D1}" srcId="{95C5E29A-E574-444C-BEE6-327F8ACC7013}" destId="{AF644069-E3B5-4791-8BC8-92B415C561A3}" srcOrd="0" destOrd="0" parTransId="{B30D0AF2-4A7D-4547-BFF6-428122FA3838}" sibTransId="{BD60B5AF-9501-421F-B141-CEB07C45335A}"/>
    <dgm:cxn modelId="{864A6E5B-93D3-41D2-AD7A-AAF29A890261}" type="presOf" srcId="{149B3C35-9352-4F96-AF04-76696FB211AB}" destId="{A02D7E4F-158A-44D5-B949-ED72E46E0942}" srcOrd="1" destOrd="0" presId="urn:microsoft.com/office/officeart/2005/8/layout/list1"/>
    <dgm:cxn modelId="{36E0695D-0FD7-4ED8-BDE2-AB2725D2B208}" srcId="{3DFB958A-C51D-4545-9D49-DFECBF583B38}" destId="{B2A52445-8DD9-4C9C-8283-9EA1B88B7FDD}" srcOrd="0" destOrd="0" parTransId="{97B20AAF-B7A5-4ABE-8F4F-8884DF37F8B0}" sibTransId="{18FBD30D-A1D3-45DC-B106-51A6706BC9D3}"/>
    <dgm:cxn modelId="{F28AA964-4658-4AD9-ADED-BB1FD3873595}" srcId="{95C5E29A-E574-444C-BEE6-327F8ACC7013}" destId="{CA792FBB-C9D2-4619-9CDF-A29155CCDDFD}" srcOrd="3" destOrd="0" parTransId="{6587C811-EB2E-4C35-B534-639F0066F69D}" sibTransId="{98C13F27-CF7D-47C8-BF39-B741F1406F7A}"/>
    <dgm:cxn modelId="{D8C1DD67-FED4-416C-9356-BF600958EF0F}" srcId="{149B3C35-9352-4F96-AF04-76696FB211AB}" destId="{0B9606DD-952B-4E34-A883-4FB23AAC1B4D}" srcOrd="0" destOrd="0" parTransId="{1D8BC546-BE98-4762-95D5-63C47DB88049}" sibTransId="{CD9EB55C-518B-4A80-A019-611E40ACB4B4}"/>
    <dgm:cxn modelId="{1FAE3B48-7D70-4EB3-AC0C-A32C0627F3F4}" srcId="{6354BFCA-442E-4A54-8CE4-F9C040E7FEC6}" destId="{2F271DF7-AA5F-4AEE-A4C6-0C7D1CDB6A84}" srcOrd="0" destOrd="0" parTransId="{4DF6C3EC-A813-4160-B490-0BF9CA8319C3}" sibTransId="{94C59D3B-E4A7-4652-93C2-E88F583590EB}"/>
    <dgm:cxn modelId="{2CD26A49-95F4-44DF-AA95-A4E8FF93715D}" srcId="{CA792FBB-C9D2-4619-9CDF-A29155CCDDFD}" destId="{FA69DBE6-F09B-4A5E-B981-D41DB0240E41}" srcOrd="0" destOrd="0" parTransId="{664E7948-FA89-47F1-B03A-D63946A611EE}" sibTransId="{2EE89462-9600-4569-8E4E-D5BF90F2AABF}"/>
    <dgm:cxn modelId="{D44F6E52-7EC3-4CC7-B904-DF8FA649D91F}" type="presOf" srcId="{CA792FBB-C9D2-4619-9CDF-A29155CCDDFD}" destId="{94F09420-B64A-402A-9B44-BE2DFD4C2E71}" srcOrd="0" destOrd="0" presId="urn:microsoft.com/office/officeart/2005/8/layout/list1"/>
    <dgm:cxn modelId="{67CFF373-BC38-4B8E-AB08-8A3B1A699E19}" srcId="{AF644069-E3B5-4791-8BC8-92B415C561A3}" destId="{11DE7A5F-C4F8-4129-B963-487DF23D86CE}" srcOrd="0" destOrd="0" parTransId="{E8F81BAD-A604-4CA0-9318-BF9953F299B1}" sibTransId="{17002AD1-1EC9-44B5-A9C7-0F3199E0457A}"/>
    <dgm:cxn modelId="{3EB86355-0C50-4204-BDA5-1236724E1DAF}" type="presOf" srcId="{AF644069-E3B5-4791-8BC8-92B415C561A3}" destId="{346467F4-191C-4B59-8AB8-8DFE51585D97}" srcOrd="1" destOrd="0" presId="urn:microsoft.com/office/officeart/2005/8/layout/list1"/>
    <dgm:cxn modelId="{728F7591-6CD9-4697-B314-6456C131E7CD}" type="presOf" srcId="{AF644069-E3B5-4791-8BC8-92B415C561A3}" destId="{413FB43C-F510-41F8-BCE8-89D5B501B9E3}" srcOrd="0" destOrd="0" presId="urn:microsoft.com/office/officeart/2005/8/layout/list1"/>
    <dgm:cxn modelId="{22C34F93-CF93-469D-8F0C-6919A97644E6}" type="presOf" srcId="{555E7962-D8F1-4E15-928A-027804CF19E3}" destId="{8FEE81C8-61D3-47E4-B946-E9F69BFB8D5B}" srcOrd="0" destOrd="0" presId="urn:microsoft.com/office/officeart/2005/8/layout/list1"/>
    <dgm:cxn modelId="{1A9B4A99-3643-4E33-8B50-DAE2B3B5760E}" type="presOf" srcId="{CA792FBB-C9D2-4619-9CDF-A29155CCDDFD}" destId="{7F6A8076-ACF2-44F4-9182-616EAC5A158F}" srcOrd="1" destOrd="0" presId="urn:microsoft.com/office/officeart/2005/8/layout/list1"/>
    <dgm:cxn modelId="{ADB73AA5-6D6A-4A71-A4A2-4161A697C6AB}" type="presOf" srcId="{3DFB958A-C51D-4545-9D49-DFECBF583B38}" destId="{F360E493-A6B7-49A3-B3AF-5FF771DBBF7E}" srcOrd="1" destOrd="0" presId="urn:microsoft.com/office/officeart/2005/8/layout/list1"/>
    <dgm:cxn modelId="{DE1BFBA5-E5E9-4E99-B7CC-E5B1101E6B99}" type="presOf" srcId="{FA69DBE6-F09B-4A5E-B981-D41DB0240E41}" destId="{8AA33807-5230-4BB8-8BB6-97E8C8624A18}" srcOrd="0" destOrd="0" presId="urn:microsoft.com/office/officeart/2005/8/layout/list1"/>
    <dgm:cxn modelId="{D1D5C2AD-C437-452C-8473-63CCD67EC72E}" type="presOf" srcId="{95C5E29A-E574-444C-BEE6-327F8ACC7013}" destId="{A66D3050-0E12-48FE-86B3-ECD3085556DD}" srcOrd="0" destOrd="0" presId="urn:microsoft.com/office/officeart/2005/8/layout/list1"/>
    <dgm:cxn modelId="{8857ADB3-8F22-4AA8-8EA6-4B8712E63688}" type="presOf" srcId="{6354BFCA-442E-4A54-8CE4-F9C040E7FEC6}" destId="{FEF61F61-2FA1-4A46-B18D-7A5E76C971E7}" srcOrd="0" destOrd="0" presId="urn:microsoft.com/office/officeart/2005/8/layout/list1"/>
    <dgm:cxn modelId="{85E066B9-7B23-4E8F-B175-3EE00270B1C7}" type="presOf" srcId="{149B3C35-9352-4F96-AF04-76696FB211AB}" destId="{A240A91E-9F45-42E2-BF0A-D48563899DE6}" srcOrd="0" destOrd="0" presId="urn:microsoft.com/office/officeart/2005/8/layout/list1"/>
    <dgm:cxn modelId="{ECE0D9CC-D26D-4134-91F7-100C23303E4B}" type="presOf" srcId="{0B9606DD-952B-4E34-A883-4FB23AAC1B4D}" destId="{F3B8E56D-D429-4284-9985-5BBE273039C4}" srcOrd="0" destOrd="0" presId="urn:microsoft.com/office/officeart/2005/8/layout/list1"/>
    <dgm:cxn modelId="{8DFC55D0-3088-4486-A192-DD840BD9765C}" srcId="{95C5E29A-E574-444C-BEE6-327F8ACC7013}" destId="{6354BFCA-442E-4A54-8CE4-F9C040E7FEC6}" srcOrd="4" destOrd="0" parTransId="{F29394B6-AB29-42B7-BA4F-37F565C266A3}" sibTransId="{029F9CB9-6ABB-4BFA-BBA2-6EB81B00AE4E}"/>
    <dgm:cxn modelId="{95876FD4-4CAF-4189-A226-9CF27156BE3B}" srcId="{95C5E29A-E574-444C-BEE6-327F8ACC7013}" destId="{149B3C35-9352-4F96-AF04-76696FB211AB}" srcOrd="5" destOrd="0" parTransId="{4F014D63-7B4B-4200-86E0-3D55AD36759F}" sibTransId="{E694D7A8-4975-40C4-A16D-7417BF0D88F3}"/>
    <dgm:cxn modelId="{6EF714D7-0D99-4AC0-92D3-FE9532E69F87}" type="presOf" srcId="{11DE7A5F-C4F8-4129-B963-487DF23D86CE}" destId="{CE33789B-EC73-467D-8898-310B78AA4816}" srcOrd="0" destOrd="0" presId="urn:microsoft.com/office/officeart/2005/8/layout/list1"/>
    <dgm:cxn modelId="{F741B0D9-1F13-4165-AC29-1A01555EBD0F}" srcId="{95C5E29A-E574-444C-BEE6-327F8ACC7013}" destId="{555E7962-D8F1-4E15-928A-027804CF19E3}" srcOrd="2" destOrd="0" parTransId="{F77B6AC8-19F8-4D0B-BFF9-7760E193FCB4}" sibTransId="{34C26FB5-DE6C-4155-A052-C355F417DECA}"/>
    <dgm:cxn modelId="{57B7C5E1-B176-4CA1-9E66-4113E1699D3F}" type="presOf" srcId="{B3DAD01C-3854-404C-94D1-32DC5581F908}" destId="{E51AAF55-647F-4466-9E24-F56433AB1F4A}" srcOrd="0" destOrd="0" presId="urn:microsoft.com/office/officeart/2005/8/layout/list1"/>
    <dgm:cxn modelId="{BD7519EB-A3F6-4A30-9D2D-944C4100A588}" type="presOf" srcId="{B2A52445-8DD9-4C9C-8283-9EA1B88B7FDD}" destId="{8BC76925-B330-48AE-A7AA-60EFA5B14348}" srcOrd="0" destOrd="0" presId="urn:microsoft.com/office/officeart/2005/8/layout/list1"/>
    <dgm:cxn modelId="{269588F4-7057-4EB7-9FEF-CDB18C7FEE7D}" srcId="{95C5E29A-E574-444C-BEE6-327F8ACC7013}" destId="{3DFB958A-C51D-4545-9D49-DFECBF583B38}" srcOrd="1" destOrd="0" parTransId="{DFCAE73E-FF06-41D2-8D3E-C359ED6BEB5C}" sibTransId="{CF8E8158-6786-45DF-83C9-AA5FC104E70D}"/>
    <dgm:cxn modelId="{CDE2586B-0CEC-4F3B-8B2E-23679C2DF217}" type="presParOf" srcId="{A66D3050-0E12-48FE-86B3-ECD3085556DD}" destId="{0D094FDF-042A-4D21-BE32-15F7798157AA}" srcOrd="0" destOrd="0" presId="urn:microsoft.com/office/officeart/2005/8/layout/list1"/>
    <dgm:cxn modelId="{8CEC6465-9A9F-42C4-95E9-03BE69572AAB}" type="presParOf" srcId="{0D094FDF-042A-4D21-BE32-15F7798157AA}" destId="{413FB43C-F510-41F8-BCE8-89D5B501B9E3}" srcOrd="0" destOrd="0" presId="urn:microsoft.com/office/officeart/2005/8/layout/list1"/>
    <dgm:cxn modelId="{E26DF565-00B6-4C2C-8AAD-51E8FE5F66BD}" type="presParOf" srcId="{0D094FDF-042A-4D21-BE32-15F7798157AA}" destId="{346467F4-191C-4B59-8AB8-8DFE51585D97}" srcOrd="1" destOrd="0" presId="urn:microsoft.com/office/officeart/2005/8/layout/list1"/>
    <dgm:cxn modelId="{B0AEC8CF-AA3E-4214-A3B4-62D3DF002A47}" type="presParOf" srcId="{A66D3050-0E12-48FE-86B3-ECD3085556DD}" destId="{D484D728-9344-410D-B140-DDF6AC95B195}" srcOrd="1" destOrd="0" presId="urn:microsoft.com/office/officeart/2005/8/layout/list1"/>
    <dgm:cxn modelId="{4EE99B0E-A7F0-4764-91FA-8D1F235FAF01}" type="presParOf" srcId="{A66D3050-0E12-48FE-86B3-ECD3085556DD}" destId="{CE33789B-EC73-467D-8898-310B78AA4816}" srcOrd="2" destOrd="0" presId="urn:microsoft.com/office/officeart/2005/8/layout/list1"/>
    <dgm:cxn modelId="{32069C82-001D-4D76-81E8-A6C3C39D90CA}" type="presParOf" srcId="{A66D3050-0E12-48FE-86B3-ECD3085556DD}" destId="{F0BE1E5C-B90E-4C01-8CC5-8561F73743AA}" srcOrd="3" destOrd="0" presId="urn:microsoft.com/office/officeart/2005/8/layout/list1"/>
    <dgm:cxn modelId="{D06912A6-F2E0-4135-8B16-AC46058E59DB}" type="presParOf" srcId="{A66D3050-0E12-48FE-86B3-ECD3085556DD}" destId="{2DE598B5-FA37-4591-B16B-0C33D585A6A4}" srcOrd="4" destOrd="0" presId="urn:microsoft.com/office/officeart/2005/8/layout/list1"/>
    <dgm:cxn modelId="{90D89123-778E-46FB-913B-06D64A1D5DB7}" type="presParOf" srcId="{2DE598B5-FA37-4591-B16B-0C33D585A6A4}" destId="{C889BCB0-7CB4-49BA-9434-0A3BF19D01CD}" srcOrd="0" destOrd="0" presId="urn:microsoft.com/office/officeart/2005/8/layout/list1"/>
    <dgm:cxn modelId="{718959FD-7030-47FD-AB11-7217A154ED3F}" type="presParOf" srcId="{2DE598B5-FA37-4591-B16B-0C33D585A6A4}" destId="{F360E493-A6B7-49A3-B3AF-5FF771DBBF7E}" srcOrd="1" destOrd="0" presId="urn:microsoft.com/office/officeart/2005/8/layout/list1"/>
    <dgm:cxn modelId="{8C0B979B-CF73-4782-B53A-B04C27F06138}" type="presParOf" srcId="{A66D3050-0E12-48FE-86B3-ECD3085556DD}" destId="{33B74802-17BB-4F39-835D-F16F7BDE1570}" srcOrd="5" destOrd="0" presId="urn:microsoft.com/office/officeart/2005/8/layout/list1"/>
    <dgm:cxn modelId="{3D8B4B52-4493-48D7-BD7D-87EE85BC99E8}" type="presParOf" srcId="{A66D3050-0E12-48FE-86B3-ECD3085556DD}" destId="{8BC76925-B330-48AE-A7AA-60EFA5B14348}" srcOrd="6" destOrd="0" presId="urn:microsoft.com/office/officeart/2005/8/layout/list1"/>
    <dgm:cxn modelId="{6CC8917E-B4E9-4DCF-83BB-568A8716181A}" type="presParOf" srcId="{A66D3050-0E12-48FE-86B3-ECD3085556DD}" destId="{583A472F-90BC-49C1-AE59-182A263E6760}" srcOrd="7" destOrd="0" presId="urn:microsoft.com/office/officeart/2005/8/layout/list1"/>
    <dgm:cxn modelId="{4FC0BCB5-7F4E-4779-97EB-96DCFE587ABF}" type="presParOf" srcId="{A66D3050-0E12-48FE-86B3-ECD3085556DD}" destId="{E76845A7-CCFC-418D-BC20-FD2B09A00F6F}" srcOrd="8" destOrd="0" presId="urn:microsoft.com/office/officeart/2005/8/layout/list1"/>
    <dgm:cxn modelId="{C7B066ED-508E-4585-85D8-24FA56384717}" type="presParOf" srcId="{E76845A7-CCFC-418D-BC20-FD2B09A00F6F}" destId="{8FEE81C8-61D3-47E4-B946-E9F69BFB8D5B}" srcOrd="0" destOrd="0" presId="urn:microsoft.com/office/officeart/2005/8/layout/list1"/>
    <dgm:cxn modelId="{E457ED65-D444-4806-AF88-6FE6C617FB66}" type="presParOf" srcId="{E76845A7-CCFC-418D-BC20-FD2B09A00F6F}" destId="{AFC8D7AC-3D3E-43F5-910D-C9D830FF8319}" srcOrd="1" destOrd="0" presId="urn:microsoft.com/office/officeart/2005/8/layout/list1"/>
    <dgm:cxn modelId="{1B24D663-1DD3-41B2-ABC1-389BF23AC13E}" type="presParOf" srcId="{A66D3050-0E12-48FE-86B3-ECD3085556DD}" destId="{1F31D897-1DC0-4968-A254-339B0B7FB451}" srcOrd="9" destOrd="0" presId="urn:microsoft.com/office/officeart/2005/8/layout/list1"/>
    <dgm:cxn modelId="{53E5EB36-6094-4CE8-AADA-0311D44DB640}" type="presParOf" srcId="{A66D3050-0E12-48FE-86B3-ECD3085556DD}" destId="{E51AAF55-647F-4466-9E24-F56433AB1F4A}" srcOrd="10" destOrd="0" presId="urn:microsoft.com/office/officeart/2005/8/layout/list1"/>
    <dgm:cxn modelId="{662A27C8-4F4F-4D3A-B0FD-0EA225807AAC}" type="presParOf" srcId="{A66D3050-0E12-48FE-86B3-ECD3085556DD}" destId="{6B6F260A-E2A6-45F3-97F9-2CF04AEA1219}" srcOrd="11" destOrd="0" presId="urn:microsoft.com/office/officeart/2005/8/layout/list1"/>
    <dgm:cxn modelId="{0E4C1B0E-8F6C-48AF-8868-996C60E670E3}" type="presParOf" srcId="{A66D3050-0E12-48FE-86B3-ECD3085556DD}" destId="{82D5E667-8118-494F-890B-77DCC0084EBF}" srcOrd="12" destOrd="0" presId="urn:microsoft.com/office/officeart/2005/8/layout/list1"/>
    <dgm:cxn modelId="{A455C6F2-DF9E-48C8-B20F-56785567D08C}" type="presParOf" srcId="{82D5E667-8118-494F-890B-77DCC0084EBF}" destId="{94F09420-B64A-402A-9B44-BE2DFD4C2E71}" srcOrd="0" destOrd="0" presId="urn:microsoft.com/office/officeart/2005/8/layout/list1"/>
    <dgm:cxn modelId="{20C895B6-2EE3-450B-92E4-89F011E864C1}" type="presParOf" srcId="{82D5E667-8118-494F-890B-77DCC0084EBF}" destId="{7F6A8076-ACF2-44F4-9182-616EAC5A158F}" srcOrd="1" destOrd="0" presId="urn:microsoft.com/office/officeart/2005/8/layout/list1"/>
    <dgm:cxn modelId="{F124640C-4518-4A61-B767-178087BCD03C}" type="presParOf" srcId="{A66D3050-0E12-48FE-86B3-ECD3085556DD}" destId="{C02152F3-C046-4C9E-8278-64C14163718E}" srcOrd="13" destOrd="0" presId="urn:microsoft.com/office/officeart/2005/8/layout/list1"/>
    <dgm:cxn modelId="{C808F9F9-CBF8-4F23-9A3E-4E1101F5E5CC}" type="presParOf" srcId="{A66D3050-0E12-48FE-86B3-ECD3085556DD}" destId="{8AA33807-5230-4BB8-8BB6-97E8C8624A18}" srcOrd="14" destOrd="0" presId="urn:microsoft.com/office/officeart/2005/8/layout/list1"/>
    <dgm:cxn modelId="{76D0B7EB-4D22-4BD5-8DBE-24599A25AC23}" type="presParOf" srcId="{A66D3050-0E12-48FE-86B3-ECD3085556DD}" destId="{D05A5DE0-4AB2-4383-9630-E86C07C62CBA}" srcOrd="15" destOrd="0" presId="urn:microsoft.com/office/officeart/2005/8/layout/list1"/>
    <dgm:cxn modelId="{36B6EFF5-EECF-4B70-ADF1-8E1D3D2478E9}" type="presParOf" srcId="{A66D3050-0E12-48FE-86B3-ECD3085556DD}" destId="{770D5BC8-3FCD-4253-8FE5-88DAEDB03679}" srcOrd="16" destOrd="0" presId="urn:microsoft.com/office/officeart/2005/8/layout/list1"/>
    <dgm:cxn modelId="{51AA1CBE-FBFD-4858-BA89-35635A9F3B13}" type="presParOf" srcId="{770D5BC8-3FCD-4253-8FE5-88DAEDB03679}" destId="{FEF61F61-2FA1-4A46-B18D-7A5E76C971E7}" srcOrd="0" destOrd="0" presId="urn:microsoft.com/office/officeart/2005/8/layout/list1"/>
    <dgm:cxn modelId="{293464A5-4D2D-4447-A918-0FC05B7A2D4F}" type="presParOf" srcId="{770D5BC8-3FCD-4253-8FE5-88DAEDB03679}" destId="{3B4846AB-F3C4-4BEB-AC54-6E27609E18ED}" srcOrd="1" destOrd="0" presId="urn:microsoft.com/office/officeart/2005/8/layout/list1"/>
    <dgm:cxn modelId="{4278C982-B099-4E06-9862-BD1BDD9CEEB9}" type="presParOf" srcId="{A66D3050-0E12-48FE-86B3-ECD3085556DD}" destId="{A07F5008-6AF7-4182-863F-905868EFB930}" srcOrd="17" destOrd="0" presId="urn:microsoft.com/office/officeart/2005/8/layout/list1"/>
    <dgm:cxn modelId="{6B6266A9-D4A9-4599-8253-7B4E2981DC95}" type="presParOf" srcId="{A66D3050-0E12-48FE-86B3-ECD3085556DD}" destId="{1F9CC52D-B804-4249-9DAF-D84144579C97}" srcOrd="18" destOrd="0" presId="urn:microsoft.com/office/officeart/2005/8/layout/list1"/>
    <dgm:cxn modelId="{7BBECD87-A04B-40B8-9404-5FCF0BEB5AF6}" type="presParOf" srcId="{A66D3050-0E12-48FE-86B3-ECD3085556DD}" destId="{B1E905DF-0BA3-4A81-88F2-209328598825}" srcOrd="19" destOrd="0" presId="urn:microsoft.com/office/officeart/2005/8/layout/list1"/>
    <dgm:cxn modelId="{9CC2FE5D-BF07-4D82-86CB-B7D431081804}" type="presParOf" srcId="{A66D3050-0E12-48FE-86B3-ECD3085556DD}" destId="{765F6059-82A4-4F36-9AB2-5BB06B03E5C3}" srcOrd="20" destOrd="0" presId="urn:microsoft.com/office/officeart/2005/8/layout/list1"/>
    <dgm:cxn modelId="{F096EC8F-EB47-4D8D-B7D2-B2F4E495B2BD}" type="presParOf" srcId="{765F6059-82A4-4F36-9AB2-5BB06B03E5C3}" destId="{A240A91E-9F45-42E2-BF0A-D48563899DE6}" srcOrd="0" destOrd="0" presId="urn:microsoft.com/office/officeart/2005/8/layout/list1"/>
    <dgm:cxn modelId="{B1996D0A-584C-48B6-AE6B-E025854B519C}" type="presParOf" srcId="{765F6059-82A4-4F36-9AB2-5BB06B03E5C3}" destId="{A02D7E4F-158A-44D5-B949-ED72E46E0942}" srcOrd="1" destOrd="0" presId="urn:microsoft.com/office/officeart/2005/8/layout/list1"/>
    <dgm:cxn modelId="{01706CC6-14DF-4AB2-8963-C99DD4C61789}" type="presParOf" srcId="{A66D3050-0E12-48FE-86B3-ECD3085556DD}" destId="{A93FC771-E8F3-407F-A847-612E9ED937DD}" srcOrd="21" destOrd="0" presId="urn:microsoft.com/office/officeart/2005/8/layout/list1"/>
    <dgm:cxn modelId="{B80D1AD5-A446-40E8-B57E-E2AFE208F061}" type="presParOf" srcId="{A66D3050-0E12-48FE-86B3-ECD3085556DD}" destId="{F3B8E56D-D429-4284-9985-5BBE273039C4}" srcOrd="2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1EAE63B-2C9D-4082-B618-77B29381A6E9}"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4D706448-AD7B-4C29-9B73-FE8FC3C47C21}">
      <dgm:prSet/>
      <dgm:spPr/>
      <dgm:t>
        <a:bodyPr/>
        <a:lstStyle/>
        <a:p>
          <a:r>
            <a:rPr lang="en-US" b="1" i="0" baseline="0" dirty="0"/>
            <a:t>Code Review:</a:t>
          </a:r>
          <a:r>
            <a:rPr lang="en-US" b="0" i="0" baseline="0" dirty="0"/>
            <a:t> Check for bugs and correct file paths. </a:t>
          </a:r>
          <a:endParaRPr lang="en-US" dirty="0"/>
        </a:p>
      </dgm:t>
    </dgm:pt>
    <dgm:pt modelId="{C8914CAB-C11C-4768-A9AD-0C62126A8F76}" type="parTrans" cxnId="{428E99DB-1B6E-4207-B272-3CC7073F66B3}">
      <dgm:prSet/>
      <dgm:spPr/>
      <dgm:t>
        <a:bodyPr/>
        <a:lstStyle/>
        <a:p>
          <a:endParaRPr lang="en-US"/>
        </a:p>
      </dgm:t>
    </dgm:pt>
    <dgm:pt modelId="{FB4751C4-5B17-40DA-AB90-2DF5287B047F}" type="sibTrans" cxnId="{428E99DB-1B6E-4207-B272-3CC7073F66B3}">
      <dgm:prSet/>
      <dgm:spPr/>
      <dgm:t>
        <a:bodyPr/>
        <a:lstStyle/>
        <a:p>
          <a:endParaRPr lang="en-US"/>
        </a:p>
      </dgm:t>
    </dgm:pt>
    <dgm:pt modelId="{378B4E28-31BF-431C-82DC-080E056041D1}">
      <dgm:prSet/>
      <dgm:spPr/>
      <dgm:t>
        <a:bodyPr/>
        <a:lstStyle/>
        <a:p>
          <a:r>
            <a:rPr lang="en-US" b="1" i="0" baseline="0"/>
            <a:t>Packaging:</a:t>
          </a:r>
          <a:r>
            <a:rPr lang="en-US" b="0" i="0" baseline="0"/>
            <a:t> Convert the script to an executable. </a:t>
          </a:r>
          <a:endParaRPr lang="en-US"/>
        </a:p>
      </dgm:t>
    </dgm:pt>
    <dgm:pt modelId="{4FC291BB-BEDD-44ED-9E86-17FCD591907D}" type="parTrans" cxnId="{892420D6-D415-4AC0-A24B-508B23AB6157}">
      <dgm:prSet/>
      <dgm:spPr/>
      <dgm:t>
        <a:bodyPr/>
        <a:lstStyle/>
        <a:p>
          <a:endParaRPr lang="en-US"/>
        </a:p>
      </dgm:t>
    </dgm:pt>
    <dgm:pt modelId="{E356FBC7-D422-4228-B873-CB71415DB999}" type="sibTrans" cxnId="{892420D6-D415-4AC0-A24B-508B23AB6157}">
      <dgm:prSet/>
      <dgm:spPr/>
      <dgm:t>
        <a:bodyPr/>
        <a:lstStyle/>
        <a:p>
          <a:endParaRPr lang="en-US"/>
        </a:p>
      </dgm:t>
    </dgm:pt>
    <dgm:pt modelId="{D4CB7961-EFEF-4ABA-84FC-25BFE41743F3}">
      <dgm:prSet/>
      <dgm:spPr/>
      <dgm:t>
        <a:bodyPr/>
        <a:lstStyle/>
        <a:p>
          <a:r>
            <a:rPr lang="en-US" b="1" i="0" baseline="0"/>
            <a:t>Deployment:</a:t>
          </a:r>
          <a:r>
            <a:rPr lang="en-US" b="0" i="0" baseline="0"/>
            <a:t> Place the executable on the target machine. </a:t>
          </a:r>
          <a:endParaRPr lang="en-US"/>
        </a:p>
      </dgm:t>
    </dgm:pt>
    <dgm:pt modelId="{668DDBB9-16E6-48E8-9E87-6190AB248BB8}" type="parTrans" cxnId="{39DB5470-6E55-444D-A4D0-E980D25DBDEE}">
      <dgm:prSet/>
      <dgm:spPr/>
      <dgm:t>
        <a:bodyPr/>
        <a:lstStyle/>
        <a:p>
          <a:endParaRPr lang="en-US"/>
        </a:p>
      </dgm:t>
    </dgm:pt>
    <dgm:pt modelId="{0FFC433C-5578-478B-AF2D-B4D6F5DF7E40}" type="sibTrans" cxnId="{39DB5470-6E55-444D-A4D0-E980D25DBDEE}">
      <dgm:prSet/>
      <dgm:spPr/>
      <dgm:t>
        <a:bodyPr/>
        <a:lstStyle/>
        <a:p>
          <a:endParaRPr lang="en-US"/>
        </a:p>
      </dgm:t>
    </dgm:pt>
    <dgm:pt modelId="{78040E31-835A-4170-AAD0-39F142D083C8}">
      <dgm:prSet/>
      <dgm:spPr/>
      <dgm:t>
        <a:bodyPr/>
        <a:lstStyle/>
        <a:p>
          <a:r>
            <a:rPr lang="en-US" b="1" i="0" baseline="0"/>
            <a:t>AutoStart Setup:</a:t>
          </a:r>
          <a:r>
            <a:rPr lang="en-US" b="0" i="0" baseline="0"/>
            <a:t> Configure startup execution if needed. </a:t>
          </a:r>
          <a:endParaRPr lang="en-US"/>
        </a:p>
      </dgm:t>
    </dgm:pt>
    <dgm:pt modelId="{7E6ED7D6-2946-4453-A37F-7F428B37BA07}" type="parTrans" cxnId="{B8DA17F5-12B2-42E5-A4B7-4972FF6A7538}">
      <dgm:prSet/>
      <dgm:spPr/>
      <dgm:t>
        <a:bodyPr/>
        <a:lstStyle/>
        <a:p>
          <a:endParaRPr lang="en-US"/>
        </a:p>
      </dgm:t>
    </dgm:pt>
    <dgm:pt modelId="{65D5A517-75C3-4533-B7F2-9F18A9DB38F7}" type="sibTrans" cxnId="{B8DA17F5-12B2-42E5-A4B7-4972FF6A7538}">
      <dgm:prSet/>
      <dgm:spPr/>
      <dgm:t>
        <a:bodyPr/>
        <a:lstStyle/>
        <a:p>
          <a:endParaRPr lang="en-US"/>
        </a:p>
      </dgm:t>
    </dgm:pt>
    <dgm:pt modelId="{8B6C55CE-1872-4458-B14B-4461E2A6CECE}">
      <dgm:prSet/>
      <dgm:spPr/>
      <dgm:t>
        <a:bodyPr/>
        <a:lstStyle/>
        <a:p>
          <a:r>
            <a:rPr lang="en-US" b="1" i="0" baseline="0"/>
            <a:t>Execution:</a:t>
          </a:r>
          <a:r>
            <a:rPr lang="en-US" b="0" i="0" baseline="0"/>
            <a:t> Run the keylogger and monitor its output. </a:t>
          </a:r>
          <a:endParaRPr lang="en-US"/>
        </a:p>
      </dgm:t>
    </dgm:pt>
    <dgm:pt modelId="{CAEAEF6F-E58B-4A36-B5FA-B6B4087ECE7B}" type="parTrans" cxnId="{076A1B01-7C04-4D4E-945B-80DC14451F35}">
      <dgm:prSet/>
      <dgm:spPr/>
      <dgm:t>
        <a:bodyPr/>
        <a:lstStyle/>
        <a:p>
          <a:endParaRPr lang="en-US"/>
        </a:p>
      </dgm:t>
    </dgm:pt>
    <dgm:pt modelId="{DEB40237-92FB-48F9-AD1E-4BBAF3934FAF}" type="sibTrans" cxnId="{076A1B01-7C04-4D4E-945B-80DC14451F35}">
      <dgm:prSet/>
      <dgm:spPr/>
      <dgm:t>
        <a:bodyPr/>
        <a:lstStyle/>
        <a:p>
          <a:endParaRPr lang="en-US"/>
        </a:p>
      </dgm:t>
    </dgm:pt>
    <dgm:pt modelId="{26BDFA4A-3B69-4817-B2DA-E7C11193658B}">
      <dgm:prSet/>
      <dgm:spPr/>
      <dgm:t>
        <a:bodyPr/>
        <a:lstStyle/>
        <a:p>
          <a:r>
            <a:rPr lang="en-US" b="1" i="0" baseline="0"/>
            <a:t>Maintenance:</a:t>
          </a:r>
          <a:r>
            <a:rPr lang="en-US" b="0" i="0" baseline="0"/>
            <a:t> Update as needed and back up data. </a:t>
          </a:r>
          <a:endParaRPr lang="en-US"/>
        </a:p>
      </dgm:t>
    </dgm:pt>
    <dgm:pt modelId="{B3F95BA7-B9F1-4325-9F81-DC2349191723}" type="parTrans" cxnId="{450932BA-A22D-4F85-BA00-4B49269ECF4D}">
      <dgm:prSet/>
      <dgm:spPr/>
      <dgm:t>
        <a:bodyPr/>
        <a:lstStyle/>
        <a:p>
          <a:endParaRPr lang="en-US"/>
        </a:p>
      </dgm:t>
    </dgm:pt>
    <dgm:pt modelId="{DA6CABAE-CBB9-41EE-AA1A-1089CEDDE92F}" type="sibTrans" cxnId="{450932BA-A22D-4F85-BA00-4B49269ECF4D}">
      <dgm:prSet/>
      <dgm:spPr/>
      <dgm:t>
        <a:bodyPr/>
        <a:lstStyle/>
        <a:p>
          <a:endParaRPr lang="en-US"/>
        </a:p>
      </dgm:t>
    </dgm:pt>
    <dgm:pt modelId="{1638266E-67E9-4F8E-8742-5A0253FFECD2}" type="pres">
      <dgm:prSet presAssocID="{D1EAE63B-2C9D-4082-B618-77B29381A6E9}" presName="linear" presStyleCnt="0">
        <dgm:presLayoutVars>
          <dgm:animLvl val="lvl"/>
          <dgm:resizeHandles val="exact"/>
        </dgm:presLayoutVars>
      </dgm:prSet>
      <dgm:spPr/>
    </dgm:pt>
    <dgm:pt modelId="{E410BB51-7883-4A73-A44E-2524E336C791}" type="pres">
      <dgm:prSet presAssocID="{4D706448-AD7B-4C29-9B73-FE8FC3C47C21}" presName="parentText" presStyleLbl="node1" presStyleIdx="0" presStyleCnt="6">
        <dgm:presLayoutVars>
          <dgm:chMax val="0"/>
          <dgm:bulletEnabled val="1"/>
        </dgm:presLayoutVars>
      </dgm:prSet>
      <dgm:spPr/>
    </dgm:pt>
    <dgm:pt modelId="{A2990510-A890-478E-BEFA-94DEB712E213}" type="pres">
      <dgm:prSet presAssocID="{FB4751C4-5B17-40DA-AB90-2DF5287B047F}" presName="spacer" presStyleCnt="0"/>
      <dgm:spPr/>
    </dgm:pt>
    <dgm:pt modelId="{004DC21D-1243-417A-A981-D7344AF2DA35}" type="pres">
      <dgm:prSet presAssocID="{378B4E28-31BF-431C-82DC-080E056041D1}" presName="parentText" presStyleLbl="node1" presStyleIdx="1" presStyleCnt="6">
        <dgm:presLayoutVars>
          <dgm:chMax val="0"/>
          <dgm:bulletEnabled val="1"/>
        </dgm:presLayoutVars>
      </dgm:prSet>
      <dgm:spPr/>
    </dgm:pt>
    <dgm:pt modelId="{590ECB77-36F8-4E52-9763-0CD142424D04}" type="pres">
      <dgm:prSet presAssocID="{E356FBC7-D422-4228-B873-CB71415DB999}" presName="spacer" presStyleCnt="0"/>
      <dgm:spPr/>
    </dgm:pt>
    <dgm:pt modelId="{1BD7ACB2-808B-4DA3-A90F-CA9DB0E0E6AB}" type="pres">
      <dgm:prSet presAssocID="{D4CB7961-EFEF-4ABA-84FC-25BFE41743F3}" presName="parentText" presStyleLbl="node1" presStyleIdx="2" presStyleCnt="6">
        <dgm:presLayoutVars>
          <dgm:chMax val="0"/>
          <dgm:bulletEnabled val="1"/>
        </dgm:presLayoutVars>
      </dgm:prSet>
      <dgm:spPr/>
    </dgm:pt>
    <dgm:pt modelId="{CA09F234-6C11-4C16-9A4B-463D90103AC1}" type="pres">
      <dgm:prSet presAssocID="{0FFC433C-5578-478B-AF2D-B4D6F5DF7E40}" presName="spacer" presStyleCnt="0"/>
      <dgm:spPr/>
    </dgm:pt>
    <dgm:pt modelId="{196F21D7-B679-45E4-A632-F40A4B685347}" type="pres">
      <dgm:prSet presAssocID="{78040E31-835A-4170-AAD0-39F142D083C8}" presName="parentText" presStyleLbl="node1" presStyleIdx="3" presStyleCnt="6">
        <dgm:presLayoutVars>
          <dgm:chMax val="0"/>
          <dgm:bulletEnabled val="1"/>
        </dgm:presLayoutVars>
      </dgm:prSet>
      <dgm:spPr/>
    </dgm:pt>
    <dgm:pt modelId="{9302D6CF-85AE-411B-8301-0AF26B3CA1AF}" type="pres">
      <dgm:prSet presAssocID="{65D5A517-75C3-4533-B7F2-9F18A9DB38F7}" presName="spacer" presStyleCnt="0"/>
      <dgm:spPr/>
    </dgm:pt>
    <dgm:pt modelId="{1F8AD762-18C4-40A8-8BF4-DE0AC936D73A}" type="pres">
      <dgm:prSet presAssocID="{8B6C55CE-1872-4458-B14B-4461E2A6CECE}" presName="parentText" presStyleLbl="node1" presStyleIdx="4" presStyleCnt="6">
        <dgm:presLayoutVars>
          <dgm:chMax val="0"/>
          <dgm:bulletEnabled val="1"/>
        </dgm:presLayoutVars>
      </dgm:prSet>
      <dgm:spPr/>
    </dgm:pt>
    <dgm:pt modelId="{21C7F620-A9EF-483D-AAEE-B196AAF3130F}" type="pres">
      <dgm:prSet presAssocID="{DEB40237-92FB-48F9-AD1E-4BBAF3934FAF}" presName="spacer" presStyleCnt="0"/>
      <dgm:spPr/>
    </dgm:pt>
    <dgm:pt modelId="{23E7F749-0B62-42C8-BBD5-91C9D7A33610}" type="pres">
      <dgm:prSet presAssocID="{26BDFA4A-3B69-4817-B2DA-E7C11193658B}" presName="parentText" presStyleLbl="node1" presStyleIdx="5" presStyleCnt="6">
        <dgm:presLayoutVars>
          <dgm:chMax val="0"/>
          <dgm:bulletEnabled val="1"/>
        </dgm:presLayoutVars>
      </dgm:prSet>
      <dgm:spPr/>
    </dgm:pt>
  </dgm:ptLst>
  <dgm:cxnLst>
    <dgm:cxn modelId="{076A1B01-7C04-4D4E-945B-80DC14451F35}" srcId="{D1EAE63B-2C9D-4082-B618-77B29381A6E9}" destId="{8B6C55CE-1872-4458-B14B-4461E2A6CECE}" srcOrd="4" destOrd="0" parTransId="{CAEAEF6F-E58B-4A36-B5FA-B6B4087ECE7B}" sibTransId="{DEB40237-92FB-48F9-AD1E-4BBAF3934FAF}"/>
    <dgm:cxn modelId="{60B9C501-F54B-4BA4-86BB-A4264F758985}" type="presOf" srcId="{378B4E28-31BF-431C-82DC-080E056041D1}" destId="{004DC21D-1243-417A-A981-D7344AF2DA35}" srcOrd="0" destOrd="0" presId="urn:microsoft.com/office/officeart/2005/8/layout/vList2"/>
    <dgm:cxn modelId="{39DB5470-6E55-444D-A4D0-E980D25DBDEE}" srcId="{D1EAE63B-2C9D-4082-B618-77B29381A6E9}" destId="{D4CB7961-EFEF-4ABA-84FC-25BFE41743F3}" srcOrd="2" destOrd="0" parTransId="{668DDBB9-16E6-48E8-9E87-6190AB248BB8}" sibTransId="{0FFC433C-5578-478B-AF2D-B4D6F5DF7E40}"/>
    <dgm:cxn modelId="{9F6B5A70-0CD7-4FDF-8F8E-4C37D1B21627}" type="presOf" srcId="{D1EAE63B-2C9D-4082-B618-77B29381A6E9}" destId="{1638266E-67E9-4F8E-8742-5A0253FFECD2}" srcOrd="0" destOrd="0" presId="urn:microsoft.com/office/officeart/2005/8/layout/vList2"/>
    <dgm:cxn modelId="{4D8ADE59-AFE1-49BA-8C42-88AA5FFB50AF}" type="presOf" srcId="{4D706448-AD7B-4C29-9B73-FE8FC3C47C21}" destId="{E410BB51-7883-4A73-A44E-2524E336C791}" srcOrd="0" destOrd="0" presId="urn:microsoft.com/office/officeart/2005/8/layout/vList2"/>
    <dgm:cxn modelId="{9D11C17B-E86C-4156-A605-F87E16B7AE98}" type="presOf" srcId="{8B6C55CE-1872-4458-B14B-4461E2A6CECE}" destId="{1F8AD762-18C4-40A8-8BF4-DE0AC936D73A}" srcOrd="0" destOrd="0" presId="urn:microsoft.com/office/officeart/2005/8/layout/vList2"/>
    <dgm:cxn modelId="{73A61EB3-3125-4C6E-9238-4DD678101000}" type="presOf" srcId="{26BDFA4A-3B69-4817-B2DA-E7C11193658B}" destId="{23E7F749-0B62-42C8-BBD5-91C9D7A33610}" srcOrd="0" destOrd="0" presId="urn:microsoft.com/office/officeart/2005/8/layout/vList2"/>
    <dgm:cxn modelId="{450932BA-A22D-4F85-BA00-4B49269ECF4D}" srcId="{D1EAE63B-2C9D-4082-B618-77B29381A6E9}" destId="{26BDFA4A-3B69-4817-B2DA-E7C11193658B}" srcOrd="5" destOrd="0" parTransId="{B3F95BA7-B9F1-4325-9F81-DC2349191723}" sibTransId="{DA6CABAE-CBB9-41EE-AA1A-1089CEDDE92F}"/>
    <dgm:cxn modelId="{3E90D3C2-0205-44A6-822C-ABD11A12BA43}" type="presOf" srcId="{D4CB7961-EFEF-4ABA-84FC-25BFE41743F3}" destId="{1BD7ACB2-808B-4DA3-A90F-CA9DB0E0E6AB}" srcOrd="0" destOrd="0" presId="urn:microsoft.com/office/officeart/2005/8/layout/vList2"/>
    <dgm:cxn modelId="{82FEF7C5-33E4-4127-A6A2-C3B97F7AFCFB}" type="presOf" srcId="{78040E31-835A-4170-AAD0-39F142D083C8}" destId="{196F21D7-B679-45E4-A632-F40A4B685347}" srcOrd="0" destOrd="0" presId="urn:microsoft.com/office/officeart/2005/8/layout/vList2"/>
    <dgm:cxn modelId="{892420D6-D415-4AC0-A24B-508B23AB6157}" srcId="{D1EAE63B-2C9D-4082-B618-77B29381A6E9}" destId="{378B4E28-31BF-431C-82DC-080E056041D1}" srcOrd="1" destOrd="0" parTransId="{4FC291BB-BEDD-44ED-9E86-17FCD591907D}" sibTransId="{E356FBC7-D422-4228-B873-CB71415DB999}"/>
    <dgm:cxn modelId="{428E99DB-1B6E-4207-B272-3CC7073F66B3}" srcId="{D1EAE63B-2C9D-4082-B618-77B29381A6E9}" destId="{4D706448-AD7B-4C29-9B73-FE8FC3C47C21}" srcOrd="0" destOrd="0" parTransId="{C8914CAB-C11C-4768-A9AD-0C62126A8F76}" sibTransId="{FB4751C4-5B17-40DA-AB90-2DF5287B047F}"/>
    <dgm:cxn modelId="{B8DA17F5-12B2-42E5-A4B7-4972FF6A7538}" srcId="{D1EAE63B-2C9D-4082-B618-77B29381A6E9}" destId="{78040E31-835A-4170-AAD0-39F142D083C8}" srcOrd="3" destOrd="0" parTransId="{7E6ED7D6-2946-4453-A37F-7F428B37BA07}" sibTransId="{65D5A517-75C3-4533-B7F2-9F18A9DB38F7}"/>
    <dgm:cxn modelId="{F7DD162A-1477-4879-A4DB-723284189A34}" type="presParOf" srcId="{1638266E-67E9-4F8E-8742-5A0253FFECD2}" destId="{E410BB51-7883-4A73-A44E-2524E336C791}" srcOrd="0" destOrd="0" presId="urn:microsoft.com/office/officeart/2005/8/layout/vList2"/>
    <dgm:cxn modelId="{4969EB33-83B7-408C-BC88-11D93EA67AA8}" type="presParOf" srcId="{1638266E-67E9-4F8E-8742-5A0253FFECD2}" destId="{A2990510-A890-478E-BEFA-94DEB712E213}" srcOrd="1" destOrd="0" presId="urn:microsoft.com/office/officeart/2005/8/layout/vList2"/>
    <dgm:cxn modelId="{2A052DAD-6D46-4617-882B-CDF5169ECB09}" type="presParOf" srcId="{1638266E-67E9-4F8E-8742-5A0253FFECD2}" destId="{004DC21D-1243-417A-A981-D7344AF2DA35}" srcOrd="2" destOrd="0" presId="urn:microsoft.com/office/officeart/2005/8/layout/vList2"/>
    <dgm:cxn modelId="{43524684-1D12-425E-AE08-6527C29041AA}" type="presParOf" srcId="{1638266E-67E9-4F8E-8742-5A0253FFECD2}" destId="{590ECB77-36F8-4E52-9763-0CD142424D04}" srcOrd="3" destOrd="0" presId="urn:microsoft.com/office/officeart/2005/8/layout/vList2"/>
    <dgm:cxn modelId="{A20137F2-3C55-49B9-AD58-846476108466}" type="presParOf" srcId="{1638266E-67E9-4F8E-8742-5A0253FFECD2}" destId="{1BD7ACB2-808B-4DA3-A90F-CA9DB0E0E6AB}" srcOrd="4" destOrd="0" presId="urn:microsoft.com/office/officeart/2005/8/layout/vList2"/>
    <dgm:cxn modelId="{31E8A449-D321-40BA-BA5B-B503DF7BB88D}" type="presParOf" srcId="{1638266E-67E9-4F8E-8742-5A0253FFECD2}" destId="{CA09F234-6C11-4C16-9A4B-463D90103AC1}" srcOrd="5" destOrd="0" presId="urn:microsoft.com/office/officeart/2005/8/layout/vList2"/>
    <dgm:cxn modelId="{6BE7EE53-FCF2-4236-97A9-06687CD88537}" type="presParOf" srcId="{1638266E-67E9-4F8E-8742-5A0253FFECD2}" destId="{196F21D7-B679-45E4-A632-F40A4B685347}" srcOrd="6" destOrd="0" presId="urn:microsoft.com/office/officeart/2005/8/layout/vList2"/>
    <dgm:cxn modelId="{74905ECD-5981-4E34-A8D8-3DE0AE8EC877}" type="presParOf" srcId="{1638266E-67E9-4F8E-8742-5A0253FFECD2}" destId="{9302D6CF-85AE-411B-8301-0AF26B3CA1AF}" srcOrd="7" destOrd="0" presId="urn:microsoft.com/office/officeart/2005/8/layout/vList2"/>
    <dgm:cxn modelId="{3D3B4016-63CF-455C-8BC0-F55A9CB3C2B1}" type="presParOf" srcId="{1638266E-67E9-4F8E-8742-5A0253FFECD2}" destId="{1F8AD762-18C4-40A8-8BF4-DE0AC936D73A}" srcOrd="8" destOrd="0" presId="urn:microsoft.com/office/officeart/2005/8/layout/vList2"/>
    <dgm:cxn modelId="{FB233D72-7991-4B2D-B6E4-39792B0DBA67}" type="presParOf" srcId="{1638266E-67E9-4F8E-8742-5A0253FFECD2}" destId="{21C7F620-A9EF-483D-AAEE-B196AAF3130F}" srcOrd="9" destOrd="0" presId="urn:microsoft.com/office/officeart/2005/8/layout/vList2"/>
    <dgm:cxn modelId="{CD9A3C12-12BD-4716-AE99-FEA15D0594A2}" type="presParOf" srcId="{1638266E-67E9-4F8E-8742-5A0253FFECD2}" destId="{23E7F749-0B62-42C8-BBD5-91C9D7A33610}"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F9AD71-5FD2-4159-8724-BF58FFC6058E}">
      <dsp:nvSpPr>
        <dsp:cNvPr id="0" name=""/>
        <dsp:cNvSpPr/>
      </dsp:nvSpPr>
      <dsp:spPr>
        <a:xfrm>
          <a:off x="275031" y="600019"/>
          <a:ext cx="851378" cy="851378"/>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826FBC-C4E9-4A3D-81EE-081CCD5E6828}">
      <dsp:nvSpPr>
        <dsp:cNvPr id="0" name=""/>
        <dsp:cNvSpPr/>
      </dsp:nvSpPr>
      <dsp:spPr>
        <a:xfrm>
          <a:off x="456472" y="781461"/>
          <a:ext cx="488496" cy="48849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4C14470-9A3E-489B-B924-ECAA3165EF2F}">
      <dsp:nvSpPr>
        <dsp:cNvPr id="0" name=""/>
        <dsp:cNvSpPr/>
      </dsp:nvSpPr>
      <dsp:spPr>
        <a:xfrm>
          <a:off x="2869" y="1716582"/>
          <a:ext cx="1395703" cy="558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Problem Statement</a:t>
          </a:r>
        </a:p>
      </dsp:txBody>
      <dsp:txXfrm>
        <a:off x="2869" y="1716582"/>
        <a:ext cx="1395703" cy="558281"/>
      </dsp:txXfrm>
    </dsp:sp>
    <dsp:sp modelId="{85CBC463-921F-419E-95AA-2B1D6C722897}">
      <dsp:nvSpPr>
        <dsp:cNvPr id="0" name=""/>
        <dsp:cNvSpPr/>
      </dsp:nvSpPr>
      <dsp:spPr>
        <a:xfrm>
          <a:off x="1914982" y="600019"/>
          <a:ext cx="851378" cy="851378"/>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4C5CC0-70E7-4987-A6C9-F95107832821}">
      <dsp:nvSpPr>
        <dsp:cNvPr id="0" name=""/>
        <dsp:cNvSpPr/>
      </dsp:nvSpPr>
      <dsp:spPr>
        <a:xfrm>
          <a:off x="2096423" y="781461"/>
          <a:ext cx="488496" cy="48849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FD6D6AA-CDA3-4F95-B4E7-94A6FBC981CE}">
      <dsp:nvSpPr>
        <dsp:cNvPr id="0" name=""/>
        <dsp:cNvSpPr/>
      </dsp:nvSpPr>
      <dsp:spPr>
        <a:xfrm>
          <a:off x="1642820" y="1716582"/>
          <a:ext cx="1395703" cy="558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Solution</a:t>
          </a:r>
        </a:p>
      </dsp:txBody>
      <dsp:txXfrm>
        <a:off x="1642820" y="1716582"/>
        <a:ext cx="1395703" cy="558281"/>
      </dsp:txXfrm>
    </dsp:sp>
    <dsp:sp modelId="{AC1B69BB-4610-473B-995F-AFE72BE95067}">
      <dsp:nvSpPr>
        <dsp:cNvPr id="0" name=""/>
        <dsp:cNvSpPr/>
      </dsp:nvSpPr>
      <dsp:spPr>
        <a:xfrm>
          <a:off x="3554933" y="600019"/>
          <a:ext cx="851378" cy="851378"/>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7826B4-6F25-442B-B573-6A5AB330C536}">
      <dsp:nvSpPr>
        <dsp:cNvPr id="0" name=""/>
        <dsp:cNvSpPr/>
      </dsp:nvSpPr>
      <dsp:spPr>
        <a:xfrm>
          <a:off x="3736374" y="781461"/>
          <a:ext cx="488496" cy="48849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7A932D5-2F75-434E-9DC4-DABA23A88D0D}">
      <dsp:nvSpPr>
        <dsp:cNvPr id="0" name=""/>
        <dsp:cNvSpPr/>
      </dsp:nvSpPr>
      <dsp:spPr>
        <a:xfrm>
          <a:off x="3282771" y="1716582"/>
          <a:ext cx="1395703" cy="558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Algorithm</a:t>
          </a:r>
        </a:p>
      </dsp:txBody>
      <dsp:txXfrm>
        <a:off x="3282771" y="1716582"/>
        <a:ext cx="1395703" cy="558281"/>
      </dsp:txXfrm>
    </dsp:sp>
    <dsp:sp modelId="{F708B22C-76B8-44FB-AD6E-DD8D2231E827}">
      <dsp:nvSpPr>
        <dsp:cNvPr id="0" name=""/>
        <dsp:cNvSpPr/>
      </dsp:nvSpPr>
      <dsp:spPr>
        <a:xfrm>
          <a:off x="5194884" y="600019"/>
          <a:ext cx="851378" cy="851378"/>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E747CB-8AB4-4E5B-97F3-9FDB7F7312AB}">
      <dsp:nvSpPr>
        <dsp:cNvPr id="0" name=""/>
        <dsp:cNvSpPr/>
      </dsp:nvSpPr>
      <dsp:spPr>
        <a:xfrm>
          <a:off x="5376326" y="781461"/>
          <a:ext cx="488496" cy="48849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DA41378-7EF6-493C-9C03-BD0445B9292C}">
      <dsp:nvSpPr>
        <dsp:cNvPr id="0" name=""/>
        <dsp:cNvSpPr/>
      </dsp:nvSpPr>
      <dsp:spPr>
        <a:xfrm>
          <a:off x="4922722" y="1716582"/>
          <a:ext cx="1395703" cy="558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Deployment</a:t>
          </a:r>
        </a:p>
      </dsp:txBody>
      <dsp:txXfrm>
        <a:off x="4922722" y="1716582"/>
        <a:ext cx="1395703" cy="558281"/>
      </dsp:txXfrm>
    </dsp:sp>
    <dsp:sp modelId="{83C99D15-BEF1-4E82-A3D7-15453ED9A8A2}">
      <dsp:nvSpPr>
        <dsp:cNvPr id="0" name=""/>
        <dsp:cNvSpPr/>
      </dsp:nvSpPr>
      <dsp:spPr>
        <a:xfrm>
          <a:off x="6834835" y="600019"/>
          <a:ext cx="851378" cy="851378"/>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15B72F-0C9B-443C-9434-854D152E24E9}">
      <dsp:nvSpPr>
        <dsp:cNvPr id="0" name=""/>
        <dsp:cNvSpPr/>
      </dsp:nvSpPr>
      <dsp:spPr>
        <a:xfrm>
          <a:off x="7016277" y="781461"/>
          <a:ext cx="488496" cy="48849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DBE19A1-A07B-4FC4-83DE-E4B6CB6DAE2F}">
      <dsp:nvSpPr>
        <dsp:cNvPr id="0" name=""/>
        <dsp:cNvSpPr/>
      </dsp:nvSpPr>
      <dsp:spPr>
        <a:xfrm>
          <a:off x="6562673" y="1716582"/>
          <a:ext cx="1395703" cy="558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Conclusion</a:t>
          </a:r>
        </a:p>
      </dsp:txBody>
      <dsp:txXfrm>
        <a:off x="6562673" y="1716582"/>
        <a:ext cx="1395703" cy="558281"/>
      </dsp:txXfrm>
    </dsp:sp>
    <dsp:sp modelId="{7D76CB59-4D85-4962-8FA2-07FBDEF7799F}">
      <dsp:nvSpPr>
        <dsp:cNvPr id="0" name=""/>
        <dsp:cNvSpPr/>
      </dsp:nvSpPr>
      <dsp:spPr>
        <a:xfrm>
          <a:off x="8474786" y="600019"/>
          <a:ext cx="851378" cy="851378"/>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DE8BD6-2411-4F6C-ADC0-FE5D9B91860D}">
      <dsp:nvSpPr>
        <dsp:cNvPr id="0" name=""/>
        <dsp:cNvSpPr/>
      </dsp:nvSpPr>
      <dsp:spPr>
        <a:xfrm>
          <a:off x="8656228" y="781461"/>
          <a:ext cx="488496" cy="48849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5EE069E-8281-464C-81E6-E1BBE5A2A4EA}">
      <dsp:nvSpPr>
        <dsp:cNvPr id="0" name=""/>
        <dsp:cNvSpPr/>
      </dsp:nvSpPr>
      <dsp:spPr>
        <a:xfrm>
          <a:off x="8202624" y="1716582"/>
          <a:ext cx="1395703" cy="558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Future scope</a:t>
          </a:r>
        </a:p>
      </dsp:txBody>
      <dsp:txXfrm>
        <a:off x="8202624" y="1716582"/>
        <a:ext cx="1395703" cy="5582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15292F-173D-417C-A29B-D5B1ACA8A863}">
      <dsp:nvSpPr>
        <dsp:cNvPr id="0" name=""/>
        <dsp:cNvSpPr/>
      </dsp:nvSpPr>
      <dsp:spPr>
        <a:xfrm>
          <a:off x="271908" y="121"/>
          <a:ext cx="3881733" cy="246490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985B30-E0C6-4A61-928E-03AADD8EA05A}">
      <dsp:nvSpPr>
        <dsp:cNvPr id="0" name=""/>
        <dsp:cNvSpPr/>
      </dsp:nvSpPr>
      <dsp:spPr>
        <a:xfrm>
          <a:off x="703212" y="409860"/>
          <a:ext cx="3881733" cy="2464901"/>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The keylogger solution implemented in python allows users to start and stop the keylogger using buttons in the GUI interface. The keylogger captures keyboard events such as key presses, releases, and holds, and logs them into two separate files: a text file (key_log.txt) and a JSON file (key_log.json).</a:t>
          </a:r>
        </a:p>
      </dsp:txBody>
      <dsp:txXfrm>
        <a:off x="775406" y="482054"/>
        <a:ext cx="3737345" cy="2320513"/>
      </dsp:txXfrm>
    </dsp:sp>
    <dsp:sp modelId="{40C8E7B4-38AA-4DF7-A6E1-BCEF127392DE}">
      <dsp:nvSpPr>
        <dsp:cNvPr id="0" name=""/>
        <dsp:cNvSpPr/>
      </dsp:nvSpPr>
      <dsp:spPr>
        <a:xfrm>
          <a:off x="5016250" y="121"/>
          <a:ext cx="3881733" cy="246490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6C5986-FD10-4470-BAEB-E9E17922F50A}">
      <dsp:nvSpPr>
        <dsp:cNvPr id="0" name=""/>
        <dsp:cNvSpPr/>
      </dsp:nvSpPr>
      <dsp:spPr>
        <a:xfrm>
          <a:off x="5447554" y="409860"/>
          <a:ext cx="3881733" cy="2464901"/>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The GUI provides feedback to the user about the status of the keylogger (whether it's running or stopped) through a label. Additionally, it disables the "Start" button while the keylogger is running and enables it when the keylogger is stopped, ensuring that the user cannot start multiple instances of the keylogger simultaneously.</a:t>
          </a:r>
        </a:p>
      </dsp:txBody>
      <dsp:txXfrm>
        <a:off x="5519748" y="482054"/>
        <a:ext cx="3737345" cy="232051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33789B-EC73-467D-8898-310B78AA4816}">
      <dsp:nvSpPr>
        <dsp:cNvPr id="0" name=""/>
        <dsp:cNvSpPr/>
      </dsp:nvSpPr>
      <dsp:spPr>
        <a:xfrm>
          <a:off x="0" y="299306"/>
          <a:ext cx="6235790" cy="614250"/>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83967" tIns="312420" rIns="483967" bIns="106680" numCol="1" spcCol="1270" anchor="t" anchorCtr="0">
          <a:noAutofit/>
        </a:bodyPr>
        <a:lstStyle/>
        <a:p>
          <a:pPr marL="114300" lvl="1" indent="-114300" algn="l" defTabSz="666750">
            <a:lnSpc>
              <a:spcPct val="90000"/>
            </a:lnSpc>
            <a:spcBef>
              <a:spcPct val="0"/>
            </a:spcBef>
            <a:spcAft>
              <a:spcPct val="15000"/>
            </a:spcAft>
            <a:buChar char="•"/>
          </a:pPr>
          <a:r>
            <a:rPr lang="en-US" sz="1500" b="0" i="0" kern="1200" baseline="0"/>
            <a:t>Set up a list and variables to track key events. </a:t>
          </a:r>
          <a:endParaRPr lang="en-US" sz="1500" kern="1200"/>
        </a:p>
      </dsp:txBody>
      <dsp:txXfrm>
        <a:off x="0" y="299306"/>
        <a:ext cx="6235790" cy="614250"/>
      </dsp:txXfrm>
    </dsp:sp>
    <dsp:sp modelId="{346467F4-191C-4B59-8AB8-8DFE51585D97}">
      <dsp:nvSpPr>
        <dsp:cNvPr id="0" name=""/>
        <dsp:cNvSpPr/>
      </dsp:nvSpPr>
      <dsp:spPr>
        <a:xfrm>
          <a:off x="311789" y="77906"/>
          <a:ext cx="4365053" cy="442800"/>
        </a:xfrm>
        <a:prstGeom prst="roundRect">
          <a:avLst/>
        </a:prstGeom>
        <a:blipFill>
          <a:blip xmlns:r="http://schemas.openxmlformats.org/officeDocument/2006/relationships" r:embed="rId1">
            <a:duotone>
              <a:schemeClr val="accent2">
                <a:hueOff val="0"/>
                <a:satOff val="0"/>
                <a:lumOff val="0"/>
                <a:alphaOff val="0"/>
                <a:shade val="74000"/>
                <a:satMod val="130000"/>
                <a:lumMod val="90000"/>
              </a:schemeClr>
              <a:schemeClr val="accent2">
                <a:hueOff val="0"/>
                <a:satOff val="0"/>
                <a:lumOff val="0"/>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64989" tIns="0" rIns="164989" bIns="0" numCol="1" spcCol="1270" anchor="ctr" anchorCtr="0">
          <a:noAutofit/>
        </a:bodyPr>
        <a:lstStyle/>
        <a:p>
          <a:pPr marL="0" lvl="0" indent="0" algn="l" defTabSz="666750">
            <a:lnSpc>
              <a:spcPct val="90000"/>
            </a:lnSpc>
            <a:spcBef>
              <a:spcPct val="0"/>
            </a:spcBef>
            <a:spcAft>
              <a:spcPct val="35000"/>
            </a:spcAft>
            <a:buNone/>
          </a:pPr>
          <a:r>
            <a:rPr lang="en-US" sz="1500" b="1" i="0" kern="1200" baseline="0"/>
            <a:t>1.Initialization:</a:t>
          </a:r>
          <a:endParaRPr lang="en-US" sz="1500" kern="1200"/>
        </a:p>
      </dsp:txBody>
      <dsp:txXfrm>
        <a:off x="333405" y="99522"/>
        <a:ext cx="4321821" cy="399568"/>
      </dsp:txXfrm>
    </dsp:sp>
    <dsp:sp modelId="{8BC76925-B330-48AE-A7AA-60EFA5B14348}">
      <dsp:nvSpPr>
        <dsp:cNvPr id="0" name=""/>
        <dsp:cNvSpPr/>
      </dsp:nvSpPr>
      <dsp:spPr>
        <a:xfrm>
          <a:off x="0" y="1215956"/>
          <a:ext cx="6235790" cy="614250"/>
        </a:xfrm>
        <a:prstGeom prst="rect">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83967" tIns="312420" rIns="483967" bIns="106680" numCol="1" spcCol="1270" anchor="t" anchorCtr="0">
          <a:noAutofit/>
        </a:bodyPr>
        <a:lstStyle/>
        <a:p>
          <a:pPr marL="114300" lvl="1" indent="-114300" algn="l" defTabSz="666750">
            <a:lnSpc>
              <a:spcPct val="90000"/>
            </a:lnSpc>
            <a:spcBef>
              <a:spcPct val="0"/>
            </a:spcBef>
            <a:spcAft>
              <a:spcPct val="15000"/>
            </a:spcAft>
            <a:buChar char="•"/>
          </a:pPr>
          <a:r>
            <a:rPr lang="en-US" sz="1500" b="0" i="0" kern="1200" baseline="0"/>
            <a:t>Implement functions to log keys to text and JSON. </a:t>
          </a:r>
          <a:endParaRPr lang="en-US" sz="1500" kern="1200"/>
        </a:p>
      </dsp:txBody>
      <dsp:txXfrm>
        <a:off x="0" y="1215956"/>
        <a:ext cx="6235790" cy="614250"/>
      </dsp:txXfrm>
    </dsp:sp>
    <dsp:sp modelId="{F360E493-A6B7-49A3-B3AF-5FF771DBBF7E}">
      <dsp:nvSpPr>
        <dsp:cNvPr id="0" name=""/>
        <dsp:cNvSpPr/>
      </dsp:nvSpPr>
      <dsp:spPr>
        <a:xfrm>
          <a:off x="311789" y="994556"/>
          <a:ext cx="4365053" cy="442800"/>
        </a:xfrm>
        <a:prstGeom prst="roundRect">
          <a:avLst/>
        </a:prstGeom>
        <a:blipFill>
          <a:blip xmlns:r="http://schemas.openxmlformats.org/officeDocument/2006/relationships" r:embed="rId1">
            <a:duotone>
              <a:schemeClr val="accent3">
                <a:hueOff val="0"/>
                <a:satOff val="0"/>
                <a:lumOff val="0"/>
                <a:alphaOff val="0"/>
                <a:shade val="74000"/>
                <a:satMod val="130000"/>
                <a:lumMod val="90000"/>
              </a:schemeClr>
              <a:schemeClr val="accent3">
                <a:hueOff val="0"/>
                <a:satOff val="0"/>
                <a:lumOff val="0"/>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64989" tIns="0" rIns="164989" bIns="0" numCol="1" spcCol="1270" anchor="ctr" anchorCtr="0">
          <a:noAutofit/>
        </a:bodyPr>
        <a:lstStyle/>
        <a:p>
          <a:pPr marL="0" lvl="0" indent="0" algn="l" defTabSz="666750">
            <a:lnSpc>
              <a:spcPct val="90000"/>
            </a:lnSpc>
            <a:spcBef>
              <a:spcPct val="0"/>
            </a:spcBef>
            <a:spcAft>
              <a:spcPct val="35000"/>
            </a:spcAft>
            <a:buNone/>
          </a:pPr>
          <a:r>
            <a:rPr lang="en-US" sz="1500" b="1" i="0" kern="1200" baseline="0"/>
            <a:t>Logging Functions:</a:t>
          </a:r>
          <a:endParaRPr lang="en-US" sz="1500" kern="1200"/>
        </a:p>
      </dsp:txBody>
      <dsp:txXfrm>
        <a:off x="333405" y="1016172"/>
        <a:ext cx="4321821" cy="399568"/>
      </dsp:txXfrm>
    </dsp:sp>
    <dsp:sp modelId="{E51AAF55-647F-4466-9E24-F56433AB1F4A}">
      <dsp:nvSpPr>
        <dsp:cNvPr id="0" name=""/>
        <dsp:cNvSpPr/>
      </dsp:nvSpPr>
      <dsp:spPr>
        <a:xfrm>
          <a:off x="0" y="2132606"/>
          <a:ext cx="6235790" cy="614250"/>
        </a:xfrm>
        <a:prstGeom prst="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83967" tIns="312420" rIns="483967" bIns="106680" numCol="1" spcCol="1270" anchor="t" anchorCtr="0">
          <a:noAutofit/>
        </a:bodyPr>
        <a:lstStyle/>
        <a:p>
          <a:pPr marL="114300" lvl="1" indent="-114300" algn="l" defTabSz="666750">
            <a:lnSpc>
              <a:spcPct val="90000"/>
            </a:lnSpc>
            <a:spcBef>
              <a:spcPct val="0"/>
            </a:spcBef>
            <a:spcAft>
              <a:spcPct val="15000"/>
            </a:spcAft>
            <a:buChar char="•"/>
          </a:pPr>
          <a:r>
            <a:rPr lang="en-US" sz="1500" b="0" i="0" kern="1200" baseline="0"/>
            <a:t>Define actions for key press and release. </a:t>
          </a:r>
          <a:endParaRPr lang="en-US" sz="1500" kern="1200"/>
        </a:p>
      </dsp:txBody>
      <dsp:txXfrm>
        <a:off x="0" y="2132606"/>
        <a:ext cx="6235790" cy="614250"/>
      </dsp:txXfrm>
    </dsp:sp>
    <dsp:sp modelId="{AFC8D7AC-3D3E-43F5-910D-C9D830FF8319}">
      <dsp:nvSpPr>
        <dsp:cNvPr id="0" name=""/>
        <dsp:cNvSpPr/>
      </dsp:nvSpPr>
      <dsp:spPr>
        <a:xfrm>
          <a:off x="311789" y="1911206"/>
          <a:ext cx="4365053" cy="442800"/>
        </a:xfrm>
        <a:prstGeom prst="roundRect">
          <a:avLst/>
        </a:prstGeom>
        <a:blipFill>
          <a:blip xmlns:r="http://schemas.openxmlformats.org/officeDocument/2006/relationships" r:embed="rId1">
            <a:duotone>
              <a:schemeClr val="accent4">
                <a:hueOff val="0"/>
                <a:satOff val="0"/>
                <a:lumOff val="0"/>
                <a:alphaOff val="0"/>
                <a:shade val="74000"/>
                <a:satMod val="130000"/>
                <a:lumMod val="90000"/>
              </a:schemeClr>
              <a:schemeClr val="accent4">
                <a:hueOff val="0"/>
                <a:satOff val="0"/>
                <a:lumOff val="0"/>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64989" tIns="0" rIns="164989" bIns="0" numCol="1" spcCol="1270" anchor="ctr" anchorCtr="0">
          <a:noAutofit/>
        </a:bodyPr>
        <a:lstStyle/>
        <a:p>
          <a:pPr marL="0" lvl="0" indent="0" algn="l" defTabSz="666750">
            <a:lnSpc>
              <a:spcPct val="90000"/>
            </a:lnSpc>
            <a:spcBef>
              <a:spcPct val="0"/>
            </a:spcBef>
            <a:spcAft>
              <a:spcPct val="35000"/>
            </a:spcAft>
            <a:buNone/>
          </a:pPr>
          <a:r>
            <a:rPr lang="en-US" sz="1500" b="1" i="0" kern="1200" baseline="0"/>
            <a:t>Event Handlers:</a:t>
          </a:r>
          <a:endParaRPr lang="en-US" sz="1500" kern="1200"/>
        </a:p>
      </dsp:txBody>
      <dsp:txXfrm>
        <a:off x="333405" y="1932822"/>
        <a:ext cx="4321821" cy="399568"/>
      </dsp:txXfrm>
    </dsp:sp>
    <dsp:sp modelId="{8AA33807-5230-4BB8-8BB6-97E8C8624A18}">
      <dsp:nvSpPr>
        <dsp:cNvPr id="0" name=""/>
        <dsp:cNvSpPr/>
      </dsp:nvSpPr>
      <dsp:spPr>
        <a:xfrm>
          <a:off x="0" y="3049256"/>
          <a:ext cx="6235790" cy="61425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83967" tIns="312420" rIns="483967" bIns="106680" numCol="1" spcCol="1270" anchor="t" anchorCtr="0">
          <a:noAutofit/>
        </a:bodyPr>
        <a:lstStyle/>
        <a:p>
          <a:pPr marL="114300" lvl="1" indent="-114300" algn="l" defTabSz="666750">
            <a:lnSpc>
              <a:spcPct val="90000"/>
            </a:lnSpc>
            <a:spcBef>
              <a:spcPct val="0"/>
            </a:spcBef>
            <a:spcAft>
              <a:spcPct val="15000"/>
            </a:spcAft>
            <a:buChar char="•"/>
          </a:pPr>
          <a:r>
            <a:rPr lang="en-US" sz="1500" b="0" i="0" kern="1200" baseline="0"/>
            <a:t>Create functions to start and stop logging. </a:t>
          </a:r>
          <a:endParaRPr lang="en-US" sz="1500" kern="1200"/>
        </a:p>
      </dsp:txBody>
      <dsp:txXfrm>
        <a:off x="0" y="3049256"/>
        <a:ext cx="6235790" cy="614250"/>
      </dsp:txXfrm>
    </dsp:sp>
    <dsp:sp modelId="{7F6A8076-ACF2-44F4-9182-616EAC5A158F}">
      <dsp:nvSpPr>
        <dsp:cNvPr id="0" name=""/>
        <dsp:cNvSpPr/>
      </dsp:nvSpPr>
      <dsp:spPr>
        <a:xfrm>
          <a:off x="311789" y="2827856"/>
          <a:ext cx="4365053" cy="442800"/>
        </a:xfrm>
        <a:prstGeom prst="roundRect">
          <a:avLst/>
        </a:prstGeom>
        <a:blipFill>
          <a:blip xmlns:r="http://schemas.openxmlformats.org/officeDocument/2006/relationships" r:embed="rId1">
            <a:duotone>
              <a:schemeClr val="accent5">
                <a:hueOff val="0"/>
                <a:satOff val="0"/>
                <a:lumOff val="0"/>
                <a:alphaOff val="0"/>
                <a:shade val="74000"/>
                <a:satMod val="130000"/>
                <a:lumMod val="90000"/>
              </a:schemeClr>
              <a:schemeClr val="accent5">
                <a:hueOff val="0"/>
                <a:satOff val="0"/>
                <a:lumOff val="0"/>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64989" tIns="0" rIns="164989" bIns="0" numCol="1" spcCol="1270" anchor="ctr" anchorCtr="0">
          <a:noAutofit/>
        </a:bodyPr>
        <a:lstStyle/>
        <a:p>
          <a:pPr marL="0" lvl="0" indent="0" algn="l" defTabSz="666750">
            <a:lnSpc>
              <a:spcPct val="90000"/>
            </a:lnSpc>
            <a:spcBef>
              <a:spcPct val="0"/>
            </a:spcBef>
            <a:spcAft>
              <a:spcPct val="35000"/>
            </a:spcAft>
            <a:buNone/>
          </a:pPr>
          <a:r>
            <a:rPr lang="en-US" sz="1500" b="1" i="0" kern="1200" baseline="0"/>
            <a:t>Keylogger Controls:</a:t>
          </a:r>
          <a:endParaRPr lang="en-US" sz="1500" kern="1200"/>
        </a:p>
      </dsp:txBody>
      <dsp:txXfrm>
        <a:off x="333405" y="2849472"/>
        <a:ext cx="4321821" cy="399568"/>
      </dsp:txXfrm>
    </dsp:sp>
    <dsp:sp modelId="{1F9CC52D-B804-4249-9DAF-D84144579C97}">
      <dsp:nvSpPr>
        <dsp:cNvPr id="0" name=""/>
        <dsp:cNvSpPr/>
      </dsp:nvSpPr>
      <dsp:spPr>
        <a:xfrm>
          <a:off x="0" y="3965906"/>
          <a:ext cx="6235790" cy="614250"/>
        </a:xfrm>
        <a:prstGeom prst="rect">
          <a:avLst/>
        </a:prstGeom>
        <a:solidFill>
          <a:schemeClr val="lt1">
            <a:alpha val="90000"/>
            <a:hueOff val="0"/>
            <a:satOff val="0"/>
            <a:lumOff val="0"/>
            <a:alphaOff val="0"/>
          </a:schemeClr>
        </a:solidFill>
        <a:ln w="9525" cap="flat"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83967" tIns="312420" rIns="483967" bIns="106680" numCol="1" spcCol="1270" anchor="t" anchorCtr="0">
          <a:noAutofit/>
        </a:bodyPr>
        <a:lstStyle/>
        <a:p>
          <a:pPr marL="114300" lvl="1" indent="-114300" algn="l" defTabSz="666750">
            <a:lnSpc>
              <a:spcPct val="90000"/>
            </a:lnSpc>
            <a:spcBef>
              <a:spcPct val="0"/>
            </a:spcBef>
            <a:spcAft>
              <a:spcPct val="15000"/>
            </a:spcAft>
            <a:buChar char="•"/>
          </a:pPr>
          <a:r>
            <a:rPr lang="en-US" sz="1500" b="0" i="0" kern="1200" baseline="0"/>
            <a:t>Set up the main window with buttons and labels. </a:t>
          </a:r>
          <a:endParaRPr lang="en-US" sz="1500" kern="1200"/>
        </a:p>
      </dsp:txBody>
      <dsp:txXfrm>
        <a:off x="0" y="3965906"/>
        <a:ext cx="6235790" cy="614250"/>
      </dsp:txXfrm>
    </dsp:sp>
    <dsp:sp modelId="{3B4846AB-F3C4-4BEB-AC54-6E27609E18ED}">
      <dsp:nvSpPr>
        <dsp:cNvPr id="0" name=""/>
        <dsp:cNvSpPr/>
      </dsp:nvSpPr>
      <dsp:spPr>
        <a:xfrm>
          <a:off x="311789" y="3744506"/>
          <a:ext cx="4365053" cy="442800"/>
        </a:xfrm>
        <a:prstGeom prst="roundRect">
          <a:avLst/>
        </a:prstGeom>
        <a:blipFill>
          <a:blip xmlns:r="http://schemas.openxmlformats.org/officeDocument/2006/relationships" r:embed="rId1">
            <a:duotone>
              <a:schemeClr val="accent6">
                <a:hueOff val="0"/>
                <a:satOff val="0"/>
                <a:lumOff val="0"/>
                <a:alphaOff val="0"/>
                <a:shade val="74000"/>
                <a:satMod val="130000"/>
                <a:lumMod val="90000"/>
              </a:schemeClr>
              <a:schemeClr val="accent6">
                <a:hueOff val="0"/>
                <a:satOff val="0"/>
                <a:lumOff val="0"/>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64989" tIns="0" rIns="164989" bIns="0" numCol="1" spcCol="1270" anchor="ctr" anchorCtr="0">
          <a:noAutofit/>
        </a:bodyPr>
        <a:lstStyle/>
        <a:p>
          <a:pPr marL="0" lvl="0" indent="0" algn="l" defTabSz="666750">
            <a:lnSpc>
              <a:spcPct val="90000"/>
            </a:lnSpc>
            <a:spcBef>
              <a:spcPct val="0"/>
            </a:spcBef>
            <a:spcAft>
              <a:spcPct val="35000"/>
            </a:spcAft>
            <a:buNone/>
          </a:pPr>
          <a:r>
            <a:rPr lang="en-US" sz="1500" b="1" i="0" kern="1200" baseline="0"/>
            <a:t>GUI Configuration:</a:t>
          </a:r>
          <a:endParaRPr lang="en-US" sz="1500" kern="1200"/>
        </a:p>
      </dsp:txBody>
      <dsp:txXfrm>
        <a:off x="333405" y="3766122"/>
        <a:ext cx="4321821" cy="399568"/>
      </dsp:txXfrm>
    </dsp:sp>
    <dsp:sp modelId="{F3B8E56D-D429-4284-9985-5BBE273039C4}">
      <dsp:nvSpPr>
        <dsp:cNvPr id="0" name=""/>
        <dsp:cNvSpPr/>
      </dsp:nvSpPr>
      <dsp:spPr>
        <a:xfrm>
          <a:off x="0" y="4882556"/>
          <a:ext cx="6235790" cy="614250"/>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83967" tIns="312420" rIns="483967" bIns="106680" numCol="1" spcCol="1270" anchor="t" anchorCtr="0">
          <a:noAutofit/>
        </a:bodyPr>
        <a:lstStyle/>
        <a:p>
          <a:pPr marL="114300" lvl="1" indent="-114300" algn="l" defTabSz="666750">
            <a:lnSpc>
              <a:spcPct val="90000"/>
            </a:lnSpc>
            <a:spcBef>
              <a:spcPct val="0"/>
            </a:spcBef>
            <a:spcAft>
              <a:spcPct val="15000"/>
            </a:spcAft>
            <a:buChar char="•"/>
          </a:pPr>
          <a:r>
            <a:rPr lang="en-US" sz="1500" b="0" i="0" kern="1200" baseline="0"/>
            <a:t>Run the GUI loop to enable user interaction. </a:t>
          </a:r>
          <a:endParaRPr lang="en-US" sz="1500" kern="1200"/>
        </a:p>
      </dsp:txBody>
      <dsp:txXfrm>
        <a:off x="0" y="4882556"/>
        <a:ext cx="6235790" cy="614250"/>
      </dsp:txXfrm>
    </dsp:sp>
    <dsp:sp modelId="{A02D7E4F-158A-44D5-B949-ED72E46E0942}">
      <dsp:nvSpPr>
        <dsp:cNvPr id="0" name=""/>
        <dsp:cNvSpPr/>
      </dsp:nvSpPr>
      <dsp:spPr>
        <a:xfrm>
          <a:off x="311789" y="4661156"/>
          <a:ext cx="4365053" cy="442800"/>
        </a:xfrm>
        <a:prstGeom prst="roundRect">
          <a:avLst/>
        </a:prstGeom>
        <a:blipFill>
          <a:blip xmlns:r="http://schemas.openxmlformats.org/officeDocument/2006/relationships" r:embed="rId1">
            <a:duotone>
              <a:schemeClr val="accent2">
                <a:hueOff val="0"/>
                <a:satOff val="0"/>
                <a:lumOff val="0"/>
                <a:alphaOff val="0"/>
                <a:shade val="74000"/>
                <a:satMod val="130000"/>
                <a:lumMod val="90000"/>
              </a:schemeClr>
              <a:schemeClr val="accent2">
                <a:hueOff val="0"/>
                <a:satOff val="0"/>
                <a:lumOff val="0"/>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64989" tIns="0" rIns="164989" bIns="0" numCol="1" spcCol="1270" anchor="ctr" anchorCtr="0">
          <a:noAutofit/>
        </a:bodyPr>
        <a:lstStyle/>
        <a:p>
          <a:pPr marL="0" lvl="0" indent="0" algn="l" defTabSz="666750">
            <a:lnSpc>
              <a:spcPct val="90000"/>
            </a:lnSpc>
            <a:spcBef>
              <a:spcPct val="0"/>
            </a:spcBef>
            <a:spcAft>
              <a:spcPct val="35000"/>
            </a:spcAft>
            <a:buNone/>
          </a:pPr>
          <a:r>
            <a:rPr lang="en-US" sz="1500" b="1" i="0" kern="1200" baseline="0"/>
            <a:t>Main Loop:</a:t>
          </a:r>
          <a:endParaRPr lang="en-US" sz="1500" kern="1200"/>
        </a:p>
      </dsp:txBody>
      <dsp:txXfrm>
        <a:off x="333405" y="4682772"/>
        <a:ext cx="4321821" cy="39956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10BB51-7883-4A73-A44E-2524E336C791}">
      <dsp:nvSpPr>
        <dsp:cNvPr id="0" name=""/>
        <dsp:cNvSpPr/>
      </dsp:nvSpPr>
      <dsp:spPr>
        <a:xfrm>
          <a:off x="0" y="44241"/>
          <a:ext cx="9601196" cy="42120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baseline="0" dirty="0"/>
            <a:t>Code Review:</a:t>
          </a:r>
          <a:r>
            <a:rPr lang="en-US" sz="1800" b="0" i="0" kern="1200" baseline="0" dirty="0"/>
            <a:t> Check for bugs and correct file paths. </a:t>
          </a:r>
          <a:endParaRPr lang="en-US" sz="1800" kern="1200" dirty="0"/>
        </a:p>
      </dsp:txBody>
      <dsp:txXfrm>
        <a:off x="20561" y="64802"/>
        <a:ext cx="9560074" cy="380078"/>
      </dsp:txXfrm>
    </dsp:sp>
    <dsp:sp modelId="{004DC21D-1243-417A-A981-D7344AF2DA35}">
      <dsp:nvSpPr>
        <dsp:cNvPr id="0" name=""/>
        <dsp:cNvSpPr/>
      </dsp:nvSpPr>
      <dsp:spPr>
        <a:xfrm>
          <a:off x="0" y="517281"/>
          <a:ext cx="9601196" cy="421200"/>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baseline="0"/>
            <a:t>Packaging:</a:t>
          </a:r>
          <a:r>
            <a:rPr lang="en-US" sz="1800" b="0" i="0" kern="1200" baseline="0"/>
            <a:t> Convert the script to an executable. </a:t>
          </a:r>
          <a:endParaRPr lang="en-US" sz="1800" kern="1200"/>
        </a:p>
      </dsp:txBody>
      <dsp:txXfrm>
        <a:off x="20561" y="537842"/>
        <a:ext cx="9560074" cy="380078"/>
      </dsp:txXfrm>
    </dsp:sp>
    <dsp:sp modelId="{1BD7ACB2-808B-4DA3-A90F-CA9DB0E0E6AB}">
      <dsp:nvSpPr>
        <dsp:cNvPr id="0" name=""/>
        <dsp:cNvSpPr/>
      </dsp:nvSpPr>
      <dsp:spPr>
        <a:xfrm>
          <a:off x="0" y="990321"/>
          <a:ext cx="9601196" cy="421200"/>
        </a:xfrm>
        <a:prstGeom prst="round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baseline="0"/>
            <a:t>Deployment:</a:t>
          </a:r>
          <a:r>
            <a:rPr lang="en-US" sz="1800" b="0" i="0" kern="1200" baseline="0"/>
            <a:t> Place the executable on the target machine. </a:t>
          </a:r>
          <a:endParaRPr lang="en-US" sz="1800" kern="1200"/>
        </a:p>
      </dsp:txBody>
      <dsp:txXfrm>
        <a:off x="20561" y="1010882"/>
        <a:ext cx="9560074" cy="380078"/>
      </dsp:txXfrm>
    </dsp:sp>
    <dsp:sp modelId="{196F21D7-B679-45E4-A632-F40A4B685347}">
      <dsp:nvSpPr>
        <dsp:cNvPr id="0" name=""/>
        <dsp:cNvSpPr/>
      </dsp:nvSpPr>
      <dsp:spPr>
        <a:xfrm>
          <a:off x="0" y="1463361"/>
          <a:ext cx="9601196" cy="421200"/>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baseline="0"/>
            <a:t>AutoStart Setup:</a:t>
          </a:r>
          <a:r>
            <a:rPr lang="en-US" sz="1800" b="0" i="0" kern="1200" baseline="0"/>
            <a:t> Configure startup execution if needed. </a:t>
          </a:r>
          <a:endParaRPr lang="en-US" sz="1800" kern="1200"/>
        </a:p>
      </dsp:txBody>
      <dsp:txXfrm>
        <a:off x="20561" y="1483922"/>
        <a:ext cx="9560074" cy="380078"/>
      </dsp:txXfrm>
    </dsp:sp>
    <dsp:sp modelId="{1F8AD762-18C4-40A8-8BF4-DE0AC936D73A}">
      <dsp:nvSpPr>
        <dsp:cNvPr id="0" name=""/>
        <dsp:cNvSpPr/>
      </dsp:nvSpPr>
      <dsp:spPr>
        <a:xfrm>
          <a:off x="0" y="1936401"/>
          <a:ext cx="9601196" cy="421200"/>
        </a:xfrm>
        <a:prstGeom prst="round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baseline="0"/>
            <a:t>Execution:</a:t>
          </a:r>
          <a:r>
            <a:rPr lang="en-US" sz="1800" b="0" i="0" kern="1200" baseline="0"/>
            <a:t> Run the keylogger and monitor its output. </a:t>
          </a:r>
          <a:endParaRPr lang="en-US" sz="1800" kern="1200"/>
        </a:p>
      </dsp:txBody>
      <dsp:txXfrm>
        <a:off x="20561" y="1956962"/>
        <a:ext cx="9560074" cy="380078"/>
      </dsp:txXfrm>
    </dsp:sp>
    <dsp:sp modelId="{23E7F749-0B62-42C8-BBD5-91C9D7A33610}">
      <dsp:nvSpPr>
        <dsp:cNvPr id="0" name=""/>
        <dsp:cNvSpPr/>
      </dsp:nvSpPr>
      <dsp:spPr>
        <a:xfrm>
          <a:off x="0" y="2409441"/>
          <a:ext cx="9601196" cy="42120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baseline="0"/>
            <a:t>Maintenance:</a:t>
          </a:r>
          <a:r>
            <a:rPr lang="en-US" sz="1800" b="0" i="0" kern="1200" baseline="0"/>
            <a:t> Update as needed and back up data. </a:t>
          </a:r>
          <a:endParaRPr lang="en-US" sz="1800" kern="1200"/>
        </a:p>
      </dsp:txBody>
      <dsp:txXfrm>
        <a:off x="20561" y="2430002"/>
        <a:ext cx="9560074" cy="380078"/>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67D4B9E8-E272-4C8C-BE8B-6D6518B8742A}" type="datetimeFigureOut">
              <a:rPr lang="en-IN" smtClean="0"/>
              <a:t>03-04-2024</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DFF484FE-2941-422A-9FFB-BC78E5700517}"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38533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D4B9E8-E272-4C8C-BE8B-6D6518B8742A}" type="datetimeFigureOut">
              <a:rPr lang="en-IN" smtClean="0"/>
              <a:t>03-04-2024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F484FE-2941-422A-9FFB-BC78E5700517}" type="slidenum">
              <a:rPr lang="en-IN" smtClean="0"/>
              <a:t>‹#›</a:t>
            </a:fld>
            <a:endParaRPr lang="en-IN"/>
          </a:p>
        </p:txBody>
      </p:sp>
    </p:spTree>
    <p:extLst>
      <p:ext uri="{BB962C8B-B14F-4D97-AF65-F5344CB8AC3E}">
        <p14:creationId xmlns:p14="http://schemas.microsoft.com/office/powerpoint/2010/main" val="2748520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D4B9E8-E272-4C8C-BE8B-6D6518B8742A}"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F484FE-2941-422A-9FFB-BC78E5700517}"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474627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D4B9E8-E272-4C8C-BE8B-6D6518B8742A}"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F484FE-2941-422A-9FFB-BC78E5700517}"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343619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D4B9E8-E272-4C8C-BE8B-6D6518B8742A}"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F484FE-2941-422A-9FFB-BC78E5700517}" type="slidenum">
              <a:rPr lang="en-IN" smtClean="0"/>
              <a:t>‹#›</a:t>
            </a:fld>
            <a:endParaRPr lang="en-IN"/>
          </a:p>
        </p:txBody>
      </p:sp>
    </p:spTree>
    <p:extLst>
      <p:ext uri="{BB962C8B-B14F-4D97-AF65-F5344CB8AC3E}">
        <p14:creationId xmlns:p14="http://schemas.microsoft.com/office/powerpoint/2010/main" val="34345111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D4B9E8-E272-4C8C-BE8B-6D6518B8742A}"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F484FE-2941-422A-9FFB-BC78E5700517}"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936956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D4B9E8-E272-4C8C-BE8B-6D6518B8742A}"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F484FE-2941-422A-9FFB-BC78E5700517}"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976604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D4B9E8-E272-4C8C-BE8B-6D6518B8742A}"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F484FE-2941-422A-9FFB-BC78E5700517}"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870616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D4B9E8-E272-4C8C-BE8B-6D6518B8742A}"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F484FE-2941-422A-9FFB-BC78E5700517}"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66458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D4B9E8-E272-4C8C-BE8B-6D6518B8742A}"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F484FE-2941-422A-9FFB-BC78E5700517}" type="slidenum">
              <a:rPr lang="en-IN" smtClean="0"/>
              <a:t>‹#›</a:t>
            </a:fld>
            <a:endParaRPr lang="en-IN"/>
          </a:p>
        </p:txBody>
      </p:sp>
    </p:spTree>
    <p:extLst>
      <p:ext uri="{BB962C8B-B14F-4D97-AF65-F5344CB8AC3E}">
        <p14:creationId xmlns:p14="http://schemas.microsoft.com/office/powerpoint/2010/main" val="1045754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D4B9E8-E272-4C8C-BE8B-6D6518B8742A}"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F484FE-2941-422A-9FFB-BC78E5700517}"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29801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D4B9E8-E272-4C8C-BE8B-6D6518B8742A}" type="datetimeFigureOut">
              <a:rPr lang="en-IN" smtClean="0"/>
              <a:t>03-04-2024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F484FE-2941-422A-9FFB-BC78E5700517}" type="slidenum">
              <a:rPr lang="en-IN" smtClean="0"/>
              <a:t>‹#›</a:t>
            </a:fld>
            <a:endParaRPr lang="en-IN"/>
          </a:p>
        </p:txBody>
      </p:sp>
    </p:spTree>
    <p:extLst>
      <p:ext uri="{BB962C8B-B14F-4D97-AF65-F5344CB8AC3E}">
        <p14:creationId xmlns:p14="http://schemas.microsoft.com/office/powerpoint/2010/main" val="982477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D4B9E8-E272-4C8C-BE8B-6D6518B8742A}" type="datetimeFigureOut">
              <a:rPr lang="en-IN" smtClean="0"/>
              <a:t>03-04-2024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FF484FE-2941-422A-9FFB-BC78E5700517}"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6837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D4B9E8-E272-4C8C-BE8B-6D6518B8742A}" type="datetimeFigureOut">
              <a:rPr lang="en-IN" smtClean="0"/>
              <a:t>03-04-2024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FF484FE-2941-422A-9FFB-BC78E5700517}"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80282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D4B9E8-E272-4C8C-BE8B-6D6518B8742A}" type="datetimeFigureOut">
              <a:rPr lang="en-IN" smtClean="0"/>
              <a:t>03-04-2024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FF484FE-2941-422A-9FFB-BC78E5700517}" type="slidenum">
              <a:rPr lang="en-IN" smtClean="0"/>
              <a:t>‹#›</a:t>
            </a:fld>
            <a:endParaRPr lang="en-IN"/>
          </a:p>
        </p:txBody>
      </p:sp>
    </p:spTree>
    <p:extLst>
      <p:ext uri="{BB962C8B-B14F-4D97-AF65-F5344CB8AC3E}">
        <p14:creationId xmlns:p14="http://schemas.microsoft.com/office/powerpoint/2010/main" val="1566171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D4B9E8-E272-4C8C-BE8B-6D6518B8742A}" type="datetimeFigureOut">
              <a:rPr lang="en-IN" smtClean="0"/>
              <a:t>03-04-2024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F484FE-2941-422A-9FFB-BC78E5700517}"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03243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D4B9E8-E272-4C8C-BE8B-6D6518B8742A}" type="datetimeFigureOut">
              <a:rPr lang="en-IN" smtClean="0"/>
              <a:t>03-04-2024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F484FE-2941-422A-9FFB-BC78E5700517}" type="slidenum">
              <a:rPr lang="en-IN" smtClean="0"/>
              <a:t>‹#›</a:t>
            </a:fld>
            <a:endParaRPr lang="en-IN"/>
          </a:p>
        </p:txBody>
      </p:sp>
    </p:spTree>
    <p:extLst>
      <p:ext uri="{BB962C8B-B14F-4D97-AF65-F5344CB8AC3E}">
        <p14:creationId xmlns:p14="http://schemas.microsoft.com/office/powerpoint/2010/main" val="1893994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7D4B9E8-E272-4C8C-BE8B-6D6518B8742A}" type="datetimeFigureOut">
              <a:rPr lang="en-IN" smtClean="0"/>
              <a:t>03-04-2024</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FF484FE-2941-422A-9FFB-BC78E5700517}" type="slidenum">
              <a:rPr lang="en-IN" smtClean="0"/>
              <a:t>‹#›</a:t>
            </a:fld>
            <a:endParaRPr lang="en-IN"/>
          </a:p>
        </p:txBody>
      </p:sp>
    </p:spTree>
    <p:extLst>
      <p:ext uri="{BB962C8B-B14F-4D97-AF65-F5344CB8AC3E}">
        <p14:creationId xmlns:p14="http://schemas.microsoft.com/office/powerpoint/2010/main" val="544947944"/>
      </p:ext>
    </p:extLst>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 id="2147483946" r:id="rId13"/>
    <p:sldLayoutId id="2147483947" r:id="rId14"/>
    <p:sldLayoutId id="2147483948" r:id="rId15"/>
    <p:sldLayoutId id="2147483949" r:id="rId16"/>
    <p:sldLayoutId id="2147483950"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20.sv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C93797FD-7F0A-483E-966E-7FE88F8D8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1" name="Picture 10">
              <a:extLst>
                <a:ext uri="{FF2B5EF4-FFF2-40B4-BE49-F238E27FC236}">
                  <a16:creationId xmlns:a16="http://schemas.microsoft.com/office/drawing/2014/main" id="{94299858-315B-4242-A342-32FD05E4DEE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Rectangle 11">
              <a:extLst>
                <a:ext uri="{FF2B5EF4-FFF2-40B4-BE49-F238E27FC236}">
                  <a16:creationId xmlns:a16="http://schemas.microsoft.com/office/drawing/2014/main" id="{5783D501-1479-4FE1-A62C-B9C862498C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3" name="Picture 12">
              <a:extLst>
                <a:ext uri="{FF2B5EF4-FFF2-40B4-BE49-F238E27FC236}">
                  <a16:creationId xmlns:a16="http://schemas.microsoft.com/office/drawing/2014/main" id="{C53C2CCF-3504-410A-A978-9BCC7D295A0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4" name="Picture 13">
              <a:extLst>
                <a:ext uri="{FF2B5EF4-FFF2-40B4-BE49-F238E27FC236}">
                  <a16:creationId xmlns:a16="http://schemas.microsoft.com/office/drawing/2014/main" id="{444AA77E-0BD7-413F-9123-2CDF296BADF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16" name="Straight Connector 15">
            <a:extLst>
              <a:ext uri="{FF2B5EF4-FFF2-40B4-BE49-F238E27FC236}">
                <a16:creationId xmlns:a16="http://schemas.microsoft.com/office/drawing/2014/main" id="{DDB3BAEE-5BE4-4B17-A2DA-B334759C47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0CD3CEC0-658E-FF0A-1D72-B26E5DAC8C18}"/>
              </a:ext>
            </a:extLst>
          </p:cNvPr>
          <p:cNvSpPr>
            <a:spLocks noGrp="1"/>
          </p:cNvSpPr>
          <p:nvPr>
            <p:ph type="ctrTitle"/>
          </p:nvPr>
        </p:nvSpPr>
        <p:spPr>
          <a:xfrm>
            <a:off x="1295402" y="982132"/>
            <a:ext cx="9601196" cy="1303867"/>
          </a:xfrm>
        </p:spPr>
        <p:txBody>
          <a:bodyPr vert="horz" lIns="91440" tIns="45720" rIns="91440" bIns="45720" rtlCol="0" anchor="ctr">
            <a:normAutofit/>
          </a:bodyPr>
          <a:lstStyle/>
          <a:p>
            <a:pPr>
              <a:lnSpc>
                <a:spcPct val="90000"/>
              </a:lnSpc>
            </a:pPr>
            <a:br>
              <a:rPr lang="en-US" sz="2800">
                <a:solidFill>
                  <a:srgbClr val="262626"/>
                </a:solidFill>
              </a:rPr>
            </a:br>
            <a:r>
              <a:rPr lang="en-US" sz="2800">
                <a:solidFill>
                  <a:srgbClr val="262626"/>
                </a:solidFill>
              </a:rPr>
              <a:t>Naan Mudalvan Project</a:t>
            </a:r>
            <a:br>
              <a:rPr lang="en-US" sz="2800">
                <a:solidFill>
                  <a:srgbClr val="262626"/>
                </a:solidFill>
              </a:rPr>
            </a:br>
            <a:r>
              <a:rPr lang="en-US" sz="2800">
                <a:solidFill>
                  <a:srgbClr val="262626"/>
                </a:solidFill>
              </a:rPr>
              <a:t>Keyloggers</a:t>
            </a:r>
          </a:p>
        </p:txBody>
      </p:sp>
      <p:sp>
        <p:nvSpPr>
          <p:cNvPr id="4" name="TextBox 3">
            <a:extLst>
              <a:ext uri="{FF2B5EF4-FFF2-40B4-BE49-F238E27FC236}">
                <a16:creationId xmlns:a16="http://schemas.microsoft.com/office/drawing/2014/main" id="{74D683DC-59A2-AC62-2A54-294B617660B7}"/>
              </a:ext>
            </a:extLst>
          </p:cNvPr>
          <p:cNvSpPr txBox="1"/>
          <p:nvPr/>
        </p:nvSpPr>
        <p:spPr>
          <a:xfrm>
            <a:off x="2076809" y="3355178"/>
            <a:ext cx="8035206" cy="1959511"/>
          </a:xfrm>
          <a:prstGeom prst="rect">
            <a:avLst/>
          </a:prstGeom>
          <a:noFill/>
        </p:spPr>
        <p:txBody>
          <a:bodyPr wrap="square" rtlCol="0">
            <a:spAutoFit/>
          </a:bodyPr>
          <a:lstStyle/>
          <a:p>
            <a:pPr defTabSz="406908">
              <a:spcBef>
                <a:spcPts val="89"/>
              </a:spcBef>
            </a:pPr>
            <a:r>
              <a:rPr lang="en-US" sz="2000" kern="1200">
                <a:latin typeface="+mn-lt"/>
                <a:ea typeface="+mn-ea"/>
                <a:cs typeface="+mn-cs"/>
              </a:rPr>
              <a:t>Name: Jalaludeen Zubair M</a:t>
            </a:r>
          </a:p>
          <a:p>
            <a:pPr defTabSz="406908">
              <a:spcBef>
                <a:spcPts val="89"/>
              </a:spcBef>
            </a:pPr>
            <a:r>
              <a:rPr lang="en-US" sz="2000" kern="1200">
                <a:latin typeface="+mn-lt"/>
                <a:ea typeface="+mn-ea"/>
                <a:cs typeface="+mn-cs"/>
              </a:rPr>
              <a:t>Dept: Computer Science And Engineering</a:t>
            </a:r>
          </a:p>
          <a:p>
            <a:pPr defTabSz="406908">
              <a:spcBef>
                <a:spcPts val="89"/>
              </a:spcBef>
            </a:pPr>
            <a:r>
              <a:rPr lang="en-US" sz="2000" kern="1200">
                <a:latin typeface="+mn-lt"/>
                <a:ea typeface="+mn-ea"/>
                <a:cs typeface="+mn-cs"/>
              </a:rPr>
              <a:t>College: Aalim Muhammed Salegh College Of Engineering</a:t>
            </a:r>
          </a:p>
          <a:p>
            <a:pPr defTabSz="406908">
              <a:spcBef>
                <a:spcPts val="89"/>
              </a:spcBef>
            </a:pPr>
            <a:r>
              <a:rPr lang="en-IN" sz="2000"/>
              <a:t>Email Id: Jalaludeenzubair15@gmail.com</a:t>
            </a:r>
            <a:endParaRPr lang="en-IN" sz="2000" kern="1200">
              <a:latin typeface="+mn-lt"/>
              <a:ea typeface="+mn-ea"/>
              <a:cs typeface="+mn-cs"/>
            </a:endParaRPr>
          </a:p>
          <a:p>
            <a:pPr defTabSz="406908">
              <a:spcBef>
                <a:spcPts val="89"/>
              </a:spcBef>
            </a:pPr>
            <a:r>
              <a:rPr lang="en-IN" sz="2000"/>
              <a:t>Subject: </a:t>
            </a:r>
            <a:r>
              <a:rPr lang="en-IN" sz="2000" kern="1200">
                <a:latin typeface="+mn-lt"/>
                <a:ea typeface="+mn-ea"/>
                <a:cs typeface="+mn-cs"/>
              </a:rPr>
              <a:t>Cybersecurity Fundamentals</a:t>
            </a:r>
          </a:p>
          <a:p>
            <a:endParaRPr lang="en-IN" dirty="0"/>
          </a:p>
        </p:txBody>
      </p:sp>
    </p:spTree>
    <p:extLst>
      <p:ext uri="{BB962C8B-B14F-4D97-AF65-F5344CB8AC3E}">
        <p14:creationId xmlns:p14="http://schemas.microsoft.com/office/powerpoint/2010/main" val="1201238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37E93-0FCB-16FD-3DBE-B80FAADBCA7B}"/>
              </a:ext>
            </a:extLst>
          </p:cNvPr>
          <p:cNvSpPr>
            <a:spLocks noGrp="1"/>
          </p:cNvSpPr>
          <p:nvPr>
            <p:ph type="title"/>
          </p:nvPr>
        </p:nvSpPr>
        <p:spPr>
          <a:xfrm>
            <a:off x="1295402" y="982132"/>
            <a:ext cx="9601196" cy="1303867"/>
          </a:xfrm>
        </p:spPr>
        <p:txBody>
          <a:bodyPr>
            <a:normAutofit/>
          </a:bodyPr>
          <a:lstStyle/>
          <a:p>
            <a:r>
              <a:rPr lang="en-US" b="1">
                <a:solidFill>
                  <a:srgbClr val="262626"/>
                </a:solidFill>
              </a:rPr>
              <a:t>Outline:</a:t>
            </a:r>
            <a:endParaRPr lang="en-IN" b="1">
              <a:solidFill>
                <a:srgbClr val="262626"/>
              </a:solidFill>
            </a:endParaRPr>
          </a:p>
        </p:txBody>
      </p:sp>
      <p:graphicFrame>
        <p:nvGraphicFramePr>
          <p:cNvPr id="5" name="Content Placeholder 2">
            <a:extLst>
              <a:ext uri="{FF2B5EF4-FFF2-40B4-BE49-F238E27FC236}">
                <a16:creationId xmlns:a16="http://schemas.microsoft.com/office/drawing/2014/main" id="{16F9C17F-7C6F-43F9-6BF0-4ED7988184EF}"/>
              </a:ext>
            </a:extLst>
          </p:cNvPr>
          <p:cNvGraphicFramePr>
            <a:graphicFrameLocks noGrp="1"/>
          </p:cNvGraphicFramePr>
          <p:nvPr>
            <p:ph idx="1"/>
            <p:extLst>
              <p:ext uri="{D42A27DB-BD31-4B8C-83A1-F6EECF244321}">
                <p14:modId xmlns:p14="http://schemas.microsoft.com/office/powerpoint/2010/main" val="776195838"/>
              </p:ext>
            </p:extLst>
          </p:nvPr>
        </p:nvGraphicFramePr>
        <p:xfrm>
          <a:off x="1295400" y="2772384"/>
          <a:ext cx="9601197" cy="28748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90589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A4048-81D1-B312-C781-AFDAEA71785A}"/>
              </a:ext>
            </a:extLst>
          </p:cNvPr>
          <p:cNvSpPr>
            <a:spLocks noGrp="1"/>
          </p:cNvSpPr>
          <p:nvPr>
            <p:ph type="title"/>
          </p:nvPr>
        </p:nvSpPr>
        <p:spPr>
          <a:xfrm>
            <a:off x="1295402" y="982132"/>
            <a:ext cx="9601196" cy="1303867"/>
          </a:xfrm>
        </p:spPr>
        <p:txBody>
          <a:bodyPr>
            <a:normAutofit/>
          </a:bodyPr>
          <a:lstStyle/>
          <a:p>
            <a:r>
              <a:rPr lang="en-US">
                <a:solidFill>
                  <a:srgbClr val="262626"/>
                </a:solidFill>
              </a:rPr>
              <a:t>Problem Statement:</a:t>
            </a:r>
            <a:endParaRPr lang="en-IN">
              <a:solidFill>
                <a:srgbClr val="262626"/>
              </a:solidFill>
            </a:endParaRPr>
          </a:p>
        </p:txBody>
      </p:sp>
      <p:sp>
        <p:nvSpPr>
          <p:cNvPr id="3" name="Content Placeholder 2">
            <a:extLst>
              <a:ext uri="{FF2B5EF4-FFF2-40B4-BE49-F238E27FC236}">
                <a16:creationId xmlns:a16="http://schemas.microsoft.com/office/drawing/2014/main" id="{3D580099-48E4-6316-EA6E-92DA83F66D13}"/>
              </a:ext>
            </a:extLst>
          </p:cNvPr>
          <p:cNvSpPr>
            <a:spLocks noGrp="1"/>
          </p:cNvSpPr>
          <p:nvPr>
            <p:ph idx="1"/>
          </p:nvPr>
        </p:nvSpPr>
        <p:spPr>
          <a:xfrm>
            <a:off x="1295402" y="2556932"/>
            <a:ext cx="6256866" cy="3318936"/>
          </a:xfrm>
        </p:spPr>
        <p:txBody>
          <a:bodyPr>
            <a:normAutofit/>
          </a:bodyPr>
          <a:lstStyle/>
          <a:p>
            <a:pPr marL="0" indent="0">
              <a:buNone/>
            </a:pPr>
            <a:r>
              <a:rPr lang="en-US" sz="2200">
                <a:solidFill>
                  <a:srgbClr val="262626"/>
                </a:solidFill>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200">
              <a:solidFill>
                <a:srgbClr val="262626"/>
              </a:solidFill>
            </a:endParaRPr>
          </a:p>
        </p:txBody>
      </p:sp>
      <p:pic>
        <p:nvPicPr>
          <p:cNvPr id="16" name="Graphic 15" descr="Lock">
            <a:extLst>
              <a:ext uri="{FF2B5EF4-FFF2-40B4-BE49-F238E27FC236}">
                <a16:creationId xmlns:a16="http://schemas.microsoft.com/office/drawing/2014/main" id="{67E1B3B2-97FF-7EA5-0D11-E305A9BEF9B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85026" y="2757636"/>
            <a:ext cx="2739728" cy="2739728"/>
          </a:xfrm>
          <a:prstGeom prst="rect">
            <a:avLst/>
          </a:prstGeom>
          <a:ln w="57150" cmpd="thickThin">
            <a:solidFill>
              <a:srgbClr val="7F7F7F"/>
            </a:solidFill>
            <a:miter lim="800000"/>
          </a:ln>
        </p:spPr>
      </p:pic>
    </p:spTree>
    <p:extLst>
      <p:ext uri="{BB962C8B-B14F-4D97-AF65-F5344CB8AC3E}">
        <p14:creationId xmlns:p14="http://schemas.microsoft.com/office/powerpoint/2010/main" val="1560159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F5A31-392D-117C-9F72-6DB1AE878231}"/>
              </a:ext>
            </a:extLst>
          </p:cNvPr>
          <p:cNvSpPr>
            <a:spLocks noGrp="1"/>
          </p:cNvSpPr>
          <p:nvPr>
            <p:ph type="title"/>
          </p:nvPr>
        </p:nvSpPr>
        <p:spPr>
          <a:xfrm>
            <a:off x="1295402" y="982132"/>
            <a:ext cx="9601196" cy="1303867"/>
          </a:xfrm>
        </p:spPr>
        <p:txBody>
          <a:bodyPr>
            <a:normAutofit/>
          </a:bodyPr>
          <a:lstStyle/>
          <a:p>
            <a:r>
              <a:rPr lang="en-US">
                <a:solidFill>
                  <a:srgbClr val="262626"/>
                </a:solidFill>
              </a:rPr>
              <a:t>Solution:</a:t>
            </a:r>
            <a:endParaRPr lang="en-IN">
              <a:solidFill>
                <a:srgbClr val="262626"/>
              </a:solidFill>
            </a:endParaRPr>
          </a:p>
        </p:txBody>
      </p:sp>
      <p:graphicFrame>
        <p:nvGraphicFramePr>
          <p:cNvPr id="14" name="Content Placeholder 2">
            <a:extLst>
              <a:ext uri="{FF2B5EF4-FFF2-40B4-BE49-F238E27FC236}">
                <a16:creationId xmlns:a16="http://schemas.microsoft.com/office/drawing/2014/main" id="{140F0C0A-A0AD-85A1-BEDF-D8A2FE5424BF}"/>
              </a:ext>
            </a:extLst>
          </p:cNvPr>
          <p:cNvGraphicFramePr>
            <a:graphicFrameLocks noGrp="1"/>
          </p:cNvGraphicFramePr>
          <p:nvPr>
            <p:ph idx="1"/>
            <p:extLst>
              <p:ext uri="{D42A27DB-BD31-4B8C-83A1-F6EECF244321}">
                <p14:modId xmlns:p14="http://schemas.microsoft.com/office/powerpoint/2010/main" val="2205886760"/>
              </p:ext>
            </p:extLst>
          </p:nvPr>
        </p:nvGraphicFramePr>
        <p:xfrm>
          <a:off x="1295400" y="2772384"/>
          <a:ext cx="9601197" cy="28748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54854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52BE4420-3B5F-4549-8B4A-77855B8215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75876F6-95D4-48CB-8E3E-4401A96E25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88"/>
            <a:ext cx="3823215" cy="5883295"/>
          </a:xfrm>
          <a:prstGeom prst="rect">
            <a:avLst/>
          </a:prstGeom>
          <a:blipFill dpi="0" rotWithShape="1">
            <a:blip r:embed="rId2"/>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1B84719-90BB-4D0C-92D8-61DC5512B3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94C94B8-6CF6-D290-E137-B4F73A116CB7}"/>
              </a:ext>
            </a:extLst>
          </p:cNvPr>
          <p:cNvSpPr>
            <a:spLocks noGrp="1"/>
          </p:cNvSpPr>
          <p:nvPr>
            <p:ph type="title"/>
          </p:nvPr>
        </p:nvSpPr>
        <p:spPr>
          <a:xfrm>
            <a:off x="1055599" y="1055077"/>
            <a:ext cx="2532909" cy="4794578"/>
          </a:xfrm>
        </p:spPr>
        <p:txBody>
          <a:bodyPr>
            <a:normAutofit/>
          </a:bodyPr>
          <a:lstStyle/>
          <a:p>
            <a:r>
              <a:rPr lang="en-US" sz="4100">
                <a:solidFill>
                  <a:srgbClr val="262626"/>
                </a:solidFill>
              </a:rPr>
              <a:t>Algorithm:</a:t>
            </a:r>
            <a:endParaRPr lang="en-IN" sz="4100">
              <a:solidFill>
                <a:srgbClr val="262626"/>
              </a:solidFill>
            </a:endParaRPr>
          </a:p>
        </p:txBody>
      </p:sp>
      <p:sp useBgFill="1">
        <p:nvSpPr>
          <p:cNvPr id="25" name="Rectangle 24">
            <a:extLst>
              <a:ext uri="{FF2B5EF4-FFF2-40B4-BE49-F238E27FC236}">
                <a16:creationId xmlns:a16="http://schemas.microsoft.com/office/drawing/2014/main" id="{7B407EC4-5D16-4845-9840-4E28622B6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2053" y="-2"/>
            <a:ext cx="753994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7" name="Rectangle 1">
            <a:extLst>
              <a:ext uri="{FF2B5EF4-FFF2-40B4-BE49-F238E27FC236}">
                <a16:creationId xmlns:a16="http://schemas.microsoft.com/office/drawing/2014/main" id="{33E426ED-266E-305C-BD36-29A858F41B21}"/>
              </a:ext>
            </a:extLst>
          </p:cNvPr>
          <p:cNvGraphicFramePr>
            <a:graphicFrameLocks noGrp="1"/>
          </p:cNvGraphicFramePr>
          <p:nvPr>
            <p:ph idx="1"/>
            <p:extLst>
              <p:ext uri="{D42A27DB-BD31-4B8C-83A1-F6EECF244321}">
                <p14:modId xmlns:p14="http://schemas.microsoft.com/office/powerpoint/2010/main" val="884231237"/>
              </p:ext>
            </p:extLst>
          </p:nvPr>
        </p:nvGraphicFramePr>
        <p:xfrm>
          <a:off x="5470072" y="804670"/>
          <a:ext cx="6235790" cy="55747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80463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1C410-D035-6428-2C0B-45F2FCEB98AA}"/>
              </a:ext>
            </a:extLst>
          </p:cNvPr>
          <p:cNvSpPr>
            <a:spLocks noGrp="1"/>
          </p:cNvSpPr>
          <p:nvPr>
            <p:ph type="title"/>
          </p:nvPr>
        </p:nvSpPr>
        <p:spPr>
          <a:xfrm>
            <a:off x="1295402" y="982132"/>
            <a:ext cx="9601196" cy="1303867"/>
          </a:xfrm>
        </p:spPr>
        <p:txBody>
          <a:bodyPr>
            <a:normAutofit/>
          </a:bodyPr>
          <a:lstStyle/>
          <a:p>
            <a:r>
              <a:rPr lang="en-US">
                <a:solidFill>
                  <a:srgbClr val="262626"/>
                </a:solidFill>
              </a:rPr>
              <a:t>Deployment:</a:t>
            </a:r>
            <a:endParaRPr lang="en-IN">
              <a:solidFill>
                <a:srgbClr val="262626"/>
              </a:solidFill>
            </a:endParaRPr>
          </a:p>
        </p:txBody>
      </p:sp>
      <p:graphicFrame>
        <p:nvGraphicFramePr>
          <p:cNvPr id="26" name="Rectangle 3">
            <a:extLst>
              <a:ext uri="{FF2B5EF4-FFF2-40B4-BE49-F238E27FC236}">
                <a16:creationId xmlns:a16="http://schemas.microsoft.com/office/drawing/2014/main" id="{7F8C6B76-30B2-874A-1BF0-A09092312641}"/>
              </a:ext>
            </a:extLst>
          </p:cNvPr>
          <p:cNvGraphicFramePr>
            <a:graphicFrameLocks noGrp="1"/>
          </p:cNvGraphicFramePr>
          <p:nvPr>
            <p:ph idx="1"/>
            <p:extLst>
              <p:ext uri="{D42A27DB-BD31-4B8C-83A1-F6EECF244321}">
                <p14:modId xmlns:p14="http://schemas.microsoft.com/office/powerpoint/2010/main" val="703536756"/>
              </p:ext>
            </p:extLst>
          </p:nvPr>
        </p:nvGraphicFramePr>
        <p:xfrm>
          <a:off x="1295400" y="2772384"/>
          <a:ext cx="9601197" cy="28748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14959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78BC618-3289-4C64-902D-506AF437E6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stretch/>
          </a:blipFill>
          <a:ln w="15875" cap="flat" cmpd="sng" algn="ctr">
            <a:solidFill>
              <a:srgbClr val="AB946B">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aramond" panose="02020404030301010803"/>
              <a:ea typeface="+mn-ea"/>
              <a:cs typeface="+mn-cs"/>
            </a:endParaRPr>
          </a:p>
        </p:txBody>
      </p:sp>
      <p:pic>
        <p:nvPicPr>
          <p:cNvPr id="19" name="Picture 18">
            <a:extLst>
              <a:ext uri="{FF2B5EF4-FFF2-40B4-BE49-F238E27FC236}">
                <a16:creationId xmlns:a16="http://schemas.microsoft.com/office/drawing/2014/main" id="{133D31B1-9C37-4542-80D3-7B54026F28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BF81C860-29E1-DD4B-225F-B2755BF2572C}"/>
              </a:ext>
            </a:extLst>
          </p:cNvPr>
          <p:cNvSpPr>
            <a:spLocks noGrp="1"/>
          </p:cNvSpPr>
          <p:nvPr>
            <p:ph type="title"/>
          </p:nvPr>
        </p:nvSpPr>
        <p:spPr>
          <a:xfrm>
            <a:off x="1295402" y="982132"/>
            <a:ext cx="9601196" cy="1303867"/>
          </a:xfrm>
        </p:spPr>
        <p:txBody>
          <a:bodyPr>
            <a:normAutofit/>
          </a:bodyPr>
          <a:lstStyle/>
          <a:p>
            <a:r>
              <a:rPr lang="en-US" dirty="0"/>
              <a:t>Conclusion:</a:t>
            </a:r>
            <a:endParaRPr lang="en-IN" dirty="0"/>
          </a:p>
        </p:txBody>
      </p:sp>
      <p:cxnSp>
        <p:nvCxnSpPr>
          <p:cNvPr id="21" name="Straight Connector 20">
            <a:extLst>
              <a:ext uri="{FF2B5EF4-FFF2-40B4-BE49-F238E27FC236}">
                <a16:creationId xmlns:a16="http://schemas.microsoft.com/office/drawing/2014/main" id="{10D273FA-71CB-4AEB-8F60-67AB3375E39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83042" y="2400639"/>
            <a:ext cx="9273858"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F9A1D24F-6053-132B-F191-59D19D14A004}"/>
              </a:ext>
            </a:extLst>
          </p:cNvPr>
          <p:cNvSpPr>
            <a:spLocks noGrp="1"/>
          </p:cNvSpPr>
          <p:nvPr>
            <p:ph idx="1"/>
          </p:nvPr>
        </p:nvSpPr>
        <p:spPr>
          <a:xfrm>
            <a:off x="1295401" y="2556932"/>
            <a:ext cx="9601196" cy="3318936"/>
          </a:xfrm>
        </p:spPr>
        <p:txBody>
          <a:bodyPr>
            <a:normAutofit/>
          </a:bodyPr>
          <a:lstStyle/>
          <a:p>
            <a:pPr marL="0" indent="0">
              <a:buNone/>
            </a:pPr>
            <a:r>
              <a:rPr lang="en-US"/>
              <a:t>	The Python application provides a keylogger with a GUI for easy control. It records keystrokes, saves them in text and JSON formats, and offers start/stop functionality. It's essential to use such tools responsibly and with consent due to privacy and ethical considerations.</a:t>
            </a:r>
            <a:endParaRPr lang="en-IN"/>
          </a:p>
        </p:txBody>
      </p:sp>
    </p:spTree>
    <p:extLst>
      <p:ext uri="{BB962C8B-B14F-4D97-AF65-F5344CB8AC3E}">
        <p14:creationId xmlns:p14="http://schemas.microsoft.com/office/powerpoint/2010/main" val="1272517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78BC618-3289-4C64-902D-506AF437E6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stretch/>
          </a:blipFill>
          <a:ln w="15875" cap="flat" cmpd="sng" algn="ctr">
            <a:solidFill>
              <a:srgbClr val="AB946B">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aramond" panose="02020404030301010803"/>
              <a:ea typeface="+mn-ea"/>
              <a:cs typeface="+mn-cs"/>
            </a:endParaRPr>
          </a:p>
        </p:txBody>
      </p:sp>
      <p:pic>
        <p:nvPicPr>
          <p:cNvPr id="10" name="Picture 9">
            <a:extLst>
              <a:ext uri="{FF2B5EF4-FFF2-40B4-BE49-F238E27FC236}">
                <a16:creationId xmlns:a16="http://schemas.microsoft.com/office/drawing/2014/main" id="{133D31B1-9C37-4542-80D3-7B54026F28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95442EB8-4F2D-D22A-E739-3AFC2336163E}"/>
              </a:ext>
            </a:extLst>
          </p:cNvPr>
          <p:cNvSpPr>
            <a:spLocks noGrp="1"/>
          </p:cNvSpPr>
          <p:nvPr>
            <p:ph type="title"/>
          </p:nvPr>
        </p:nvSpPr>
        <p:spPr>
          <a:xfrm>
            <a:off x="1295402" y="982132"/>
            <a:ext cx="9601196" cy="1303867"/>
          </a:xfrm>
        </p:spPr>
        <p:txBody>
          <a:bodyPr>
            <a:normAutofit/>
          </a:bodyPr>
          <a:lstStyle/>
          <a:p>
            <a:r>
              <a:rPr lang="en-US" dirty="0"/>
              <a:t>Future scope:</a:t>
            </a:r>
            <a:endParaRPr lang="en-IN" dirty="0"/>
          </a:p>
        </p:txBody>
      </p:sp>
      <p:cxnSp>
        <p:nvCxnSpPr>
          <p:cNvPr id="12" name="Straight Connector 11">
            <a:extLst>
              <a:ext uri="{FF2B5EF4-FFF2-40B4-BE49-F238E27FC236}">
                <a16:creationId xmlns:a16="http://schemas.microsoft.com/office/drawing/2014/main" id="{10D273FA-71CB-4AEB-8F60-67AB3375E39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83042" y="2400639"/>
            <a:ext cx="9273858"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AC1944A0-7043-C1D2-C769-947CB308E3FE}"/>
              </a:ext>
            </a:extLst>
          </p:cNvPr>
          <p:cNvSpPr>
            <a:spLocks noGrp="1"/>
          </p:cNvSpPr>
          <p:nvPr>
            <p:ph idx="1"/>
          </p:nvPr>
        </p:nvSpPr>
        <p:spPr>
          <a:xfrm>
            <a:off x="1295401" y="2556932"/>
            <a:ext cx="9601196" cy="3318936"/>
          </a:xfrm>
        </p:spPr>
        <p:txBody>
          <a:bodyPr>
            <a:normAutofit/>
          </a:bodyPr>
          <a:lstStyle/>
          <a:p>
            <a:pPr marL="0" indent="0">
              <a:buNone/>
            </a:pPr>
            <a:r>
              <a:rPr lang="en-US"/>
              <a:t>	Enhancing the keylogger application could involve adding secure user authentication, data encryption, customizable controls, and compliance with privacy laws. Future versions might also feature network capabilities for remote monitoring and integration with other software for expanded functionality. Always prioritize ethical use and user consent.</a:t>
            </a:r>
            <a:endParaRPr lang="en-IN"/>
          </a:p>
        </p:txBody>
      </p:sp>
    </p:spTree>
    <p:extLst>
      <p:ext uri="{BB962C8B-B14F-4D97-AF65-F5344CB8AC3E}">
        <p14:creationId xmlns:p14="http://schemas.microsoft.com/office/powerpoint/2010/main" val="157641991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73</TotalTime>
  <Words>501</Words>
  <Application>Microsoft Office PowerPoint</Application>
  <PresentationFormat>Widescreen</PresentationFormat>
  <Paragraphs>42</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Garamond</vt:lpstr>
      <vt:lpstr>Organic</vt:lpstr>
      <vt:lpstr> Naan Mudalvan Project Keyloggers</vt:lpstr>
      <vt:lpstr>Outline:</vt:lpstr>
      <vt:lpstr>Problem Statement:</vt:lpstr>
      <vt:lpstr>Solution:</vt:lpstr>
      <vt:lpstr>Algorithm:</vt:lpstr>
      <vt:lpstr>Deployment:</vt:lpstr>
      <vt:lpstr>Conclusion:</vt:lpstr>
      <vt:lpstr>Future scope: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Naan Mudalvan Project Keyloggers</dc:title>
  <dc:creator>Jalaludeen</dc:creator>
  <cp:lastModifiedBy>Furqan Ahmed</cp:lastModifiedBy>
  <cp:revision>6</cp:revision>
  <dcterms:created xsi:type="dcterms:W3CDTF">2024-04-02T18:37:07Z</dcterms:created>
  <dcterms:modified xsi:type="dcterms:W3CDTF">2024-04-03T14:07:22Z</dcterms:modified>
</cp:coreProperties>
</file>