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CCE9-B43A-40EE-85C4-96F3768FE9B3}" type="datetimeFigureOut">
              <a:rPr lang="es-ES" smtClean="0"/>
              <a:pPr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B7B6-0E77-4F9B-AFE9-CC1B88E9D4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xampp\htdocs\todoLetras\imagenes\logoti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764704"/>
            <a:ext cx="9657714" cy="2935783"/>
          </a:xfrm>
          <a:prstGeom prst="rect">
            <a:avLst/>
          </a:prstGeom>
          <a:noFill/>
        </p:spPr>
      </p:pic>
      <p:sp>
        <p:nvSpPr>
          <p:cNvPr id="13" name="12 Subtítulo"/>
          <p:cNvSpPr>
            <a:spLocks noGrp="1"/>
          </p:cNvSpPr>
          <p:nvPr>
            <p:ph type="subTitle" idx="1"/>
          </p:nvPr>
        </p:nvSpPr>
        <p:spPr>
          <a:xfrm>
            <a:off x="2123728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ES" dirty="0" smtClean="0"/>
              <a:t>Presentación proyecto</a:t>
            </a:r>
          </a:p>
          <a:p>
            <a:pPr algn="r"/>
            <a:r>
              <a:rPr lang="es-ES" dirty="0" err="1" smtClean="0"/>
              <a:t>Esmir</a:t>
            </a:r>
            <a:r>
              <a:rPr lang="es-ES" dirty="0" smtClean="0"/>
              <a:t> Acosta</a:t>
            </a:r>
          </a:p>
          <a:p>
            <a:pPr algn="r"/>
            <a:r>
              <a:rPr lang="es-ES" dirty="0" smtClean="0"/>
              <a:t>Julieta </a:t>
            </a:r>
            <a:r>
              <a:rPr lang="es-ES" dirty="0" err="1" smtClean="0"/>
              <a:t>Lauricella</a:t>
            </a:r>
            <a:endParaRPr lang="es-ES" dirty="0" smtClean="0"/>
          </a:p>
          <a:p>
            <a:pPr algn="r"/>
            <a:r>
              <a:rPr lang="es-ES" dirty="0" smtClean="0"/>
              <a:t>Patricia Jiménez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eBooks</a:t>
            </a:r>
            <a:endParaRPr lang="es-ES" dirty="0"/>
          </a:p>
        </p:txBody>
      </p:sp>
      <p:pic>
        <p:nvPicPr>
          <p:cNvPr id="4098" name="Picture 2" descr="C:\Users\Nano\Desktop\capturas\2015-01-19 13_59_32-TodoLetras - eBook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859222" cy="393437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95536" y="1412776"/>
            <a:ext cx="8438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dirty="0" smtClean="0"/>
              <a:t>Un usuario pasa de ser tipo ‘</a:t>
            </a:r>
            <a:r>
              <a:rPr lang="es-ES_tradnl" sz="2000" dirty="0" err="1" smtClean="0"/>
              <a:t>user</a:t>
            </a:r>
            <a:r>
              <a:rPr lang="es-ES_tradnl" sz="2000" dirty="0" smtClean="0"/>
              <a:t>’ a tipo ‘autor’ si dona un </a:t>
            </a:r>
            <a:r>
              <a:rPr lang="es-ES_tradnl" sz="2000" dirty="0" err="1" smtClean="0"/>
              <a:t>eBook</a:t>
            </a:r>
            <a:r>
              <a:rPr lang="es-ES_tradnl" sz="2000" dirty="0" smtClean="0"/>
              <a:t> a la web para </a:t>
            </a:r>
          </a:p>
          <a:p>
            <a:pPr algn="ctr"/>
            <a:r>
              <a:rPr lang="es-ES_tradnl" sz="2000" dirty="0" smtClean="0"/>
              <a:t>que los demás usuarios tipo ‘autor’ se lo puedan descargar</a:t>
            </a:r>
            <a:endParaRPr lang="es-E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MI CUENTA</a:t>
            </a:r>
            <a:endParaRPr lang="es-ES" dirty="0"/>
          </a:p>
        </p:txBody>
      </p:sp>
      <p:pic>
        <p:nvPicPr>
          <p:cNvPr id="5122" name="Picture 2" descr="C:\Users\Nano\Desktop\capturas\2015-01-19 14_01_42-TodoLetra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5242277" cy="3625611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634706" y="3717032"/>
            <a:ext cx="3401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ym typeface="Wingdings" pitchFamily="2" charset="2"/>
              </a:rPr>
              <a:t> </a:t>
            </a:r>
            <a:r>
              <a:rPr lang="es-ES_tradnl" sz="2400" dirty="0" smtClean="0"/>
              <a:t>Genera Factura en PDF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COMUNIDAD</a:t>
            </a:r>
            <a:endParaRPr lang="es-ES" dirty="0"/>
          </a:p>
        </p:txBody>
      </p:sp>
      <p:pic>
        <p:nvPicPr>
          <p:cNvPr id="6146" name="Picture 2" descr="C:\Users\Nano\Desktop\capturas\2015-01-19 14_03_47-TodoLetras - Comunida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230485" cy="4067743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Solo los usuarios registrados pueden comentar</a:t>
            </a:r>
            <a:endParaRPr lang="es-E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NOTICIAS</a:t>
            </a:r>
            <a:endParaRPr lang="es-ES" dirty="0"/>
          </a:p>
        </p:txBody>
      </p:sp>
      <p:pic>
        <p:nvPicPr>
          <p:cNvPr id="7170" name="Picture 2" descr="C:\Users\Nano\Desktop\capturas\2015-01-19 14_05_14-TodoLetras - Comunida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7954486" cy="332468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83568" y="1700808"/>
            <a:ext cx="734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Al pinchar en el título de la noticia, se despliega su contenido</a:t>
            </a:r>
            <a:endParaRPr lang="es-E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CONTACTO</a:t>
            </a:r>
            <a:endParaRPr lang="es-ES" dirty="0"/>
          </a:p>
        </p:txBody>
      </p:sp>
      <p:pic>
        <p:nvPicPr>
          <p:cNvPr id="8194" name="Picture 2" descr="C:\Users\Nano\Desktop\capturas\2015-01-19 14_08_07-TodoLetras - Consultar Carri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64326"/>
            <a:ext cx="6965448" cy="489367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899592" y="1628800"/>
            <a:ext cx="759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Se podrán enviar e-mails a la empresa por cualquier duda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AYUDA</a:t>
            </a:r>
            <a:endParaRPr lang="es-ES" dirty="0"/>
          </a:p>
        </p:txBody>
      </p:sp>
      <p:pic>
        <p:nvPicPr>
          <p:cNvPr id="9218" name="Picture 2" descr="C:\Users\Nano\Desktop\capturas\2015-01-19 14_12_22-TodoLetras - Consultar Carri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76427"/>
            <a:ext cx="6972106" cy="4781573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051720" y="1484784"/>
            <a:ext cx="493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Preguntas frecuentes y ayuda de la usabilidad</a:t>
            </a:r>
            <a:endParaRPr lang="es-E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Redes Sociales</a:t>
            </a:r>
            <a:endParaRPr lang="es-ES" dirty="0"/>
          </a:p>
        </p:txBody>
      </p:sp>
      <p:pic>
        <p:nvPicPr>
          <p:cNvPr id="10245" name="Picture 5" descr="C:\Users\Nano\Desktop\capturas\2015-01-19 14_13_39-TodoLetras - Consultar Carri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2776"/>
            <a:ext cx="3982006" cy="1295581"/>
          </a:xfrm>
          <a:prstGeom prst="rect">
            <a:avLst/>
          </a:prstGeom>
          <a:noFill/>
        </p:spPr>
      </p:pic>
      <p:pic>
        <p:nvPicPr>
          <p:cNvPr id="10246" name="Picture 6" descr="C:\Users\Nano\Desktop\capturas\2015-01-19 14_14_00-(5) Todo Let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4318674" cy="2736304"/>
          </a:xfrm>
          <a:prstGeom prst="rect">
            <a:avLst/>
          </a:prstGeom>
          <a:noFill/>
        </p:spPr>
      </p:pic>
      <p:pic>
        <p:nvPicPr>
          <p:cNvPr id="10247" name="Picture 7" descr="C:\Users\Nano\Desktop\capturas\2015-01-19 14_14_27-Todo Letras (@TodLetras) _ Twitt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1587" y="3284984"/>
            <a:ext cx="4562413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TRADUCTOR</a:t>
            </a:r>
            <a:endParaRPr lang="es-ES" dirty="0"/>
          </a:p>
        </p:txBody>
      </p:sp>
      <p:pic>
        <p:nvPicPr>
          <p:cNvPr id="11266" name="Picture 2" descr="C:\Users\Nano\Desktop\capturas\2015-01-19 14_16_48-TodoLetras - Դիտել զամբյուղը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5977718" cy="1171632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9905" y="2276872"/>
            <a:ext cx="887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 err="1" smtClean="0"/>
              <a:t>Plugin</a:t>
            </a:r>
            <a:r>
              <a:rPr lang="es-ES_tradnl" sz="2400" dirty="0" smtClean="0"/>
              <a:t> de Google que permite al usuario cambiar el idioma fácilmente</a:t>
            </a:r>
            <a:endParaRPr lang="es-E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ADMINISTRACION</a:t>
            </a:r>
            <a:endParaRPr lang="es-ES" dirty="0"/>
          </a:p>
        </p:txBody>
      </p:sp>
      <p:pic>
        <p:nvPicPr>
          <p:cNvPr id="5" name="Picture 2" descr="C:\Users\Nano\Desktop\capturas\2015-01-19 14_18_44-TodoLetra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398985" cy="576064"/>
          </a:xfrm>
          <a:prstGeom prst="rect">
            <a:avLst/>
          </a:prstGeom>
          <a:noFill/>
        </p:spPr>
      </p:pic>
      <p:pic>
        <p:nvPicPr>
          <p:cNvPr id="12291" name="Picture 3" descr="C:\Users\Nano\Desktop\capturas\2015-01-19 14_19_30-TodoLet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80928"/>
            <a:ext cx="4859823" cy="28693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EXTRAS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 smtClean="0"/>
              <a:t>HTML5</a:t>
            </a:r>
          </a:p>
          <a:p>
            <a:pPr lvl="1"/>
            <a:r>
              <a:rPr lang="es-ES_tradnl" dirty="0" err="1" smtClean="0"/>
              <a:t>Header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, </a:t>
            </a:r>
            <a:r>
              <a:rPr lang="es-ES_tradnl" dirty="0" err="1" smtClean="0"/>
              <a:t>aside</a:t>
            </a:r>
            <a:r>
              <a:rPr lang="es-ES_tradnl" dirty="0" smtClean="0"/>
              <a:t>, </a:t>
            </a:r>
            <a:r>
              <a:rPr lang="es-ES_tradnl" dirty="0" err="1" smtClean="0"/>
              <a:t>footer</a:t>
            </a:r>
            <a:r>
              <a:rPr lang="es-ES_tradnl" dirty="0" smtClean="0"/>
              <a:t>, figure, </a:t>
            </a:r>
            <a:r>
              <a:rPr lang="es-ES_tradnl" dirty="0" err="1" smtClean="0"/>
              <a:t>figcaption</a:t>
            </a:r>
            <a:endParaRPr lang="es-ES_tradnl" dirty="0" smtClean="0"/>
          </a:p>
          <a:p>
            <a:r>
              <a:rPr lang="es-ES_tradnl" dirty="0" smtClean="0"/>
              <a:t>JQUERY</a:t>
            </a:r>
          </a:p>
          <a:p>
            <a:pPr lvl="1"/>
            <a:r>
              <a:rPr lang="es-ES_tradnl" dirty="0" smtClean="0"/>
              <a:t>Slider, validaciones, noticias</a:t>
            </a:r>
          </a:p>
          <a:p>
            <a:r>
              <a:rPr lang="es-ES_tradnl" dirty="0" smtClean="0"/>
              <a:t>CSS </a:t>
            </a:r>
            <a:r>
              <a:rPr lang="es-ES_tradnl" dirty="0" err="1" smtClean="0"/>
              <a:t>Responsive</a:t>
            </a:r>
            <a:endParaRPr lang="es-ES_tradnl" dirty="0" smtClean="0"/>
          </a:p>
          <a:p>
            <a:r>
              <a:rPr lang="es-ES_tradnl" dirty="0" err="1" smtClean="0"/>
              <a:t>PayPal</a:t>
            </a:r>
            <a:endParaRPr lang="es-ES_tradnl" dirty="0" smtClean="0"/>
          </a:p>
          <a:p>
            <a:r>
              <a:rPr lang="es-ES_tradnl" dirty="0" smtClean="0"/>
              <a:t>Subida y descarga de </a:t>
            </a:r>
            <a:r>
              <a:rPr lang="es-ES_tradnl" dirty="0" err="1" smtClean="0"/>
              <a:t>PDFs</a:t>
            </a:r>
            <a:endParaRPr lang="es-ES_tradnl" dirty="0" smtClean="0"/>
          </a:p>
          <a:p>
            <a:r>
              <a:rPr lang="es-ES_tradnl" dirty="0" smtClean="0"/>
              <a:t>Google Traductor</a:t>
            </a:r>
          </a:p>
          <a:p>
            <a:r>
              <a:rPr lang="es-ES_tradnl" dirty="0" smtClean="0"/>
              <a:t>Envío de correo electrónico</a:t>
            </a:r>
          </a:p>
          <a:p>
            <a:r>
              <a:rPr lang="es-ES_tradnl" dirty="0" smtClean="0"/>
              <a:t>Paginación</a:t>
            </a:r>
          </a:p>
          <a:p>
            <a:r>
              <a:rPr lang="es-ES_tradnl" dirty="0" smtClean="0"/>
              <a:t>Búsqueda por campos de BD</a:t>
            </a:r>
          </a:p>
          <a:p>
            <a:r>
              <a:rPr lang="es-ES_tradnl" dirty="0" smtClean="0"/>
              <a:t>Comunidad (Foro)</a:t>
            </a:r>
          </a:p>
          <a:p>
            <a:r>
              <a:rPr lang="es-ES_tradnl" dirty="0" err="1" smtClean="0"/>
              <a:t>Favicon</a:t>
            </a:r>
            <a:endParaRPr lang="es-ES" dirty="0"/>
          </a:p>
        </p:txBody>
      </p:sp>
      <p:pic>
        <p:nvPicPr>
          <p:cNvPr id="13314" name="Picture 2" descr="C:\Users\Nano\Download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908720"/>
            <a:ext cx="1712665" cy="1157762"/>
          </a:xfrm>
          <a:prstGeom prst="rect">
            <a:avLst/>
          </a:prstGeom>
          <a:noFill/>
        </p:spPr>
      </p:pic>
      <p:pic>
        <p:nvPicPr>
          <p:cNvPr id="13316" name="Picture 4" descr="C:\Users\Nano\Downloads\pd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36912"/>
            <a:ext cx="1080120" cy="1080120"/>
          </a:xfrm>
          <a:prstGeom prst="rect">
            <a:avLst/>
          </a:prstGeom>
          <a:noFill/>
        </p:spPr>
      </p:pic>
      <p:pic>
        <p:nvPicPr>
          <p:cNvPr id="13317" name="Picture 5" descr="C:\Users\Nano\Downloads\responsive-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420888"/>
            <a:ext cx="2917923" cy="1702122"/>
          </a:xfrm>
          <a:prstGeom prst="rect">
            <a:avLst/>
          </a:prstGeom>
          <a:noFill/>
        </p:spPr>
      </p:pic>
      <p:pic>
        <p:nvPicPr>
          <p:cNvPr id="13318" name="Picture 6" descr="C:\Users\Nano\Desktop\capturas\2015-01-19 14_30_35-Mozilla Firefo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509120"/>
            <a:ext cx="3708308" cy="866427"/>
          </a:xfrm>
          <a:prstGeom prst="rect">
            <a:avLst/>
          </a:prstGeom>
          <a:noFill/>
        </p:spPr>
      </p:pic>
      <p:pic>
        <p:nvPicPr>
          <p:cNvPr id="13319" name="Picture 7" descr="C:\Users\Nano\Desktop\capturas\2015-01-19 14_27_33-TodoLetras - Libro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5733256"/>
            <a:ext cx="2064562" cy="682203"/>
          </a:xfrm>
          <a:prstGeom prst="rect">
            <a:avLst/>
          </a:prstGeom>
          <a:noFill/>
        </p:spPr>
      </p:pic>
      <p:pic>
        <p:nvPicPr>
          <p:cNvPr id="13320" name="Picture 8" descr="C:\Users\Nano\Desktop\capturas\2015-01-19 14_27_46-TodoLetras - Libro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5733256"/>
            <a:ext cx="1990725" cy="58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INTRODUCCION</a:t>
            </a:r>
          </a:p>
          <a:p>
            <a:r>
              <a:rPr lang="es-ES" dirty="0" smtClean="0"/>
              <a:t>ENTIDADES</a:t>
            </a:r>
          </a:p>
          <a:p>
            <a:r>
              <a:rPr lang="es-ES" dirty="0" smtClean="0"/>
              <a:t>PERMISOS DE USUARIOS</a:t>
            </a:r>
          </a:p>
          <a:p>
            <a:r>
              <a:rPr lang="es-ES" dirty="0" smtClean="0"/>
              <a:t>USOS DE LA WEB</a:t>
            </a:r>
          </a:p>
          <a:p>
            <a:r>
              <a:rPr lang="es-ES" dirty="0" smtClean="0"/>
              <a:t>EXTRAS</a:t>
            </a:r>
          </a:p>
          <a:p>
            <a:pPr lvl="1"/>
            <a:r>
              <a:rPr lang="es-ES" dirty="0" smtClean="0"/>
              <a:t>HTML5</a:t>
            </a:r>
          </a:p>
          <a:p>
            <a:pPr lvl="1"/>
            <a:r>
              <a:rPr lang="es-ES" dirty="0" smtClean="0"/>
              <a:t>JQUERY</a:t>
            </a:r>
          </a:p>
          <a:p>
            <a:pPr lvl="1"/>
            <a:r>
              <a:rPr lang="es-ES" dirty="0" smtClean="0"/>
              <a:t>OTROS</a:t>
            </a:r>
            <a:endParaRPr lang="es-ES" dirty="0" smtClean="0"/>
          </a:p>
          <a:p>
            <a:r>
              <a:rPr lang="es-ES" dirty="0" smtClean="0"/>
              <a:t>PATRONES DE USABILIDAD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PATRONES DE USABILIDAD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ES_tradnl" dirty="0" smtClean="0"/>
              <a:t>E</a:t>
            </a:r>
            <a:r>
              <a:rPr lang="es-ES_tradnl" dirty="0" smtClean="0"/>
              <a:t>-Commerce </a:t>
            </a:r>
            <a:r>
              <a:rPr lang="es-ES_tradnl" dirty="0" err="1" smtClean="0"/>
              <a:t>S</a:t>
            </a:r>
            <a:r>
              <a:rPr lang="es-ES_tradnl" dirty="0" err="1" smtClean="0"/>
              <a:t>ite</a:t>
            </a:r>
            <a:endParaRPr lang="es-ES_tradnl" dirty="0" smtClean="0"/>
          </a:p>
          <a:p>
            <a:pPr algn="ctr"/>
            <a:r>
              <a:rPr lang="es-ES_tradnl" dirty="0" smtClean="0"/>
              <a:t>Home link</a:t>
            </a:r>
          </a:p>
          <a:p>
            <a:pPr algn="ctr"/>
            <a:r>
              <a:rPr lang="es-ES_tradnl" dirty="0" err="1" smtClean="0"/>
              <a:t>Contact</a:t>
            </a:r>
            <a:r>
              <a:rPr lang="es-ES_tradnl" dirty="0" smtClean="0"/>
              <a:t> Page</a:t>
            </a:r>
          </a:p>
          <a:p>
            <a:pPr algn="ctr"/>
            <a:r>
              <a:rPr lang="es-ES_tradnl" dirty="0" err="1" smtClean="0"/>
              <a:t>Help</a:t>
            </a:r>
            <a:r>
              <a:rPr lang="es-ES_tradnl" dirty="0" smtClean="0"/>
              <a:t> Page</a:t>
            </a:r>
          </a:p>
          <a:p>
            <a:pPr algn="ctr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Navigation</a:t>
            </a:r>
            <a:endParaRPr lang="es-ES_tradnl" dirty="0" smtClean="0"/>
          </a:p>
          <a:p>
            <a:pPr algn="ctr"/>
            <a:r>
              <a:rPr lang="es-ES_tradnl" dirty="0" err="1" smtClean="0"/>
              <a:t>Form</a:t>
            </a:r>
            <a:endParaRPr lang="es-ES_tradnl" dirty="0" smtClean="0"/>
          </a:p>
          <a:p>
            <a:pPr algn="ctr"/>
            <a:r>
              <a:rPr lang="es-ES_tradnl" dirty="0" err="1" smtClean="0"/>
              <a:t>Login</a:t>
            </a:r>
            <a:endParaRPr lang="es-ES_tradnl" dirty="0" smtClean="0"/>
          </a:p>
          <a:p>
            <a:pPr algn="ctr"/>
            <a:r>
              <a:rPr lang="es-ES_tradnl" dirty="0" err="1" smtClean="0"/>
              <a:t>Registration</a:t>
            </a:r>
            <a:endParaRPr lang="es-ES_tradnl" dirty="0" smtClean="0"/>
          </a:p>
          <a:p>
            <a:pPr algn="ctr"/>
            <a:r>
              <a:rPr lang="es-ES_tradnl" dirty="0" err="1" smtClean="0"/>
              <a:t>Paging</a:t>
            </a:r>
            <a:endParaRPr lang="es-ES_tradnl" dirty="0" smtClean="0"/>
          </a:p>
          <a:p>
            <a:pPr algn="ctr"/>
            <a:r>
              <a:rPr lang="es-ES_tradnl" dirty="0" err="1" smtClean="0"/>
              <a:t>Slideshow</a:t>
            </a:r>
            <a:endParaRPr lang="es-ES_tradnl" dirty="0" smtClean="0"/>
          </a:p>
          <a:p>
            <a:pPr algn="ctr"/>
            <a:r>
              <a:rPr lang="es-ES_tradnl" dirty="0" err="1" smtClean="0"/>
              <a:t>HomePage</a:t>
            </a:r>
            <a:endParaRPr lang="es-ES_tradnl" dirty="0" smtClean="0"/>
          </a:p>
          <a:p>
            <a:pPr algn="ctr"/>
            <a:r>
              <a:rPr lang="es-ES_tradnl" dirty="0" err="1" smtClean="0"/>
              <a:t>Newsletter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Nano\Downloads\logotipo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128792" cy="2167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E-</a:t>
            </a:r>
            <a:r>
              <a:rPr lang="es-ES" dirty="0" err="1" smtClean="0"/>
              <a:t>commerce</a:t>
            </a:r>
            <a:r>
              <a:rPr lang="es-ES" dirty="0" smtClean="0"/>
              <a:t> de venta de libros.</a:t>
            </a:r>
          </a:p>
          <a:p>
            <a:r>
              <a:rPr lang="es-ES" dirty="0" smtClean="0"/>
              <a:t>Plataforma de compartición de </a:t>
            </a:r>
            <a:r>
              <a:rPr lang="es-ES" dirty="0" err="1" smtClean="0"/>
              <a:t>ebooks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Cuenta con una comunidad para las discusiones entre los usuarios.</a:t>
            </a:r>
          </a:p>
          <a:p>
            <a:r>
              <a:rPr lang="es-ES" dirty="0" smtClean="0"/>
              <a:t>Tiene un apartado con noticias destacadas del mundo de los libros.</a:t>
            </a:r>
          </a:p>
          <a:p>
            <a:r>
              <a:rPr lang="es-ES" dirty="0" smtClean="0"/>
              <a:t>Cualquier usuario puede ponerse en contacto con nosotros en cualquier momento.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pic>
        <p:nvPicPr>
          <p:cNvPr id="1026" name="Picture 2" descr="C:\Users\patricia\Desktop\diagramaEntidadRelac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5184576" cy="5556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 DE USUARIOS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416824" cy="507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USOS DE LA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Estructura de la web</a:t>
            </a:r>
          </a:p>
          <a:p>
            <a:r>
              <a:rPr lang="es-ES" dirty="0" smtClean="0"/>
              <a:t>Registro</a:t>
            </a:r>
          </a:p>
          <a:p>
            <a:r>
              <a:rPr lang="es-ES" dirty="0" smtClean="0"/>
              <a:t>Inicio sesión</a:t>
            </a:r>
          </a:p>
          <a:p>
            <a:r>
              <a:rPr lang="es-ES" dirty="0" smtClean="0"/>
              <a:t>Comprar libro</a:t>
            </a:r>
          </a:p>
          <a:p>
            <a:r>
              <a:rPr lang="es-ES" dirty="0" err="1" smtClean="0"/>
              <a:t>eB</a:t>
            </a:r>
            <a:r>
              <a:rPr lang="es-ES" dirty="0" err="1" smtClean="0"/>
              <a:t>ooks</a:t>
            </a:r>
            <a:endParaRPr lang="es-ES" dirty="0" smtClean="0"/>
          </a:p>
          <a:p>
            <a:r>
              <a:rPr lang="es-ES" dirty="0" smtClean="0"/>
              <a:t>Mi cuenta</a:t>
            </a:r>
          </a:p>
          <a:p>
            <a:r>
              <a:rPr lang="es-ES" dirty="0" smtClean="0"/>
              <a:t>Comunidad</a:t>
            </a:r>
          </a:p>
          <a:p>
            <a:r>
              <a:rPr lang="es-ES" dirty="0" smtClean="0"/>
              <a:t>Noticias</a:t>
            </a:r>
          </a:p>
          <a:p>
            <a:r>
              <a:rPr lang="es-ES" dirty="0" smtClean="0"/>
              <a:t>Contacto</a:t>
            </a:r>
          </a:p>
          <a:p>
            <a:r>
              <a:rPr lang="es-ES" dirty="0" smtClean="0"/>
              <a:t>Ayuda</a:t>
            </a:r>
          </a:p>
          <a:p>
            <a:r>
              <a:rPr lang="es-ES_tradnl" dirty="0" smtClean="0"/>
              <a:t>Redes Sociales</a:t>
            </a:r>
            <a:endParaRPr lang="es-ES" dirty="0" smtClean="0"/>
          </a:p>
          <a:p>
            <a:r>
              <a:rPr lang="es-ES" dirty="0" smtClean="0"/>
              <a:t>Traductor</a:t>
            </a:r>
          </a:p>
          <a:p>
            <a:r>
              <a:rPr lang="es-ES" dirty="0" smtClean="0"/>
              <a:t>Administración</a:t>
            </a:r>
            <a:endParaRPr lang="es-E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(RESPONSIVE)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40582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Nano\Downloads\esquemaWebmov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268760"/>
            <a:ext cx="2880320" cy="5034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REGISTRO E INICIO DE SESION</a:t>
            </a:r>
            <a:endParaRPr lang="es-ES" dirty="0"/>
          </a:p>
        </p:txBody>
      </p:sp>
      <p:pic>
        <p:nvPicPr>
          <p:cNvPr id="2050" name="Picture 2" descr="C:\Users\Nano\Desktop\capturas\2015-01-19 13_53_39-TodoLetra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4187104" cy="5273554"/>
          </a:xfrm>
          <a:prstGeom prst="rect">
            <a:avLst/>
          </a:prstGeom>
          <a:noFill/>
        </p:spPr>
      </p:pic>
      <p:pic>
        <p:nvPicPr>
          <p:cNvPr id="2051" name="Picture 3" descr="C:\Users\Nano\Desktop\capturas\2015-01-19 13_54_43-TodoLetras - 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132856"/>
            <a:ext cx="1800225" cy="1504950"/>
          </a:xfrm>
          <a:prstGeom prst="rect">
            <a:avLst/>
          </a:prstGeom>
          <a:noFill/>
        </p:spPr>
      </p:pic>
      <p:pic>
        <p:nvPicPr>
          <p:cNvPr id="2052" name="Picture 4" descr="C:\Users\Nano\Desktop\capturas\2015-01-19 13_55_30-sql6.000webhost.com _ localhost _ a5935875_tletras _ usuarios _ phpMyAdmin 2.11.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437112"/>
            <a:ext cx="4648200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COMPRAR LIBRO</a:t>
            </a:r>
            <a:endParaRPr lang="es-ES" dirty="0"/>
          </a:p>
        </p:txBody>
      </p:sp>
      <p:pic>
        <p:nvPicPr>
          <p:cNvPr id="3074" name="Picture 2" descr="C:\Users\Nano\Desktop\capturas\2015-01-19 13_57_00-TodoLetras - Consultar Carrit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4536504" cy="467999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4283968" y="544522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&lt;-- Pago con pasarela </a:t>
            </a:r>
            <a:r>
              <a:rPr lang="es-ES_tradnl" sz="2800" dirty="0" err="1" smtClean="0"/>
              <a:t>PayPal</a:t>
            </a:r>
            <a:endParaRPr lang="es-E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279</Words>
  <Application>Microsoft Office PowerPoint</Application>
  <PresentationFormat>Presentación en pantalla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CONTENIDO</vt:lpstr>
      <vt:lpstr>INTRODUCCION</vt:lpstr>
      <vt:lpstr>ENTIDADES</vt:lpstr>
      <vt:lpstr>PERMISOS DE USUARIOS</vt:lpstr>
      <vt:lpstr>USOS DE LA WEB</vt:lpstr>
      <vt:lpstr>ESTRUCTURA (RESPONSIVE)</vt:lpstr>
      <vt:lpstr>REGISTRO E INICIO DE SESION</vt:lpstr>
      <vt:lpstr>COMPRAR LIBRO</vt:lpstr>
      <vt:lpstr>eBooks</vt:lpstr>
      <vt:lpstr>MI CUENTA</vt:lpstr>
      <vt:lpstr>COMUNIDAD</vt:lpstr>
      <vt:lpstr>NOTICIAS</vt:lpstr>
      <vt:lpstr>CONTACTO</vt:lpstr>
      <vt:lpstr>AYUDA</vt:lpstr>
      <vt:lpstr>Redes Sociales</vt:lpstr>
      <vt:lpstr>TRADUCTOR</vt:lpstr>
      <vt:lpstr>ADMINISTRACION</vt:lpstr>
      <vt:lpstr>EXTRAS</vt:lpstr>
      <vt:lpstr>PATRONES DE USABILIDAD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Patry</dc:creator>
  <cp:lastModifiedBy>Nano</cp:lastModifiedBy>
  <cp:revision>22</cp:revision>
  <dcterms:created xsi:type="dcterms:W3CDTF">2015-01-18T21:46:34Z</dcterms:created>
  <dcterms:modified xsi:type="dcterms:W3CDTF">2015-01-19T13:43:55Z</dcterms:modified>
</cp:coreProperties>
</file>