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2" r:id="rId7"/>
    <p:sldId id="261" r:id="rId8"/>
    <p:sldId id="263" r:id="rId9"/>
    <p:sldId id="264" r:id="rId10"/>
    <p:sldId id="265" r:id="rId1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216" autoAdjust="0"/>
  </p:normalViewPr>
  <p:slideViewPr>
    <p:cSldViewPr snapToGrid="0" snapToObjects="1">
      <p:cViewPr>
        <p:scale>
          <a:sx n="100" d="100"/>
          <a:sy n="100" d="100"/>
        </p:scale>
        <p:origin x="-1136"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8A81FD5-8753-C841-AD83-CED0BD3F61E3}" type="datetimeFigureOut">
              <a:rPr kumimoji="1" lang="zh-CN" altLang="en-US" smtClean="0"/>
              <a:t>16/6/3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386563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8A81FD5-8753-C841-AD83-CED0BD3F61E3}" type="datetimeFigureOut">
              <a:rPr kumimoji="1" lang="zh-CN" altLang="en-US" smtClean="0"/>
              <a:t>16/6/3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36023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8A81FD5-8753-C841-AD83-CED0BD3F61E3}" type="datetimeFigureOut">
              <a:rPr kumimoji="1" lang="zh-CN" altLang="en-US" smtClean="0"/>
              <a:t>16/6/3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233676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8A81FD5-8753-C841-AD83-CED0BD3F61E3}" type="datetimeFigureOut">
              <a:rPr kumimoji="1" lang="zh-CN" altLang="en-US" smtClean="0"/>
              <a:t>16/6/3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338135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68A81FD5-8753-C841-AD83-CED0BD3F61E3}" type="datetimeFigureOut">
              <a:rPr kumimoji="1" lang="zh-CN" altLang="en-US" smtClean="0"/>
              <a:t>16/6/3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380601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68A81FD5-8753-C841-AD83-CED0BD3F61E3}" type="datetimeFigureOut">
              <a:rPr kumimoji="1" lang="zh-CN" altLang="en-US" smtClean="0"/>
              <a:t>16/6/3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53146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68A81FD5-8753-C841-AD83-CED0BD3F61E3}" type="datetimeFigureOut">
              <a:rPr kumimoji="1" lang="zh-CN" altLang="en-US" smtClean="0"/>
              <a:t>16/6/3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410334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68A81FD5-8753-C841-AD83-CED0BD3F61E3}" type="datetimeFigureOut">
              <a:rPr kumimoji="1" lang="zh-CN" altLang="en-US" smtClean="0"/>
              <a:t>16/6/3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427191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A81FD5-8753-C841-AD83-CED0BD3F61E3}" type="datetimeFigureOut">
              <a:rPr kumimoji="1" lang="zh-CN" altLang="en-US" smtClean="0"/>
              <a:t>16/6/3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276590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8A81FD5-8753-C841-AD83-CED0BD3F61E3}" type="datetimeFigureOut">
              <a:rPr kumimoji="1" lang="zh-CN" altLang="en-US" smtClean="0"/>
              <a:t>16/6/3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29524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8A81FD5-8753-C841-AD83-CED0BD3F61E3}" type="datetimeFigureOut">
              <a:rPr kumimoji="1" lang="zh-CN" altLang="en-US" smtClean="0"/>
              <a:t>16/6/3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19327995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81FD5-8753-C841-AD83-CED0BD3F61E3}" type="datetimeFigureOut">
              <a:rPr kumimoji="1" lang="zh-CN" altLang="en-US" smtClean="0"/>
              <a:t>16/6/3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B07D8-B5C1-A040-A318-2064C36600C5}" type="slidenum">
              <a:rPr kumimoji="1" lang="zh-CN" altLang="en-US" smtClean="0"/>
              <a:t>‹#›</a:t>
            </a:fld>
            <a:endParaRPr kumimoji="1" lang="zh-CN" altLang="en-US"/>
          </a:p>
        </p:txBody>
      </p:sp>
    </p:spTree>
    <p:extLst>
      <p:ext uri="{BB962C8B-B14F-4D97-AF65-F5344CB8AC3E}">
        <p14:creationId xmlns:p14="http://schemas.microsoft.com/office/powerpoint/2010/main" val="2010476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eclipse-javadoc:%E2%98%82=TreadDemo/%5C/Library%5C/Java%5C/JavaVirtualMachines%5C/jdk1.8.0_40.jdk%5C/Contents%5C/Home%5C/jre%5C/lib%5C/rt.jar%3Cjava.lang(Object.class%E2%98%83Object~wait%E2%98%82java.lang.Object%E2%98%82notify%E2%98%82" TargetMode="External"/><Relationship Id="rId3" Type="http://schemas.openxmlformats.org/officeDocument/2006/relationships/hyperlink" Target="eclipse-javadoc:%E2%98%82=TreadDemo/%5C/Library%5C/Java%5C/JavaVirtualMachines%5C/jdk1.8.0_40.jdk%5C/Contents%5C/Home%5C/jre%5C/lib%5C/rt.jar%3Cjava.lang(Object.class%E2%98%83Object~wait%E2%98%82java.lang.Object%E2%98%82notifyAll%E2%98%8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Java</a:t>
            </a:r>
            <a:r>
              <a:rPr kumimoji="1" lang="zh-CN" altLang="en-US" dirty="0" smtClean="0"/>
              <a:t>多线程</a:t>
            </a:r>
            <a:r>
              <a:rPr kumimoji="1" lang="en-US" altLang="zh-CN" dirty="0" smtClean="0"/>
              <a:t>----</a:t>
            </a:r>
            <a:r>
              <a:rPr kumimoji="1" lang="zh-CN" altLang="en-US" dirty="0" smtClean="0"/>
              <a:t>锁</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27746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Lock</a:t>
            </a:r>
            <a:endParaRPr kumimoji="1" lang="zh-CN" altLang="en-US" dirty="0"/>
          </a:p>
        </p:txBody>
      </p:sp>
      <p:pic>
        <p:nvPicPr>
          <p:cNvPr id="5" name="图片 4"/>
          <p:cNvPicPr>
            <a:picLocks noChangeAspect="1"/>
          </p:cNvPicPr>
          <p:nvPr/>
        </p:nvPicPr>
        <p:blipFill>
          <a:blip r:embed="rId2"/>
          <a:stretch>
            <a:fillRect/>
          </a:stretch>
        </p:blipFill>
        <p:spPr>
          <a:xfrm>
            <a:off x="0" y="1608138"/>
            <a:ext cx="4610100" cy="4173538"/>
          </a:xfrm>
          <a:prstGeom prst="rect">
            <a:avLst/>
          </a:prstGeom>
        </p:spPr>
      </p:pic>
      <p:pic>
        <p:nvPicPr>
          <p:cNvPr id="6" name="图片 5"/>
          <p:cNvPicPr>
            <a:picLocks noChangeAspect="1"/>
          </p:cNvPicPr>
          <p:nvPr/>
        </p:nvPicPr>
        <p:blipFill>
          <a:blip r:embed="rId3"/>
          <a:stretch>
            <a:fillRect/>
          </a:stretch>
        </p:blipFill>
        <p:spPr>
          <a:xfrm>
            <a:off x="5156200" y="1608138"/>
            <a:ext cx="3987800" cy="2849562"/>
          </a:xfrm>
          <a:prstGeom prst="rect">
            <a:avLst/>
          </a:prstGeom>
        </p:spPr>
      </p:pic>
    </p:spTree>
    <p:extLst>
      <p:ext uri="{BB962C8B-B14F-4D97-AF65-F5344CB8AC3E}">
        <p14:creationId xmlns:p14="http://schemas.microsoft.com/office/powerpoint/2010/main" val="284674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两种锁</a:t>
            </a:r>
            <a:endParaRPr kumimoji="1" lang="zh-CN" altLang="en-US" dirty="0"/>
          </a:p>
        </p:txBody>
      </p:sp>
      <p:sp>
        <p:nvSpPr>
          <p:cNvPr id="5" name="矩形 4"/>
          <p:cNvSpPr/>
          <p:nvPr/>
        </p:nvSpPr>
        <p:spPr>
          <a:xfrm>
            <a:off x="821559" y="1705570"/>
            <a:ext cx="7103241" cy="2923878"/>
          </a:xfrm>
          <a:prstGeom prst="rect">
            <a:avLst/>
          </a:prstGeom>
        </p:spPr>
        <p:txBody>
          <a:bodyPr wrap="square">
            <a:spAutoFit/>
          </a:bodyPr>
          <a:lstStyle/>
          <a:p>
            <a:r>
              <a:rPr lang="en-US" altLang="zh-CN" sz="2800" dirty="0" smtClean="0"/>
              <a:t>1.Synchronized</a:t>
            </a:r>
          </a:p>
          <a:p>
            <a:endParaRPr lang="en-US" altLang="zh-CN" sz="2800" dirty="0"/>
          </a:p>
          <a:p>
            <a:endParaRPr lang="en-US" altLang="zh-CN" sz="2800" dirty="0" smtClean="0"/>
          </a:p>
          <a:p>
            <a:r>
              <a:rPr lang="en-US" altLang="zh-CN" sz="2800" dirty="0" smtClean="0"/>
              <a:t>2.Lock</a:t>
            </a:r>
          </a:p>
          <a:p>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82451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a:t>
            </a:r>
            <a:endParaRPr kumimoji="1" lang="zh-CN" altLang="en-US" dirty="0"/>
          </a:p>
        </p:txBody>
      </p:sp>
      <p:sp>
        <p:nvSpPr>
          <p:cNvPr id="3" name="矩形 2"/>
          <p:cNvSpPr/>
          <p:nvPr/>
        </p:nvSpPr>
        <p:spPr>
          <a:xfrm>
            <a:off x="838200" y="1564839"/>
            <a:ext cx="7150100" cy="1323439"/>
          </a:xfrm>
          <a:prstGeom prst="rect">
            <a:avLst/>
          </a:prstGeom>
        </p:spPr>
        <p:txBody>
          <a:bodyPr wrap="square">
            <a:spAutoFit/>
          </a:bodyPr>
          <a:lstStyle/>
          <a:p>
            <a:r>
              <a:rPr lang="en-US" altLang="zh-CN" sz="2000" dirty="0" smtClean="0"/>
              <a:t>synchronized</a:t>
            </a:r>
            <a:r>
              <a:rPr lang="zh-CN" altLang="en-US" sz="2000" dirty="0" smtClean="0"/>
              <a:t>是</a:t>
            </a:r>
            <a:r>
              <a:rPr lang="en-US" altLang="zh-CN" sz="2000" dirty="0" smtClean="0"/>
              <a:t>Java</a:t>
            </a:r>
            <a:r>
              <a:rPr lang="zh-CN" altLang="en-US" sz="2000" dirty="0" smtClean="0"/>
              <a:t>中的关键字，是一种同步锁。它修饰的对象有以下</a:t>
            </a:r>
            <a:r>
              <a:rPr lang="zh-CN" altLang="en-US" sz="2000" dirty="0" smtClean="0"/>
              <a:t>两</a:t>
            </a:r>
            <a:r>
              <a:rPr lang="zh-CN" altLang="en-US" sz="2000" dirty="0" smtClean="0"/>
              <a:t>种： </a:t>
            </a:r>
          </a:p>
          <a:p>
            <a:pPr marL="342900" indent="-342900">
              <a:buAutoNum type="arabicPeriod"/>
            </a:pPr>
            <a:r>
              <a:rPr lang="zh-CN" altLang="en-US" sz="2000" dirty="0" smtClean="0"/>
              <a:t>修饰一个代码块，被修饰的代码块称为同步语句块</a:t>
            </a:r>
            <a:endParaRPr lang="en-US" altLang="zh-CN" sz="2000" dirty="0" smtClean="0"/>
          </a:p>
          <a:p>
            <a:pPr marL="342900" indent="-342900">
              <a:buAutoNum type="arabicPeriod"/>
            </a:pPr>
            <a:r>
              <a:rPr lang="zh-CN" altLang="en-US" sz="2000" dirty="0" smtClean="0"/>
              <a:t>修饰一个方法，被修饰的方法称为同步方法</a:t>
            </a:r>
            <a:endParaRPr lang="zh-CN" altLang="en-US" sz="2000" dirty="0"/>
          </a:p>
        </p:txBody>
      </p:sp>
    </p:spTree>
    <p:extLst>
      <p:ext uri="{BB962C8B-B14F-4D97-AF65-F5344CB8AC3E}">
        <p14:creationId xmlns:p14="http://schemas.microsoft.com/office/powerpoint/2010/main" val="119233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a:t>
            </a:r>
            <a:endParaRPr kumimoji="1" lang="zh-CN" altLang="en-US" dirty="0"/>
          </a:p>
        </p:txBody>
      </p:sp>
      <p:sp>
        <p:nvSpPr>
          <p:cNvPr id="3" name="矩形 2"/>
          <p:cNvSpPr/>
          <p:nvPr/>
        </p:nvSpPr>
        <p:spPr>
          <a:xfrm>
            <a:off x="838200" y="1564839"/>
            <a:ext cx="7150100" cy="2554545"/>
          </a:xfrm>
          <a:prstGeom prst="rect">
            <a:avLst/>
          </a:prstGeom>
        </p:spPr>
        <p:txBody>
          <a:bodyPr wrap="square">
            <a:spAutoFit/>
          </a:bodyPr>
          <a:lstStyle/>
          <a:p>
            <a:r>
              <a:rPr lang="en-US" altLang="zh-CN" sz="2000" dirty="0" smtClean="0"/>
              <a:t>1.</a:t>
            </a:r>
            <a:r>
              <a:rPr lang="zh-CN" altLang="en-US" sz="2000" dirty="0" smtClean="0"/>
              <a:t>同步代码块格式：</a:t>
            </a:r>
            <a:endParaRPr lang="en-US" altLang="zh-CN" sz="2000" dirty="0" smtClean="0"/>
          </a:p>
          <a:p>
            <a:r>
              <a:rPr lang="zh-CN" altLang="en-US" sz="2000" dirty="0" smtClean="0"/>
              <a:t>   </a:t>
            </a:r>
            <a:r>
              <a:rPr lang="en-US" altLang="zh-CN" sz="2000" dirty="0"/>
              <a:t>s</a:t>
            </a:r>
            <a:r>
              <a:rPr lang="en-US" altLang="zh-CN" sz="2000" dirty="0" smtClean="0"/>
              <a:t>ynchronized</a:t>
            </a:r>
            <a:r>
              <a:rPr lang="en-US" altLang="zh-CN" sz="2000" dirty="0" smtClean="0"/>
              <a:t>(</a:t>
            </a:r>
            <a:r>
              <a:rPr lang="zh-CN" altLang="en-US" sz="2000" dirty="0" smtClean="0"/>
              <a:t>同步对象</a:t>
            </a:r>
            <a:r>
              <a:rPr lang="en-US" altLang="zh-CN" sz="2000" dirty="0" smtClean="0"/>
              <a:t>){</a:t>
            </a:r>
          </a:p>
          <a:p>
            <a:r>
              <a:rPr lang="zh-CN" altLang="en-US" sz="2000" dirty="0" smtClean="0"/>
              <a:t>      需要同步的代码</a:t>
            </a:r>
            <a:r>
              <a:rPr lang="en-US" altLang="zh-CN" sz="2000" dirty="0" smtClean="0"/>
              <a:t>;</a:t>
            </a:r>
          </a:p>
          <a:p>
            <a:r>
              <a:rPr lang="zh-CN" altLang="zh-CN" sz="2000" dirty="0"/>
              <a:t> </a:t>
            </a:r>
            <a:r>
              <a:rPr lang="zh-CN" altLang="en-US" sz="2000" dirty="0" smtClean="0"/>
              <a:t> </a:t>
            </a:r>
            <a:r>
              <a:rPr lang="zh-CN" altLang="zh-CN" sz="2000" dirty="0" smtClean="0"/>
              <a:t>}</a:t>
            </a:r>
            <a:endParaRPr lang="en-US" altLang="zh-CN" sz="2000" dirty="0" smtClean="0"/>
          </a:p>
          <a:p>
            <a:endParaRPr lang="en-US" altLang="zh-CN" sz="2000" dirty="0"/>
          </a:p>
          <a:p>
            <a:r>
              <a:rPr lang="zh-CN" altLang="zh-CN" sz="2000" dirty="0"/>
              <a:t>2</a:t>
            </a:r>
            <a:r>
              <a:rPr lang="en-US" altLang="zh-CN" sz="2000" dirty="0" smtClean="0"/>
              <a:t>.</a:t>
            </a:r>
            <a:r>
              <a:rPr lang="zh-CN" altLang="en-US" sz="2000" dirty="0" smtClean="0"/>
              <a:t>同步</a:t>
            </a:r>
            <a:r>
              <a:rPr lang="zh-CN" altLang="en-US" sz="2000" dirty="0" smtClean="0"/>
              <a:t>方法定义</a:t>
            </a:r>
            <a:r>
              <a:rPr lang="zh-CN" altLang="en-US" sz="2000" dirty="0" smtClean="0"/>
              <a:t>格式：</a:t>
            </a:r>
            <a:endParaRPr lang="en-US" altLang="zh-CN" sz="2000" dirty="0" smtClean="0"/>
          </a:p>
          <a:p>
            <a:r>
              <a:rPr lang="zh-CN" altLang="en-US" sz="2000" dirty="0" smtClean="0"/>
              <a:t>   </a:t>
            </a:r>
            <a:r>
              <a:rPr lang="en-US" altLang="zh-CN" sz="2000" dirty="0" smtClean="0"/>
              <a:t>synchronized</a:t>
            </a:r>
            <a:r>
              <a:rPr lang="zh-CN" altLang="en-US" sz="2000" dirty="0" smtClean="0"/>
              <a:t> 方法返回值 方法名</a:t>
            </a:r>
            <a:r>
              <a:rPr lang="en-US" altLang="zh-CN" sz="2000" dirty="0" smtClean="0"/>
              <a:t>(</a:t>
            </a:r>
            <a:r>
              <a:rPr lang="zh-CN" altLang="en-US" sz="2000" dirty="0" smtClean="0"/>
              <a:t>参数列表</a:t>
            </a:r>
            <a:r>
              <a:rPr lang="en-US" altLang="zh-CN" sz="2000" dirty="0" smtClean="0"/>
              <a:t>)</a:t>
            </a:r>
            <a:r>
              <a:rPr lang="zh-CN" altLang="en-US" sz="2000" dirty="0" smtClean="0"/>
              <a:t> </a:t>
            </a:r>
            <a:r>
              <a:rPr lang="en-US" altLang="zh-CN" sz="2000" dirty="0" smtClean="0"/>
              <a:t>{}</a:t>
            </a:r>
            <a:endParaRPr lang="en-US" altLang="zh-CN" sz="2000" dirty="0" smtClean="0"/>
          </a:p>
          <a:p>
            <a:endParaRPr lang="en-US" altLang="zh-CN" sz="2000" dirty="0" smtClean="0"/>
          </a:p>
        </p:txBody>
      </p:sp>
    </p:spTree>
    <p:extLst>
      <p:ext uri="{BB962C8B-B14F-4D97-AF65-F5344CB8AC3E}">
        <p14:creationId xmlns:p14="http://schemas.microsoft.com/office/powerpoint/2010/main" val="228052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a:t>
            </a:r>
            <a:endParaRPr kumimoji="1" lang="zh-CN" altLang="en-US" dirty="0"/>
          </a:p>
        </p:txBody>
      </p:sp>
      <p:sp>
        <p:nvSpPr>
          <p:cNvPr id="3" name="矩形 2"/>
          <p:cNvSpPr/>
          <p:nvPr/>
        </p:nvSpPr>
        <p:spPr>
          <a:xfrm>
            <a:off x="838200" y="1417638"/>
            <a:ext cx="7150100" cy="400110"/>
          </a:xfrm>
          <a:prstGeom prst="rect">
            <a:avLst/>
          </a:prstGeom>
        </p:spPr>
        <p:txBody>
          <a:bodyPr wrap="square">
            <a:spAutoFit/>
          </a:bodyPr>
          <a:lstStyle/>
          <a:p>
            <a:r>
              <a:rPr lang="en-US" altLang="zh-CN" sz="2000" dirty="0" smtClean="0"/>
              <a:t>1.</a:t>
            </a:r>
            <a:r>
              <a:rPr lang="zh-CN" altLang="en-US" sz="2000" dirty="0" smtClean="0"/>
              <a:t>同步代码块</a:t>
            </a:r>
            <a:endParaRPr lang="en-US" altLang="zh-CN" sz="2000" dirty="0"/>
          </a:p>
        </p:txBody>
      </p:sp>
      <p:pic>
        <p:nvPicPr>
          <p:cNvPr id="4" name="图片 3"/>
          <p:cNvPicPr>
            <a:picLocks noChangeAspect="1"/>
          </p:cNvPicPr>
          <p:nvPr/>
        </p:nvPicPr>
        <p:blipFill>
          <a:blip r:embed="rId2"/>
          <a:stretch>
            <a:fillRect/>
          </a:stretch>
        </p:blipFill>
        <p:spPr>
          <a:xfrm>
            <a:off x="838200" y="1989952"/>
            <a:ext cx="5016500" cy="749300"/>
          </a:xfrm>
          <a:prstGeom prst="rect">
            <a:avLst/>
          </a:prstGeom>
        </p:spPr>
      </p:pic>
      <p:sp>
        <p:nvSpPr>
          <p:cNvPr id="6" name="矩形 5"/>
          <p:cNvSpPr/>
          <p:nvPr/>
        </p:nvSpPr>
        <p:spPr>
          <a:xfrm>
            <a:off x="838200" y="2877066"/>
            <a:ext cx="1287532" cy="369332"/>
          </a:xfrm>
          <a:prstGeom prst="rect">
            <a:avLst/>
          </a:prstGeom>
        </p:spPr>
        <p:txBody>
          <a:bodyPr wrap="none">
            <a:spAutoFit/>
          </a:bodyPr>
          <a:lstStyle/>
          <a:p>
            <a:r>
              <a:rPr lang="zh-CN" altLang="zh-CN" dirty="0" smtClean="0"/>
              <a:t>2</a:t>
            </a:r>
            <a:r>
              <a:rPr lang="en-US" altLang="zh-CN" dirty="0" smtClean="0"/>
              <a:t>.</a:t>
            </a:r>
            <a:r>
              <a:rPr lang="zh-CN" altLang="en-US" dirty="0" smtClean="0"/>
              <a:t>同步方法</a:t>
            </a:r>
            <a:endParaRPr lang="en-US" altLang="zh-CN" dirty="0" smtClean="0"/>
          </a:p>
        </p:txBody>
      </p:sp>
      <p:pic>
        <p:nvPicPr>
          <p:cNvPr id="7" name="图片 6"/>
          <p:cNvPicPr>
            <a:picLocks noChangeAspect="1"/>
          </p:cNvPicPr>
          <p:nvPr/>
        </p:nvPicPr>
        <p:blipFill>
          <a:blip r:embed="rId3"/>
          <a:stretch>
            <a:fillRect/>
          </a:stretch>
        </p:blipFill>
        <p:spPr>
          <a:xfrm>
            <a:off x="1130300" y="3398798"/>
            <a:ext cx="5524500" cy="2895600"/>
          </a:xfrm>
          <a:prstGeom prst="rect">
            <a:avLst/>
          </a:prstGeom>
        </p:spPr>
      </p:pic>
    </p:spTree>
    <p:extLst>
      <p:ext uri="{BB962C8B-B14F-4D97-AF65-F5344CB8AC3E}">
        <p14:creationId xmlns:p14="http://schemas.microsoft.com/office/powerpoint/2010/main" val="46542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a:t>
            </a:r>
            <a:endParaRPr kumimoji="1" lang="zh-CN" altLang="en-US" dirty="0"/>
          </a:p>
        </p:txBody>
      </p:sp>
      <p:sp>
        <p:nvSpPr>
          <p:cNvPr id="3" name="矩形 2"/>
          <p:cNvSpPr/>
          <p:nvPr/>
        </p:nvSpPr>
        <p:spPr>
          <a:xfrm>
            <a:off x="838200" y="1939995"/>
            <a:ext cx="6997700" cy="707886"/>
          </a:xfrm>
          <a:prstGeom prst="rect">
            <a:avLst/>
          </a:prstGeom>
        </p:spPr>
        <p:txBody>
          <a:bodyPr wrap="square">
            <a:spAutoFit/>
          </a:bodyPr>
          <a:lstStyle/>
          <a:p>
            <a:r>
              <a:rPr lang="en-US" altLang="zh-CN" sz="2000" dirty="0" smtClean="0"/>
              <a:t>Synchronized</a:t>
            </a:r>
            <a:r>
              <a:rPr lang="zh-CN" altLang="en-US" sz="2000" dirty="0" smtClean="0"/>
              <a:t>与</a:t>
            </a:r>
            <a:r>
              <a:rPr lang="en-US" altLang="zh-CN" sz="2000" dirty="0" smtClean="0"/>
              <a:t>wait(),</a:t>
            </a:r>
            <a:r>
              <a:rPr lang="en-US" altLang="zh-CN" sz="2000" dirty="0" err="1" smtClean="0"/>
              <a:t>notifiy</a:t>
            </a:r>
            <a:r>
              <a:rPr lang="en-US" altLang="zh-CN" sz="2000" dirty="0" smtClean="0"/>
              <a:t>(),</a:t>
            </a:r>
            <a:r>
              <a:rPr lang="en-US" altLang="zh-CN" sz="2000" dirty="0" err="1" smtClean="0"/>
              <a:t>notifyAll</a:t>
            </a:r>
            <a:r>
              <a:rPr lang="zh-CN" altLang="zh-CN" sz="2000" dirty="0" smtClean="0"/>
              <a:t>(</a:t>
            </a:r>
            <a:r>
              <a:rPr lang="en-US" altLang="zh-CN" sz="2000" dirty="0" smtClean="0"/>
              <a:t>)</a:t>
            </a:r>
            <a:r>
              <a:rPr lang="zh-CN" altLang="en-US" sz="2000" dirty="0" smtClean="0"/>
              <a:t>方法配合使用实现线程间的相互唤醒</a:t>
            </a:r>
            <a:endParaRPr lang="en-US" altLang="zh-CN" sz="2000" dirty="0"/>
          </a:p>
        </p:txBody>
      </p:sp>
    </p:spTree>
    <p:extLst>
      <p:ext uri="{BB962C8B-B14F-4D97-AF65-F5344CB8AC3E}">
        <p14:creationId xmlns:p14="http://schemas.microsoft.com/office/powerpoint/2010/main" val="355323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a:t>
            </a:r>
            <a:endParaRPr kumimoji="1" lang="zh-CN" altLang="en-US" dirty="0"/>
          </a:p>
        </p:txBody>
      </p:sp>
      <p:sp>
        <p:nvSpPr>
          <p:cNvPr id="8" name="矩形 7"/>
          <p:cNvSpPr/>
          <p:nvPr/>
        </p:nvSpPr>
        <p:spPr>
          <a:xfrm>
            <a:off x="635000" y="2205841"/>
            <a:ext cx="8051800" cy="2585323"/>
          </a:xfrm>
          <a:prstGeom prst="rect">
            <a:avLst/>
          </a:prstGeom>
        </p:spPr>
        <p:txBody>
          <a:bodyPr wrap="square">
            <a:spAutoFit/>
          </a:bodyPr>
          <a:lstStyle/>
          <a:p>
            <a:r>
              <a:rPr lang="en-US" altLang="zh-CN" dirty="0"/>
              <a:t>Causes the current thread to wait until another thread invokes the </a:t>
            </a:r>
            <a:r>
              <a:rPr lang="en-US" altLang="zh-CN" u="sng" dirty="0">
                <a:hlinkClick r:id="rId2"/>
              </a:rPr>
              <a:t>java.lang.Object.notify() method or the </a:t>
            </a:r>
            <a:r>
              <a:rPr lang="en-US" altLang="zh-CN" u="sng" dirty="0">
                <a:hlinkClick r:id="rId3"/>
              </a:rPr>
              <a:t>java.lang.Object.notifyAll() method for this object</a:t>
            </a:r>
            <a:r>
              <a:rPr lang="en-US" altLang="zh-CN" u="sng" dirty="0" smtClean="0">
                <a:hlinkClick r:id="rId3"/>
              </a:rPr>
              <a:t>.</a:t>
            </a:r>
            <a:endParaRPr lang="en-US" altLang="zh-CN" u="sng" dirty="0" smtClean="0"/>
          </a:p>
          <a:p>
            <a:endParaRPr lang="en-US" altLang="zh-CN" u="sng" dirty="0"/>
          </a:p>
          <a:p>
            <a:r>
              <a:rPr lang="en-US" altLang="zh-CN" dirty="0" smtClean="0"/>
              <a:t>The current thread must own this object's monitor. The thread releases ownership of this monitor and waits until another thread notifies threads waiting on this object's monitor to wake up either through a call to the notify method or the </a:t>
            </a:r>
            <a:r>
              <a:rPr lang="en-US" altLang="zh-CN" dirty="0" err="1" smtClean="0"/>
              <a:t>notifyAll</a:t>
            </a:r>
            <a:r>
              <a:rPr lang="en-US" altLang="zh-CN" dirty="0" smtClean="0"/>
              <a:t> method. The thread then waits until it can re-obtain ownership of the monitor and resumes execution.</a:t>
            </a:r>
            <a:endParaRPr lang="zh-CN" altLang="en-US" dirty="0"/>
          </a:p>
        </p:txBody>
      </p:sp>
      <p:sp>
        <p:nvSpPr>
          <p:cNvPr id="9" name="文本框 8"/>
          <p:cNvSpPr txBox="1"/>
          <p:nvPr/>
        </p:nvSpPr>
        <p:spPr>
          <a:xfrm>
            <a:off x="635000" y="1415534"/>
            <a:ext cx="3027692" cy="461665"/>
          </a:xfrm>
          <a:prstGeom prst="rect">
            <a:avLst/>
          </a:prstGeom>
          <a:noFill/>
        </p:spPr>
        <p:txBody>
          <a:bodyPr wrap="none" rtlCol="0">
            <a:spAutoFit/>
          </a:bodyPr>
          <a:lstStyle/>
          <a:p>
            <a:r>
              <a:rPr kumimoji="1" lang="en-US" altLang="zh-CN" sz="2400" dirty="0" err="1" smtClean="0"/>
              <a:t>Java.lang.Object.wait</a:t>
            </a:r>
            <a:r>
              <a:rPr kumimoji="1" lang="en-US" altLang="zh-CN" sz="2400" dirty="0" smtClean="0"/>
              <a:t>()</a:t>
            </a:r>
            <a:endParaRPr kumimoji="1" lang="zh-CN" altLang="en-US" sz="2400" dirty="0"/>
          </a:p>
        </p:txBody>
      </p:sp>
    </p:spTree>
    <p:extLst>
      <p:ext uri="{BB962C8B-B14F-4D97-AF65-F5344CB8AC3E}">
        <p14:creationId xmlns:p14="http://schemas.microsoft.com/office/powerpoint/2010/main" val="70003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a:t>
            </a:r>
            <a:endParaRPr kumimoji="1" lang="zh-CN" altLang="en-US" dirty="0"/>
          </a:p>
        </p:txBody>
      </p:sp>
      <p:sp>
        <p:nvSpPr>
          <p:cNvPr id="9" name="文本框 8"/>
          <p:cNvSpPr txBox="1"/>
          <p:nvPr/>
        </p:nvSpPr>
        <p:spPr>
          <a:xfrm>
            <a:off x="635000" y="1415534"/>
            <a:ext cx="3215243" cy="461665"/>
          </a:xfrm>
          <a:prstGeom prst="rect">
            <a:avLst/>
          </a:prstGeom>
          <a:noFill/>
        </p:spPr>
        <p:txBody>
          <a:bodyPr wrap="none" rtlCol="0">
            <a:spAutoFit/>
          </a:bodyPr>
          <a:lstStyle/>
          <a:p>
            <a:r>
              <a:rPr kumimoji="1" lang="en-US" altLang="zh-CN" sz="2400" dirty="0" err="1" smtClean="0"/>
              <a:t>Java.lang.Object.notify</a:t>
            </a:r>
            <a:r>
              <a:rPr kumimoji="1" lang="en-US" altLang="zh-CN" sz="2400" dirty="0" smtClean="0"/>
              <a:t>()</a:t>
            </a:r>
            <a:endParaRPr kumimoji="1" lang="zh-CN" altLang="en-US" sz="2400" dirty="0"/>
          </a:p>
        </p:txBody>
      </p:sp>
      <p:sp>
        <p:nvSpPr>
          <p:cNvPr id="4" name="矩形 3"/>
          <p:cNvSpPr/>
          <p:nvPr/>
        </p:nvSpPr>
        <p:spPr>
          <a:xfrm>
            <a:off x="736600" y="2400976"/>
            <a:ext cx="7175500" cy="1200329"/>
          </a:xfrm>
          <a:prstGeom prst="rect">
            <a:avLst/>
          </a:prstGeom>
        </p:spPr>
        <p:txBody>
          <a:bodyPr wrap="square">
            <a:spAutoFit/>
          </a:bodyPr>
          <a:lstStyle/>
          <a:p>
            <a:r>
              <a:rPr lang="en-US" altLang="zh-CN" dirty="0"/>
              <a:t>Wakes up a single thread that is waiting on this object's monitor. If any threads are waiting on this object, one of them is chosen to be awakened. The choice is arbitrary and occurs at the discretion of the implementation. A thread waits on an object's monitor by calling one of the wait methods.</a:t>
            </a:r>
            <a:endParaRPr lang="zh-CN" altLang="en-US" dirty="0"/>
          </a:p>
        </p:txBody>
      </p:sp>
    </p:spTree>
    <p:extLst>
      <p:ext uri="{BB962C8B-B14F-4D97-AF65-F5344CB8AC3E}">
        <p14:creationId xmlns:p14="http://schemas.microsoft.com/office/powerpoint/2010/main" val="32327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Synchronized</a:t>
            </a:r>
            <a:endParaRPr kumimoji="1" lang="zh-CN" altLang="en-US" dirty="0"/>
          </a:p>
        </p:txBody>
      </p:sp>
      <p:pic>
        <p:nvPicPr>
          <p:cNvPr id="5" name="图片 4"/>
          <p:cNvPicPr>
            <a:picLocks noChangeAspect="1"/>
          </p:cNvPicPr>
          <p:nvPr/>
        </p:nvPicPr>
        <p:blipFill>
          <a:blip r:embed="rId2"/>
          <a:stretch>
            <a:fillRect/>
          </a:stretch>
        </p:blipFill>
        <p:spPr>
          <a:xfrm>
            <a:off x="0" y="1608138"/>
            <a:ext cx="4610100" cy="4173538"/>
          </a:xfrm>
          <a:prstGeom prst="rect">
            <a:avLst/>
          </a:prstGeom>
        </p:spPr>
      </p:pic>
      <p:pic>
        <p:nvPicPr>
          <p:cNvPr id="6" name="图片 5"/>
          <p:cNvPicPr>
            <a:picLocks noChangeAspect="1"/>
          </p:cNvPicPr>
          <p:nvPr/>
        </p:nvPicPr>
        <p:blipFill>
          <a:blip r:embed="rId3"/>
          <a:stretch>
            <a:fillRect/>
          </a:stretch>
        </p:blipFill>
        <p:spPr>
          <a:xfrm>
            <a:off x="5156200" y="1608138"/>
            <a:ext cx="3987800" cy="2849562"/>
          </a:xfrm>
          <a:prstGeom prst="rect">
            <a:avLst/>
          </a:prstGeom>
        </p:spPr>
      </p:pic>
    </p:spTree>
    <p:extLst>
      <p:ext uri="{BB962C8B-B14F-4D97-AF65-F5344CB8AC3E}">
        <p14:creationId xmlns:p14="http://schemas.microsoft.com/office/powerpoint/2010/main" val="699772092"/>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501</TotalTime>
  <Words>253</Words>
  <Application>Microsoft Macintosh PowerPoint</Application>
  <PresentationFormat>全屏显示(4:3)</PresentationFormat>
  <Paragraphs>35</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Java多线程----锁</vt:lpstr>
      <vt:lpstr>两种锁</vt:lpstr>
      <vt:lpstr>Synchronized</vt:lpstr>
      <vt:lpstr>Synchronized</vt:lpstr>
      <vt:lpstr>Synchronized</vt:lpstr>
      <vt:lpstr>Synchronized</vt:lpstr>
      <vt:lpstr>Synchronized</vt:lpstr>
      <vt:lpstr>Synchronized</vt:lpstr>
      <vt:lpstr>Synchronized</vt:lpstr>
      <vt:lpstr>Lock</vt:lpstr>
    </vt:vector>
  </TitlesOfParts>
  <Company>CSAIR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Java多线程----锁</dc:title>
  <dc:creator>田 聪</dc:creator>
  <cp:lastModifiedBy>田 聪</cp:lastModifiedBy>
  <cp:revision>13</cp:revision>
  <dcterms:created xsi:type="dcterms:W3CDTF">2016-06-02T16:18:05Z</dcterms:created>
  <dcterms:modified xsi:type="dcterms:W3CDTF">2016-06-03T00:39:31Z</dcterms:modified>
</cp:coreProperties>
</file>