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2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821E-3581-4AE8-9391-4897FC6A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D654-2D65-43E6-AFC2-7A059383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6060-16D1-4D5A-B1EA-6CFECC42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5EF1-BEE2-47F1-8510-21BDEFD7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E8D-888F-4D65-88DC-E741489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FA7-E1DE-4B0E-8856-3906916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6DC1-5E04-45C6-94B8-B1424FD9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63DF-76DC-4D8A-AF02-19C9FD66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5ABF-2A8A-4429-8210-E58F8332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75BF-995B-466A-A77C-77D3F952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02BEF-CAB1-4A82-8C98-E4A9F84F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46B3D-E3A7-4C65-9427-2976CDF7E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0DBA-133F-4C12-B1E5-59C1D67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7FE3-B3F3-46EA-A3AF-557AEB6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C34E-2DB4-44AC-9E68-0C8B03D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1627-0EE1-4261-9803-3688A018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6F48-0F67-4321-896F-183B9EAA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F98F-7691-4474-B748-26A0F722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A59E-E55A-4C2E-9C74-F1404120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4BA6-A416-4053-8C0C-ACCF8970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18A3-3006-4AE9-8A72-7186754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D657-5CF6-4891-B2EE-FFA398C3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3506-C64F-46D6-919F-E456D488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DAAD-3532-49C3-934D-BA8E86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4A59-ED27-4E98-8021-2FA45FD9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BC4D-CED5-42BE-9DEF-348EE06A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A833-60B9-4A6D-B631-311F264C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BBA87-9B69-408E-8C2F-B8DDF230E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5B0F-A42B-400B-BC3B-D5179B30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6606-CEF5-4687-9E21-7F481D6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7936-23C9-41DE-B034-910DB874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5460-48E4-49F9-804B-7CB0C01F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E5EF-92D2-40BB-B835-15FF3A30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7B02D-F9A8-43D1-9504-6172890E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F5159-BB05-4427-A008-863E8C8DF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F4EE-EDD1-4CCF-BD31-E590C16F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C04D2-3320-42E4-89E8-26AC4D1A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2B43-8B75-4ABA-861D-B5643C15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E7AAA-C381-467F-8018-6C98940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6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8779-24AB-446A-856B-C88CE0AB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24A2C-CF49-4AEA-B21C-D512A8B8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ED446-67C4-497B-BC9E-B260FB50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E43E-E769-4143-9B89-295DA22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E8386-D8C2-4DFF-956E-7AFE75A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D4A18-724F-401E-A2CA-47413E66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5C778-7AA0-461E-BDEE-57FFB1B3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6875-261F-47EF-8816-C069B6CC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66B4-87DF-41CC-BCD4-29A66270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1E87-6153-4411-9D1B-7D67D28FF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5ADC-AE71-4CBD-A807-20DEA064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8942-1BE6-464F-8B23-377705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2C8EC-9A7C-4632-8BFA-C4F429F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E163-BD04-46F7-ABF8-3DD05550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C3360-E7AB-40BF-9D66-21D8285E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2250-07F8-4D4E-B8E3-FDA62457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0CEAE-9499-44DA-88BB-339132D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D4D0E-436E-4E28-8916-22B1DE82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2AC5-E10F-4EDA-90AB-3299F903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EF07-D720-4A89-AB77-8C3B0A58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146C8-0EF1-4FF7-9ED5-79771311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0BCC-BA3B-4405-92ED-0848929A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A87B-7B3F-4383-8C01-CBAD06CCF55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241C-7B87-4AF8-BCDD-FB1E6CD4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EE83-8442-473E-B2BC-5EB352A3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2931-0D81-4F64-A09A-05CBDD4F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375D-CB44-46A5-B85D-3FAD7D2D8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Pluto Frame 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A5C2F-C254-48F0-A029-F50051DBA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Coherency vs Frame Length</a:t>
            </a:r>
          </a:p>
          <a:p>
            <a:r>
              <a:rPr lang="en-US" dirty="0"/>
              <a:t>January 26, 2020 </a:t>
            </a:r>
          </a:p>
        </p:txBody>
      </p:sp>
    </p:spTree>
    <p:extLst>
      <p:ext uri="{BB962C8B-B14F-4D97-AF65-F5344CB8AC3E}">
        <p14:creationId xmlns:p14="http://schemas.microsoft.com/office/powerpoint/2010/main" val="97265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E97C-A039-482F-85CC-0D621846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Frame-to-Frame Coherency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293B-64F3-4988-91FF-9486D8B6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was observed that multiple frame captures are not always contiguous</a:t>
            </a:r>
          </a:p>
          <a:p>
            <a:r>
              <a:rPr lang="en-US" dirty="0"/>
              <a:t>A simple experiment was devised by transmitting a 10 kHz carrier offset then at the receiver creating a 10 kHz complex sinusoid at -10 kHz</a:t>
            </a:r>
          </a:p>
          <a:p>
            <a:r>
              <a:rPr lang="en-US" dirty="0"/>
              <a:t>The idea being to convert the received signal to a complex constant, assuming the transmit clock and receive clocks are synchronous</a:t>
            </a:r>
          </a:p>
          <a:p>
            <a:r>
              <a:rPr lang="en-US" dirty="0"/>
              <a:t>The examples that follow look at the real part following the complex product of the received signal and the local reference</a:t>
            </a:r>
          </a:p>
          <a:p>
            <a:r>
              <a:rPr lang="en-US" dirty="0"/>
              <a:t>This testing was done in a simple for-loop; </a:t>
            </a:r>
            <a:r>
              <a:rPr lang="en-US" dirty="0">
                <a:highlight>
                  <a:srgbClr val="FFFF00"/>
                </a:highlight>
              </a:rPr>
              <a:t>would </a:t>
            </a:r>
            <a:r>
              <a:rPr lang="en-US" dirty="0" err="1">
                <a:highlight>
                  <a:srgbClr val="FFFF00"/>
                </a:highlight>
              </a:rPr>
              <a:t>aync</a:t>
            </a:r>
            <a:r>
              <a:rPr lang="en-US" dirty="0">
                <a:highlight>
                  <a:srgbClr val="FFFF00"/>
                </a:highlight>
              </a:rPr>
              <a:t> and await resolve this?</a:t>
            </a:r>
          </a:p>
        </p:txBody>
      </p:sp>
    </p:spTree>
    <p:extLst>
      <p:ext uri="{BB962C8B-B14F-4D97-AF65-F5344CB8AC3E}">
        <p14:creationId xmlns:p14="http://schemas.microsoft.com/office/powerpoint/2010/main" val="119985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1B81-CF30-4784-88CE-C2DFCEF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N_rx_frame</a:t>
            </a:r>
            <a:r>
              <a:rPr lang="en-US" dirty="0"/>
              <a:t> = 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5828B-FD0C-46C7-954A-38761840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97" y="1431106"/>
            <a:ext cx="4214225" cy="5147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CA4F3-6174-4DD8-8511-E4837577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62" y="2796855"/>
            <a:ext cx="5631668" cy="3696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DB4E2-AC51-4F2D-B04F-642AEC29F704}"/>
              </a:ext>
            </a:extLst>
          </p:cNvPr>
          <p:cNvSpPr txBox="1"/>
          <p:nvPr/>
        </p:nvSpPr>
        <p:spPr>
          <a:xfrm>
            <a:off x="6165354" y="1524306"/>
            <a:ext cx="504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 trace with ticks shows the frame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 frame starts with a discontinuity</a:t>
            </a:r>
          </a:p>
        </p:txBody>
      </p:sp>
    </p:spTree>
    <p:extLst>
      <p:ext uri="{BB962C8B-B14F-4D97-AF65-F5344CB8AC3E}">
        <p14:creationId xmlns:p14="http://schemas.microsoft.com/office/powerpoint/2010/main" val="9629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1B81-CF30-4784-88CE-C2DFCEF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N_rx_frame</a:t>
            </a:r>
            <a:r>
              <a:rPr lang="en-US" dirty="0"/>
              <a:t> = 2000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A758-9034-4B2F-8D21-62E2A7E7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263"/>
            <a:ext cx="4214225" cy="517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92D6F-9E27-4A92-A26F-4AF542C9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18" y="2575701"/>
            <a:ext cx="5475444" cy="3718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9B39A-01E8-42E9-A2FD-D9B1E41E9564}"/>
              </a:ext>
            </a:extLst>
          </p:cNvPr>
          <p:cNvSpPr txBox="1"/>
          <p:nvPr/>
        </p:nvSpPr>
        <p:spPr>
          <a:xfrm>
            <a:off x="5793025" y="1451108"/>
            <a:ext cx="565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frame length from 500 to 2000 helps, but still issues</a:t>
            </a:r>
          </a:p>
        </p:txBody>
      </p:sp>
    </p:spTree>
    <p:extLst>
      <p:ext uri="{BB962C8B-B14F-4D97-AF65-F5344CB8AC3E}">
        <p14:creationId xmlns:p14="http://schemas.microsoft.com/office/powerpoint/2010/main" val="52884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1B81-CF30-4784-88CE-C2DFCEF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N_rx_frame</a:t>
            </a:r>
            <a:r>
              <a:rPr lang="en-US" dirty="0"/>
              <a:t> = 5000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4EF34-CFD6-44A5-8BD8-D42B8F53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37" y="1348031"/>
            <a:ext cx="4324725" cy="5197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E7011-56EE-4BE0-86D9-ED3921EF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52" y="2216649"/>
            <a:ext cx="5662151" cy="3802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5C3FA-4006-4B73-BAE1-D08F829B3184}"/>
              </a:ext>
            </a:extLst>
          </p:cNvPr>
          <p:cNvSpPr txBox="1"/>
          <p:nvPr/>
        </p:nvSpPr>
        <p:spPr>
          <a:xfrm>
            <a:off x="5793025" y="1451108"/>
            <a:ext cx="56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problems here</a:t>
            </a:r>
          </a:p>
        </p:txBody>
      </p:sp>
    </p:spTree>
    <p:extLst>
      <p:ext uri="{BB962C8B-B14F-4D97-AF65-F5344CB8AC3E}">
        <p14:creationId xmlns:p14="http://schemas.microsoft.com/office/powerpoint/2010/main" val="6461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1B81-CF30-4784-88CE-C2DFCEF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N_rx_frame</a:t>
            </a:r>
            <a:r>
              <a:rPr lang="en-US" dirty="0"/>
              <a:t> = 5000 &amp; </a:t>
            </a:r>
            <a:r>
              <a:rPr lang="en-US" dirty="0" err="1"/>
              <a:t>sdr.rx_destroy_buffer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7AF48-C636-4142-BE54-AB7EE1AD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92" y="1387312"/>
            <a:ext cx="4118967" cy="5147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F1D79-96EA-49F5-BEB1-131FD6A9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80" y="2624018"/>
            <a:ext cx="5650720" cy="3776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B57EE-DBCF-4767-A383-0A67C5FE8105}"/>
              </a:ext>
            </a:extLst>
          </p:cNvPr>
          <p:cNvSpPr txBox="1"/>
          <p:nvPr/>
        </p:nvSpPr>
        <p:spPr>
          <a:xfrm>
            <a:off x="5782074" y="1700688"/>
            <a:ext cx="565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 wanted to see the impact of </a:t>
            </a:r>
            <a:r>
              <a:rPr lang="en-US" dirty="0" err="1"/>
              <a:t>rx_destroy_buffer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Clearing the buffer clearly takes time and results in loss of coherency</a:t>
            </a:r>
          </a:p>
        </p:txBody>
      </p:sp>
    </p:spTree>
    <p:extLst>
      <p:ext uri="{BB962C8B-B14F-4D97-AF65-F5344CB8AC3E}">
        <p14:creationId xmlns:p14="http://schemas.microsoft.com/office/powerpoint/2010/main" val="152045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1B81-CF30-4784-88CE-C2DFCEF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N_rx_frame</a:t>
            </a:r>
            <a:r>
              <a:rPr lang="en-US" dirty="0"/>
              <a:t> = 50000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D72FB-D740-4F6B-9986-69F64A55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519"/>
            <a:ext cx="4324725" cy="5174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DD618-44D3-4FD8-B644-D50F0EB0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93" y="1990924"/>
            <a:ext cx="5509737" cy="37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Pluto Frame Capture</vt:lpstr>
      <vt:lpstr>Test Frame-to-Frame Coherency</vt:lpstr>
      <vt:lpstr>N_rx_frame = 500</vt:lpstr>
      <vt:lpstr>N_rx_frame = 2000</vt:lpstr>
      <vt:lpstr>N_rx_frame = 5000</vt:lpstr>
      <vt:lpstr>N_rx_frame = 5000 &amp; sdr.rx_destroy_buffer()</vt:lpstr>
      <vt:lpstr>N_rx_frame = 50000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Pluto Frame Capture</dc:title>
  <dc:creator>Mark Wickert</dc:creator>
  <cp:lastModifiedBy>Mark Wickert</cp:lastModifiedBy>
  <cp:revision>12</cp:revision>
  <dcterms:created xsi:type="dcterms:W3CDTF">2020-01-26T21:35:34Z</dcterms:created>
  <dcterms:modified xsi:type="dcterms:W3CDTF">2020-01-27T00:25:06Z</dcterms:modified>
</cp:coreProperties>
</file>