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4" r:id="rId6"/>
    <p:sldId id="263" r:id="rId7"/>
    <p:sldId id="265" r:id="rId8"/>
    <p:sldId id="262" r:id="rId9"/>
    <p:sldId id="266" r:id="rId10"/>
    <p:sldId id="25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0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CD34-DF33-4BED-9AC8-54A5E7417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49A42-D6BA-4C3D-A110-A9DBFA083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8A900-29BF-4479-90FF-2C5078D3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ABD8-366E-4F35-BC6A-02E6FDD95AA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415A-9B2F-4FC5-849C-3161E01E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2C5F1-6AB7-4122-8BD3-A6F7500A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947C-1E68-480A-83C6-D8085AEE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6EAD-9244-485A-A3DA-CCF1B70D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BF60B-477F-488C-8D35-7B764AB33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62BF6-1F87-4138-856C-D78B8C2E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ABD8-366E-4F35-BC6A-02E6FDD95AA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BE38-2BA8-4520-B2E5-92C0EAE9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320C7-A787-4BC5-9181-0B58EBBF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947C-1E68-480A-83C6-D8085AEE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F1DD0-4F22-41F5-AE98-7F9BF631A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972EA-F256-461F-BA7F-3D251460D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80F43-0500-4237-850B-1EDEEF41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ABD8-366E-4F35-BC6A-02E6FDD95AA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44C4F-A48C-4576-AA7B-17CA01B9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56D2-9A33-4359-84FD-B3CB1FE9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947C-1E68-480A-83C6-D8085AEE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7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7489-AC6D-4E85-ADF6-6C692932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393A-6397-441D-84F6-2021DF09B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F18F-9704-43C0-96A1-73402BC0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ABD8-366E-4F35-BC6A-02E6FDD95AA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51AD7-AD29-46B3-9C4F-E8F56E37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F8EC3-B748-4DBE-9D01-EC8EB664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947C-1E68-480A-83C6-D8085AEE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3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F246-C2C5-4146-98B2-00FA2446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6F394-1E5A-4454-BB82-25DB6B947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85E20-F92D-4536-90E8-E400B7AB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ABD8-366E-4F35-BC6A-02E6FDD95AA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E0DAD-F744-4194-A5A4-190CDE17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1DBD6-32DE-4812-901B-C28D13FB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947C-1E68-480A-83C6-D8085AEE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8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4460-B51F-4A8B-AC9D-CBC91AC3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E374-33A2-4FF6-A8A9-2C0CCFE27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8F57-587B-4D4F-9726-87E1CE378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33374-03DD-4E0D-92DC-79E03CFD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ABD8-366E-4F35-BC6A-02E6FDD95AA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C9203-8242-4C63-944D-CEA93011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623BB-5C50-489E-B3C4-3B259FB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947C-1E68-480A-83C6-D8085AEE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0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2D05-7BD3-4BA3-9488-09AE3355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8DCC5-0B62-414F-B361-E4067DC5D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5CEFC-3862-414A-927D-1E7A2C197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D8C1F-C80F-4A74-BD03-6603C5FF2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4B136-80F6-47E2-9125-0F814B16B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5DB7F-B465-42A6-9245-0E89C035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ABD8-366E-4F35-BC6A-02E6FDD95AA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13641-27A3-4E32-9AB1-8D25612E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F8CAF-1A51-41DD-BA73-2C299ED3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947C-1E68-480A-83C6-D8085AEE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1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D3D3-D708-4157-ADFF-7061777C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7E817-AC9B-424C-93AC-803D229E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ABD8-366E-4F35-BC6A-02E6FDD95AA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035A5-71E1-48F0-B203-38D97005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E0D53-DEE5-4E7B-998E-9BAE960A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947C-1E68-480A-83C6-D8085AEE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7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D8FC18-D578-4D33-816A-934E2BDF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ABD8-366E-4F35-BC6A-02E6FDD95AA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E5C11-7462-4956-8FD5-33682F1C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9B81B-0286-4413-843E-814B2AEC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947C-1E68-480A-83C6-D8085AEE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0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97FF-5BEB-4C05-8A65-1E641510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5C43-5D0C-4302-A146-295BF71EC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869BC-CBB4-4E25-9267-B217103E0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11AE3-B660-4E41-980B-822489A4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ABD8-366E-4F35-BC6A-02E6FDD95AA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11F2B-99C8-4BA9-8735-4EDD741D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F5DC-4BD1-4AA4-B9D5-2D1D7537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947C-1E68-480A-83C6-D8085AEE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8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5F89-4E7C-4FD9-8DCB-D6682E88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FA643-540D-4815-B62B-056CC7886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B3704-9BD4-47A2-908F-8EEC180BE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BADB2-C4C0-4415-A313-B5513575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ABD8-366E-4F35-BC6A-02E6FDD95AA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91D15-6AA1-4ADF-AF5A-B6F8587B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EBE13-8EFC-4358-A22A-53BC5B87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947C-1E68-480A-83C6-D8085AEE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1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6F5CE-2306-4AC0-A164-3EA64F72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2736-35EB-4A64-8DDF-701EB8BA9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4C8A4-797F-4739-971A-B7D4CF91F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ABD8-366E-4F35-BC6A-02E6FDD95AA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B7675-8094-4212-8D44-9AFC7D423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071E0-5E53-4364-B4FE-2E4D11D58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5947C-1E68-480A-83C6-D8085AEE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6BAF78-90E4-42D6-8B5B-D3DF3C680D72}"/>
              </a:ext>
            </a:extLst>
          </p:cNvPr>
          <p:cNvSpPr/>
          <p:nvPr/>
        </p:nvSpPr>
        <p:spPr>
          <a:xfrm>
            <a:off x="1708458" y="35300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Import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639DDD-652E-4607-A181-7AE03AC619BD}"/>
              </a:ext>
            </a:extLst>
          </p:cNvPr>
          <p:cNvSpPr/>
          <p:nvPr/>
        </p:nvSpPr>
        <p:spPr>
          <a:xfrm>
            <a:off x="3257859" y="3530025"/>
            <a:ext cx="16086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F08055-78DF-4751-899C-A36530CBB593}"/>
              </a:ext>
            </a:extLst>
          </p:cNvPr>
          <p:cNvSpPr/>
          <p:nvPr/>
        </p:nvSpPr>
        <p:spPr>
          <a:xfrm>
            <a:off x="9842103" y="35187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Export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9240EF-7C53-4865-B21C-B44A39BB5A6F}"/>
              </a:ext>
            </a:extLst>
          </p:cNvPr>
          <p:cNvSpPr/>
          <p:nvPr/>
        </p:nvSpPr>
        <p:spPr>
          <a:xfrm>
            <a:off x="7745197" y="3518736"/>
            <a:ext cx="16086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Postprocessing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D2E449-57EF-43AE-84B1-0A12AB3F5947}"/>
              </a:ext>
            </a:extLst>
          </p:cNvPr>
          <p:cNvSpPr/>
          <p:nvPr/>
        </p:nvSpPr>
        <p:spPr>
          <a:xfrm>
            <a:off x="5501528" y="3530025"/>
            <a:ext cx="16086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819CF-D7C3-4BC2-A32F-A8E4239F05A8}"/>
              </a:ext>
            </a:extLst>
          </p:cNvPr>
          <p:cNvSpPr/>
          <p:nvPr/>
        </p:nvSpPr>
        <p:spPr>
          <a:xfrm>
            <a:off x="4344413" y="2056825"/>
            <a:ext cx="13264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Parameters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180FAD-737B-4B03-8AC4-3C0065554CF4}"/>
              </a:ext>
            </a:extLst>
          </p:cNvPr>
          <p:cNvSpPr/>
          <p:nvPr/>
        </p:nvSpPr>
        <p:spPr>
          <a:xfrm>
            <a:off x="6593729" y="2056825"/>
            <a:ext cx="13264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Algorithmic Parameters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1E89D0-960E-4591-A8AE-6319EDB43D3C}"/>
              </a:ext>
            </a:extLst>
          </p:cNvPr>
          <p:cNvCxnSpPr>
            <a:stCxn id="9" idx="2"/>
            <a:endCxn id="4" idx="0"/>
          </p:cNvCxnSpPr>
          <p:nvPr/>
        </p:nvCxnSpPr>
        <p:spPr>
          <a:xfrm flipH="1">
            <a:off x="2165658" y="2971225"/>
            <a:ext cx="2841978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6F00FE-A6DD-4EC0-B7D6-905954FC0C00}"/>
              </a:ext>
            </a:extLst>
          </p:cNvPr>
          <p:cNvCxnSpPr>
            <a:stCxn id="9" idx="2"/>
            <a:endCxn id="5" idx="0"/>
          </p:cNvCxnSpPr>
          <p:nvPr/>
        </p:nvCxnSpPr>
        <p:spPr>
          <a:xfrm flipH="1">
            <a:off x="4062193" y="2971225"/>
            <a:ext cx="945443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F302D7-7273-4528-A599-C0B275B4C43D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5007636" y="2971225"/>
            <a:ext cx="1298226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913E24-9349-4119-8180-81D06ADB2936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5007636" y="2971225"/>
            <a:ext cx="3541895" cy="54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A4410D-6F80-43B0-A2C8-A9C67EFA5EFD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5007636" y="2971225"/>
            <a:ext cx="5291667" cy="54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52825C-E7A4-40A8-BA11-A040F79582FC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2165658" y="2971225"/>
            <a:ext cx="5091294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60DBD2-F13C-40AA-826E-1962B5DB892F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4062193" y="2971225"/>
            <a:ext cx="3194759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40673D-F015-4251-86BF-16DE366BF0E8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flipH="1">
            <a:off x="6305862" y="2971225"/>
            <a:ext cx="951090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2C0595-D101-43B5-A605-623D00C3A3C9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7256952" y="2971225"/>
            <a:ext cx="1292579" cy="54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76B41A-6F62-4680-88DA-EF8F82C0503F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7256952" y="2971225"/>
            <a:ext cx="3042351" cy="54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62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FFE8-261E-46FA-A844-EB7203BD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D20CA-D564-4DAE-BA26-5297EA2B8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Main_dec.m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3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527E-6A3F-42FC-A69E-AD1407BF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– testing different 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5E1BB-A632-42A8-A117-1EDE84452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Choose virus type: </a:t>
            </a:r>
            <a:r>
              <a:rPr lang="en-US" dirty="0" err="1"/>
              <a:t>Params.virusID</a:t>
            </a:r>
            <a:r>
              <a:rPr lang="en-US" dirty="0"/>
              <a:t> = ‘MHV-1]</a:t>
            </a:r>
          </a:p>
          <a:p>
            <a:r>
              <a:rPr lang="en-US" dirty="0"/>
              <a:t>Choose mixing matrix size: </a:t>
            </a:r>
            <a:r>
              <a:rPr lang="en-US" dirty="0" err="1"/>
              <a:t>Params.MatSize</a:t>
            </a:r>
            <a:r>
              <a:rPr lang="en-US" dirty="0"/>
              <a:t> = [3,7]</a:t>
            </a:r>
          </a:p>
          <a:p>
            <a:r>
              <a:rPr lang="en-US" dirty="0"/>
              <a:t>Choose trail experiment index: </a:t>
            </a:r>
            <a:r>
              <a:rPr lang="en-US" dirty="0" err="1"/>
              <a:t>Params.trialInd</a:t>
            </a:r>
            <a:r>
              <a:rPr lang="en-US" dirty="0"/>
              <a:t> = 1</a:t>
            </a:r>
          </a:p>
          <a:p>
            <a:r>
              <a:rPr lang="en-US" dirty="0"/>
              <a:t>Choose number of adaptive request: </a:t>
            </a:r>
            <a:r>
              <a:rPr lang="en-US" dirty="0" err="1"/>
              <a:t>Params.stageNum</a:t>
            </a:r>
            <a:r>
              <a:rPr lang="en-US" dirty="0"/>
              <a:t>=2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Adjustable variable</a:t>
            </a:r>
          </a:p>
          <a:p>
            <a:r>
              <a:rPr lang="en-US" dirty="0"/>
              <a:t>Choose optimization solver: </a:t>
            </a:r>
            <a:r>
              <a:rPr lang="en-US" dirty="0" err="1"/>
              <a:t>Params.solver</a:t>
            </a:r>
            <a:r>
              <a:rPr lang="en-US" dirty="0"/>
              <a:t> = ‘EXHAUSTIVE’, or ‘OBO_MM’, or ‘MISMATCHRATIO_SUCC’</a:t>
            </a:r>
          </a:p>
          <a:p>
            <a:r>
              <a:rPr lang="en-US" dirty="0"/>
              <a:t>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39819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EF42-8149-4455-9F79-5BB41709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EDABE-6D47-4807-AC40-990DAB9A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7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A05C-2D5F-4C09-BF51-08683BC9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B598-B8FF-4534-BDFD-9A5F47447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E21845F-7C18-4B15-A96A-3C09195E5521}"/>
              </a:ext>
            </a:extLst>
          </p:cNvPr>
          <p:cNvSpPr/>
          <p:nvPr/>
        </p:nvSpPr>
        <p:spPr>
          <a:xfrm>
            <a:off x="4304551" y="2405849"/>
            <a:ext cx="5842626" cy="3000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>
                <a:shade val="50000"/>
              </a:schemeClr>
            </a:solidFill>
            <a:prstDash val="sysDash"/>
            <a:miter lim="800000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847BC-DD80-4D08-BF1C-1732E3BA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88F74-F321-44E8-826A-9187B5C20428}"/>
              </a:ext>
            </a:extLst>
          </p:cNvPr>
          <p:cNvSpPr/>
          <p:nvPr/>
        </p:nvSpPr>
        <p:spPr>
          <a:xfrm>
            <a:off x="2592033" y="3530025"/>
            <a:ext cx="16086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stage data import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452FA-D8B8-4DE8-BDBC-489449C41413}"/>
              </a:ext>
            </a:extLst>
          </p:cNvPr>
          <p:cNvSpPr/>
          <p:nvPr/>
        </p:nvSpPr>
        <p:spPr>
          <a:xfrm>
            <a:off x="4670889" y="3530025"/>
            <a:ext cx="16086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stage data import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FCE978-55B4-4B0E-9CD0-D6DC5F9F05B8}"/>
              </a:ext>
            </a:extLst>
          </p:cNvPr>
          <p:cNvSpPr/>
          <p:nvPr/>
        </p:nvSpPr>
        <p:spPr>
          <a:xfrm>
            <a:off x="8186358" y="3530025"/>
            <a:ext cx="16086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baseline="30000" dirty="0"/>
              <a:t>th</a:t>
            </a:r>
            <a:r>
              <a:rPr lang="en-US" dirty="0"/>
              <a:t> stage data import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83070-9685-41C5-941B-13E022F1F268}"/>
              </a:ext>
            </a:extLst>
          </p:cNvPr>
          <p:cNvSpPr txBox="1"/>
          <p:nvPr/>
        </p:nvSpPr>
        <p:spPr>
          <a:xfrm>
            <a:off x="7074305" y="380255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2858E-11F5-49DE-AAAB-0C9F34EB8501}"/>
              </a:ext>
            </a:extLst>
          </p:cNvPr>
          <p:cNvSpPr txBox="1"/>
          <p:nvPr/>
        </p:nvSpPr>
        <p:spPr>
          <a:xfrm>
            <a:off x="7579179" y="3838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D447F-5B90-4D04-AB62-090698E93480}"/>
              </a:ext>
            </a:extLst>
          </p:cNvPr>
          <p:cNvSpPr txBox="1"/>
          <p:nvPr/>
        </p:nvSpPr>
        <p:spPr>
          <a:xfrm>
            <a:off x="6612713" y="3846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5D3566-7CDE-4D84-B681-3805783B6E7D}"/>
              </a:ext>
            </a:extLst>
          </p:cNvPr>
          <p:cNvSpPr txBox="1"/>
          <p:nvPr/>
        </p:nvSpPr>
        <p:spPr>
          <a:xfrm>
            <a:off x="4304551" y="3838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5547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B603-D171-4E7A-88CA-3BBF7936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components for importing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9DDA-C51C-480B-8AC0-6E0AA7A37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Pooling test data</a:t>
            </a:r>
          </a:p>
          <a:p>
            <a:endParaRPr lang="en-US" dirty="0"/>
          </a:p>
          <a:p>
            <a:r>
              <a:rPr lang="en-US" dirty="0"/>
              <a:t>Standard curve data</a:t>
            </a:r>
          </a:p>
        </p:txBody>
      </p:sp>
    </p:spTree>
    <p:extLst>
      <p:ext uri="{BB962C8B-B14F-4D97-AF65-F5344CB8AC3E}">
        <p14:creationId xmlns:p14="http://schemas.microsoft.com/office/powerpoint/2010/main" val="371496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7D0C-A25B-4ED6-AB20-FB539656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components for importing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2965-9A3D-4D37-AB4E-941FCDC6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Pooling test data</a:t>
            </a:r>
          </a:p>
          <a:p>
            <a:pPr>
              <a:buFontTx/>
              <a:buChar char="-"/>
            </a:pPr>
            <a:r>
              <a:rPr lang="en-US" dirty="0"/>
              <a:t>Naming: virusID_Trial-trialIndex_Stage-stageIndex_Encoded_KWALDSTEIN_TimeStamp.xlsx</a:t>
            </a:r>
          </a:p>
          <a:p>
            <a:pPr>
              <a:buFontTx/>
              <a:buChar char="-"/>
            </a:pPr>
            <a:r>
              <a:rPr lang="en-US" dirty="0"/>
              <a:t>Each trial corresponds to an experiment</a:t>
            </a:r>
          </a:p>
          <a:p>
            <a:pPr>
              <a:buFontTx/>
              <a:buChar char="-"/>
            </a:pPr>
            <a:r>
              <a:rPr lang="en-US" dirty="0"/>
              <a:t>Each stage corresponds to a request</a:t>
            </a:r>
          </a:p>
          <a:p>
            <a:pPr>
              <a:buFontTx/>
              <a:buChar char="-"/>
            </a:pPr>
            <a:r>
              <a:rPr lang="en-US" dirty="0"/>
              <a:t>For requests made in the same trial (or experiment), the time stamps are the same</a:t>
            </a:r>
          </a:p>
          <a:p>
            <a:pPr marL="0" indent="0">
              <a:buNone/>
            </a:pPr>
            <a:r>
              <a:rPr lang="en-US" dirty="0"/>
              <a:t>Ex: MHV-1_Trial-1_Stage-1_Encoded_KWALDSTEIN_202010042110.xlsx</a:t>
            </a:r>
          </a:p>
          <a:p>
            <a:pPr marL="0" indent="0">
              <a:buNone/>
            </a:pPr>
            <a:r>
              <a:rPr lang="en-US" dirty="0"/>
              <a:t>Ex: MHV-1_Trial-1_Stage-2_Encoded_KWALDSTEIN_202010042110.xlsx</a:t>
            </a:r>
          </a:p>
          <a:p>
            <a:pPr marL="0" indent="0">
              <a:buNone/>
            </a:pPr>
            <a:r>
              <a:rPr lang="en-US" dirty="0"/>
              <a:t>Ex: MHV-1_Trial-1_Stage-3_Encoded_KWALDSTEIN_202010042110.xlsx</a:t>
            </a:r>
          </a:p>
          <a:p>
            <a:pPr marL="0" indent="0">
              <a:buNone/>
            </a:pPr>
            <a:r>
              <a:rPr lang="en-US" dirty="0"/>
              <a:t>Ex: COVID-19_Trial-1_Stage-1_Encoded_KWALDSTEIN_202010281100.xlsx</a:t>
            </a:r>
          </a:p>
          <a:p>
            <a:pPr marL="0" indent="0">
              <a:buNone/>
            </a:pPr>
            <a:r>
              <a:rPr lang="en-US" dirty="0"/>
              <a:t>Ex: COVID-19_Trial-1_Stage-2_Encoded_KWALDSTEIN_202010281100.xlsx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1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A5BA-DEA9-4823-9E3E-52BBD952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components for importing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1B59-007F-4715-B52B-C3BC332E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Standard data</a:t>
            </a:r>
          </a:p>
          <a:p>
            <a:pPr>
              <a:buFontTx/>
              <a:buChar char="-"/>
            </a:pPr>
            <a:r>
              <a:rPr lang="en-US" dirty="0"/>
              <a:t>Naming: virusID_Trial-trialIndex_Stage-stageIndex_StdCurve_KWALDSTEIN_TimeStamp.xlsx</a:t>
            </a:r>
          </a:p>
          <a:p>
            <a:pPr>
              <a:buFontTx/>
              <a:buChar char="-"/>
            </a:pPr>
            <a:r>
              <a:rPr lang="en-US" dirty="0"/>
              <a:t>Each trial corresponds to an experiment</a:t>
            </a:r>
          </a:p>
          <a:p>
            <a:pPr>
              <a:buFontTx/>
              <a:buChar char="-"/>
            </a:pPr>
            <a:r>
              <a:rPr lang="en-US" dirty="0"/>
              <a:t>Each stage corresponds to a request</a:t>
            </a:r>
          </a:p>
          <a:p>
            <a:pPr>
              <a:buFontTx/>
              <a:buChar char="-"/>
            </a:pPr>
            <a:r>
              <a:rPr lang="en-US" dirty="0"/>
              <a:t>For requests made in the same trial (or experiment), the time stamps are the same</a:t>
            </a:r>
          </a:p>
          <a:p>
            <a:pPr marL="0" indent="0">
              <a:buNone/>
            </a:pPr>
            <a:r>
              <a:rPr lang="en-US" dirty="0"/>
              <a:t>Ex: MHV-1_Trial-1_Stage-1_StdCurve_KWALDSTEIN_202010042110.xlsx</a:t>
            </a:r>
          </a:p>
          <a:p>
            <a:pPr marL="0" indent="0">
              <a:buNone/>
            </a:pPr>
            <a:r>
              <a:rPr lang="en-US" dirty="0"/>
              <a:t>Ex: MHV-1_Trial-1_Stage-2_StdCurve _KWALDSTEIN_202010042110.xlsx</a:t>
            </a:r>
          </a:p>
          <a:p>
            <a:pPr marL="0" indent="0">
              <a:buNone/>
            </a:pPr>
            <a:r>
              <a:rPr lang="en-US" dirty="0"/>
              <a:t>Ex: MHV-1_Trial-1_Stage-3_StdCurve _KWALDSTEIN_202010042110.xlsx</a:t>
            </a:r>
          </a:p>
          <a:p>
            <a:pPr marL="0" indent="0">
              <a:buNone/>
            </a:pPr>
            <a:r>
              <a:rPr lang="en-US" dirty="0"/>
              <a:t>Ex: COVID-19_Trial-1_Stage-1_StdCurve _KWALDSTEIN_202010281100.xlsx</a:t>
            </a:r>
          </a:p>
          <a:p>
            <a:pPr marL="0" indent="0">
              <a:buNone/>
            </a:pPr>
            <a:r>
              <a:rPr lang="en-US" dirty="0"/>
              <a:t>Ex: COVID-19_Trial-1_Stage-2_StdCurve _KWALDSTEIN_202010281100.xlsx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9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E1D1-3FE5-49BB-970A-FD40C464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1EF38-186B-4F57-87F1-8C9CF4D0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Optimizers </a:t>
            </a:r>
          </a:p>
        </p:txBody>
      </p:sp>
    </p:spTree>
    <p:extLst>
      <p:ext uri="{BB962C8B-B14F-4D97-AF65-F5344CB8AC3E}">
        <p14:creationId xmlns:p14="http://schemas.microsoft.com/office/powerpoint/2010/main" val="261757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0BDA-C2DB-422D-A2F2-8CC8F98F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components for exporting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3DAC5-E197-44BE-8C43-A8C0FE53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Qualitative data or sample status</a:t>
            </a:r>
          </a:p>
          <a:p>
            <a:endParaRPr lang="en-US" dirty="0"/>
          </a:p>
          <a:p>
            <a:r>
              <a:rPr lang="en-US" dirty="0"/>
              <a:t>Quantitative data or sample virus load</a:t>
            </a:r>
          </a:p>
        </p:txBody>
      </p:sp>
    </p:spTree>
    <p:extLst>
      <p:ext uri="{BB962C8B-B14F-4D97-AF65-F5344CB8AC3E}">
        <p14:creationId xmlns:p14="http://schemas.microsoft.com/office/powerpoint/2010/main" val="152869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5947</TotalTime>
  <Words>400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System parameters</vt:lpstr>
      <vt:lpstr>Algorithmic parameters</vt:lpstr>
      <vt:lpstr>Data import module</vt:lpstr>
      <vt:lpstr>Data components for importing</vt:lpstr>
      <vt:lpstr>Data components for importing</vt:lpstr>
      <vt:lpstr>Data components for importing</vt:lpstr>
      <vt:lpstr>Decoding module</vt:lpstr>
      <vt:lpstr>Data components for exporting</vt:lpstr>
      <vt:lpstr>Getting started</vt:lpstr>
      <vt:lpstr>Getting started – testing different solvers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Yi, Jirong</dc:creator>
  <cp:lastModifiedBy>Yi, Jirong</cp:lastModifiedBy>
  <cp:revision>43</cp:revision>
  <dcterms:created xsi:type="dcterms:W3CDTF">2020-11-22T20:49:15Z</dcterms:created>
  <dcterms:modified xsi:type="dcterms:W3CDTF">2021-01-04T00:54:30Z</dcterms:modified>
</cp:coreProperties>
</file>