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2" r:id="rId10"/>
    <p:sldId id="271" r:id="rId11"/>
    <p:sldId id="268" r:id="rId12"/>
    <p:sldId id="270" r:id="rId13"/>
    <p:sldId id="269" r:id="rId14"/>
    <p:sldId id="272" r:id="rId15"/>
    <p:sldId id="273" r:id="rId16"/>
    <p:sldId id="263" r:id="rId17"/>
    <p:sldId id="264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08BA4-790C-48BD-AED3-A91AAADA320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CF546805-68CD-46A7-9972-09A77D974783}">
      <dgm:prSet phldrT="[Text]"/>
      <dgm:spPr/>
      <dgm:t>
        <a:bodyPr/>
        <a:lstStyle/>
        <a:p>
          <a:r>
            <a:rPr lang="en-US" dirty="0"/>
            <a:t>Publishing research</a:t>
          </a:r>
        </a:p>
      </dgm:t>
    </dgm:pt>
    <dgm:pt modelId="{4212F35E-3F65-4F85-B214-19AAAD9D35B2}" type="parTrans" cxnId="{0303ED45-93C5-46D1-9FBA-DFDD508262DB}">
      <dgm:prSet/>
      <dgm:spPr/>
      <dgm:t>
        <a:bodyPr/>
        <a:lstStyle/>
        <a:p>
          <a:endParaRPr lang="en-US"/>
        </a:p>
      </dgm:t>
    </dgm:pt>
    <dgm:pt modelId="{6D7E4BAF-5C25-4A55-AC09-4D5A373C836E}" type="sibTrans" cxnId="{0303ED45-93C5-46D1-9FBA-DFDD508262DB}">
      <dgm:prSet/>
      <dgm:spPr/>
      <dgm:t>
        <a:bodyPr/>
        <a:lstStyle/>
        <a:p>
          <a:endParaRPr lang="en-US"/>
        </a:p>
      </dgm:t>
    </dgm:pt>
    <dgm:pt modelId="{82BE3284-83AF-4054-9A06-F0B75D762DA4}">
      <dgm:prSet phldrT="[Text]"/>
      <dgm:spPr/>
      <dgm:t>
        <a:bodyPr/>
        <a:lstStyle/>
        <a:p>
          <a:r>
            <a:rPr lang="en-US" dirty="0"/>
            <a:t>Conducting research</a:t>
          </a:r>
        </a:p>
      </dgm:t>
    </dgm:pt>
    <dgm:pt modelId="{3F392261-103F-40A2-89C8-1360A4E5A0C2}" type="parTrans" cxnId="{C658E48D-B8CB-42D0-B29C-FED59B869320}">
      <dgm:prSet/>
      <dgm:spPr/>
      <dgm:t>
        <a:bodyPr/>
        <a:lstStyle/>
        <a:p>
          <a:endParaRPr lang="en-US"/>
        </a:p>
      </dgm:t>
    </dgm:pt>
    <dgm:pt modelId="{BA4BB420-5CDE-4D6F-B4F3-9817E6B0B4CC}" type="sibTrans" cxnId="{C658E48D-B8CB-42D0-B29C-FED59B869320}">
      <dgm:prSet/>
      <dgm:spPr/>
      <dgm:t>
        <a:bodyPr/>
        <a:lstStyle/>
        <a:p>
          <a:endParaRPr lang="en-US"/>
        </a:p>
      </dgm:t>
    </dgm:pt>
    <dgm:pt modelId="{A43E39B3-1873-4326-AF29-6561E031E21D}">
      <dgm:prSet phldrT="[Text]"/>
      <dgm:spPr/>
      <dgm:t>
        <a:bodyPr/>
        <a:lstStyle/>
        <a:p>
          <a:r>
            <a:rPr lang="en-US" dirty="0"/>
            <a:t>Basic principles</a:t>
          </a:r>
        </a:p>
      </dgm:t>
    </dgm:pt>
    <dgm:pt modelId="{F4BF081C-84A5-4C4E-B1BD-986F4CB0C7E8}" type="parTrans" cxnId="{6C609F18-C48B-409C-8965-E1F85AF3A3BD}">
      <dgm:prSet/>
      <dgm:spPr/>
      <dgm:t>
        <a:bodyPr/>
        <a:lstStyle/>
        <a:p>
          <a:endParaRPr lang="en-US"/>
        </a:p>
      </dgm:t>
    </dgm:pt>
    <dgm:pt modelId="{E385CFED-A7C1-4560-B793-70C377060B47}" type="sibTrans" cxnId="{6C609F18-C48B-409C-8965-E1F85AF3A3BD}">
      <dgm:prSet/>
      <dgm:spPr/>
      <dgm:t>
        <a:bodyPr/>
        <a:lstStyle/>
        <a:p>
          <a:endParaRPr lang="en-US"/>
        </a:p>
      </dgm:t>
    </dgm:pt>
    <dgm:pt modelId="{FB04DEED-F51D-4EAE-B8D3-7F69F5BBBA10}" type="pres">
      <dgm:prSet presAssocID="{50008BA4-790C-48BD-AED3-A91AAADA320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BED019D-1CE9-4A0B-B5E2-BBEDD43708AE}" type="pres">
      <dgm:prSet presAssocID="{CF546805-68CD-46A7-9972-09A77D974783}" presName="gear1" presStyleLbl="node1" presStyleIdx="0" presStyleCnt="3">
        <dgm:presLayoutVars>
          <dgm:chMax val="1"/>
          <dgm:bulletEnabled val="1"/>
        </dgm:presLayoutVars>
      </dgm:prSet>
      <dgm:spPr/>
    </dgm:pt>
    <dgm:pt modelId="{8E7B1961-532C-460C-8BD3-34D01EA137AB}" type="pres">
      <dgm:prSet presAssocID="{CF546805-68CD-46A7-9972-09A77D974783}" presName="gear1srcNode" presStyleLbl="node1" presStyleIdx="0" presStyleCnt="3"/>
      <dgm:spPr/>
    </dgm:pt>
    <dgm:pt modelId="{F9D5421C-CC0F-41A8-96CE-1B6743F74341}" type="pres">
      <dgm:prSet presAssocID="{CF546805-68CD-46A7-9972-09A77D974783}" presName="gear1dstNode" presStyleLbl="node1" presStyleIdx="0" presStyleCnt="3"/>
      <dgm:spPr/>
    </dgm:pt>
    <dgm:pt modelId="{01B52879-11FD-4983-A88B-13CDB4121247}" type="pres">
      <dgm:prSet presAssocID="{82BE3284-83AF-4054-9A06-F0B75D762DA4}" presName="gear2" presStyleLbl="node1" presStyleIdx="1" presStyleCnt="3">
        <dgm:presLayoutVars>
          <dgm:chMax val="1"/>
          <dgm:bulletEnabled val="1"/>
        </dgm:presLayoutVars>
      </dgm:prSet>
      <dgm:spPr/>
    </dgm:pt>
    <dgm:pt modelId="{1BC26600-72C0-416C-B422-215E462A540B}" type="pres">
      <dgm:prSet presAssocID="{82BE3284-83AF-4054-9A06-F0B75D762DA4}" presName="gear2srcNode" presStyleLbl="node1" presStyleIdx="1" presStyleCnt="3"/>
      <dgm:spPr/>
    </dgm:pt>
    <dgm:pt modelId="{33DBF5A6-4217-4966-88E3-0ABD21648672}" type="pres">
      <dgm:prSet presAssocID="{82BE3284-83AF-4054-9A06-F0B75D762DA4}" presName="gear2dstNode" presStyleLbl="node1" presStyleIdx="1" presStyleCnt="3"/>
      <dgm:spPr/>
    </dgm:pt>
    <dgm:pt modelId="{549BD722-8982-440A-9F54-B9D8C1F8775B}" type="pres">
      <dgm:prSet presAssocID="{A43E39B3-1873-4326-AF29-6561E031E21D}" presName="gear3" presStyleLbl="node1" presStyleIdx="2" presStyleCnt="3"/>
      <dgm:spPr/>
    </dgm:pt>
    <dgm:pt modelId="{F94F8DB7-3E81-40E5-B775-7C7C6788D946}" type="pres">
      <dgm:prSet presAssocID="{A43E39B3-1873-4326-AF29-6561E031E21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187A88C-04BC-4A6C-B35B-4F910BFDA190}" type="pres">
      <dgm:prSet presAssocID="{A43E39B3-1873-4326-AF29-6561E031E21D}" presName="gear3srcNode" presStyleLbl="node1" presStyleIdx="2" presStyleCnt="3"/>
      <dgm:spPr/>
    </dgm:pt>
    <dgm:pt modelId="{20C16860-91D1-4777-9A26-1850FC89D984}" type="pres">
      <dgm:prSet presAssocID="{A43E39B3-1873-4326-AF29-6561E031E21D}" presName="gear3dstNode" presStyleLbl="node1" presStyleIdx="2" presStyleCnt="3"/>
      <dgm:spPr/>
    </dgm:pt>
    <dgm:pt modelId="{03124626-B93D-447E-9B8B-EA8643C20639}" type="pres">
      <dgm:prSet presAssocID="{6D7E4BAF-5C25-4A55-AC09-4D5A373C836E}" presName="connector1" presStyleLbl="sibTrans2D1" presStyleIdx="0" presStyleCnt="3"/>
      <dgm:spPr/>
    </dgm:pt>
    <dgm:pt modelId="{4280967B-5EB1-4934-9166-316219279B46}" type="pres">
      <dgm:prSet presAssocID="{BA4BB420-5CDE-4D6F-B4F3-9817E6B0B4CC}" presName="connector2" presStyleLbl="sibTrans2D1" presStyleIdx="1" presStyleCnt="3"/>
      <dgm:spPr/>
    </dgm:pt>
    <dgm:pt modelId="{1CA7EAD5-9586-4E52-B3CD-B51C049AEC0B}" type="pres">
      <dgm:prSet presAssocID="{E385CFED-A7C1-4560-B793-70C377060B47}" presName="connector3" presStyleLbl="sibTrans2D1" presStyleIdx="2" presStyleCnt="3"/>
      <dgm:spPr/>
    </dgm:pt>
  </dgm:ptLst>
  <dgm:cxnLst>
    <dgm:cxn modelId="{6C609F18-C48B-409C-8965-E1F85AF3A3BD}" srcId="{50008BA4-790C-48BD-AED3-A91AAADA3200}" destId="{A43E39B3-1873-4326-AF29-6561E031E21D}" srcOrd="2" destOrd="0" parTransId="{F4BF081C-84A5-4C4E-B1BD-986F4CB0C7E8}" sibTransId="{E385CFED-A7C1-4560-B793-70C377060B47}"/>
    <dgm:cxn modelId="{C658E48D-B8CB-42D0-B29C-FED59B869320}" srcId="{50008BA4-790C-48BD-AED3-A91AAADA3200}" destId="{82BE3284-83AF-4054-9A06-F0B75D762DA4}" srcOrd="1" destOrd="0" parTransId="{3F392261-103F-40A2-89C8-1360A4E5A0C2}" sibTransId="{BA4BB420-5CDE-4D6F-B4F3-9817E6B0B4CC}"/>
    <dgm:cxn modelId="{BD7AA4C2-E0C5-4BA4-896C-5532EC93F8AA}" type="presOf" srcId="{A43E39B3-1873-4326-AF29-6561E031E21D}" destId="{549BD722-8982-440A-9F54-B9D8C1F8775B}" srcOrd="0" destOrd="0" presId="urn:microsoft.com/office/officeart/2005/8/layout/gear1"/>
    <dgm:cxn modelId="{A48669AD-00C3-4A14-95A3-39E160551FEC}" type="presOf" srcId="{CF546805-68CD-46A7-9972-09A77D974783}" destId="{EBED019D-1CE9-4A0B-B5E2-BBEDD43708AE}" srcOrd="0" destOrd="0" presId="urn:microsoft.com/office/officeart/2005/8/layout/gear1"/>
    <dgm:cxn modelId="{81FD2189-6943-4216-8C51-3E7DD9097616}" type="presOf" srcId="{A43E39B3-1873-4326-AF29-6561E031E21D}" destId="{F94F8DB7-3E81-40E5-B775-7C7C6788D946}" srcOrd="1" destOrd="0" presId="urn:microsoft.com/office/officeart/2005/8/layout/gear1"/>
    <dgm:cxn modelId="{CAE23D71-3860-44EF-82AB-397CD9633023}" type="presOf" srcId="{A43E39B3-1873-4326-AF29-6561E031E21D}" destId="{B187A88C-04BC-4A6C-B35B-4F910BFDA190}" srcOrd="2" destOrd="0" presId="urn:microsoft.com/office/officeart/2005/8/layout/gear1"/>
    <dgm:cxn modelId="{0303ED45-93C5-46D1-9FBA-DFDD508262DB}" srcId="{50008BA4-790C-48BD-AED3-A91AAADA3200}" destId="{CF546805-68CD-46A7-9972-09A77D974783}" srcOrd="0" destOrd="0" parTransId="{4212F35E-3F65-4F85-B214-19AAAD9D35B2}" sibTransId="{6D7E4BAF-5C25-4A55-AC09-4D5A373C836E}"/>
    <dgm:cxn modelId="{32D818A2-DABD-4D86-8510-9D9C03770ED8}" type="presOf" srcId="{82BE3284-83AF-4054-9A06-F0B75D762DA4}" destId="{1BC26600-72C0-416C-B422-215E462A540B}" srcOrd="1" destOrd="0" presId="urn:microsoft.com/office/officeart/2005/8/layout/gear1"/>
    <dgm:cxn modelId="{B5A5C702-41CA-401C-89FB-511D2A1985EC}" type="presOf" srcId="{82BE3284-83AF-4054-9A06-F0B75D762DA4}" destId="{01B52879-11FD-4983-A88B-13CDB4121247}" srcOrd="0" destOrd="0" presId="urn:microsoft.com/office/officeart/2005/8/layout/gear1"/>
    <dgm:cxn modelId="{81C24015-36B9-4739-AFA1-EA6072EB66C2}" type="presOf" srcId="{E385CFED-A7C1-4560-B793-70C377060B47}" destId="{1CA7EAD5-9586-4E52-B3CD-B51C049AEC0B}" srcOrd="0" destOrd="0" presId="urn:microsoft.com/office/officeart/2005/8/layout/gear1"/>
    <dgm:cxn modelId="{3706D157-FE1A-4417-B689-E28E408C67A6}" type="presOf" srcId="{BA4BB420-5CDE-4D6F-B4F3-9817E6B0B4CC}" destId="{4280967B-5EB1-4934-9166-316219279B46}" srcOrd="0" destOrd="0" presId="urn:microsoft.com/office/officeart/2005/8/layout/gear1"/>
    <dgm:cxn modelId="{F51C6767-C317-43D3-B3C3-30414235E67F}" type="presOf" srcId="{CF546805-68CD-46A7-9972-09A77D974783}" destId="{8E7B1961-532C-460C-8BD3-34D01EA137AB}" srcOrd="1" destOrd="0" presId="urn:microsoft.com/office/officeart/2005/8/layout/gear1"/>
    <dgm:cxn modelId="{5A3F3354-9E88-4E80-9ACA-3FFDACEBBB7C}" type="presOf" srcId="{CF546805-68CD-46A7-9972-09A77D974783}" destId="{F9D5421C-CC0F-41A8-96CE-1B6743F74341}" srcOrd="2" destOrd="0" presId="urn:microsoft.com/office/officeart/2005/8/layout/gear1"/>
    <dgm:cxn modelId="{17AD509E-4CD4-44C0-8C15-8772B83A5866}" type="presOf" srcId="{A43E39B3-1873-4326-AF29-6561E031E21D}" destId="{20C16860-91D1-4777-9A26-1850FC89D984}" srcOrd="3" destOrd="0" presId="urn:microsoft.com/office/officeart/2005/8/layout/gear1"/>
    <dgm:cxn modelId="{2D2599CF-ACEA-4ECB-A061-3990D22EDF48}" type="presOf" srcId="{82BE3284-83AF-4054-9A06-F0B75D762DA4}" destId="{33DBF5A6-4217-4966-88E3-0ABD21648672}" srcOrd="2" destOrd="0" presId="urn:microsoft.com/office/officeart/2005/8/layout/gear1"/>
    <dgm:cxn modelId="{70E9C0D5-DE0E-4DDA-8A67-0E6A9AB925EE}" type="presOf" srcId="{6D7E4BAF-5C25-4A55-AC09-4D5A373C836E}" destId="{03124626-B93D-447E-9B8B-EA8643C20639}" srcOrd="0" destOrd="0" presId="urn:microsoft.com/office/officeart/2005/8/layout/gear1"/>
    <dgm:cxn modelId="{D40F9F64-2DCC-452D-A883-DF100CD43D21}" type="presOf" srcId="{50008BA4-790C-48BD-AED3-A91AAADA3200}" destId="{FB04DEED-F51D-4EAE-B8D3-7F69F5BBBA10}" srcOrd="0" destOrd="0" presId="urn:microsoft.com/office/officeart/2005/8/layout/gear1"/>
    <dgm:cxn modelId="{D6134C19-CC7A-44A7-A10D-EFAA06F0E3F8}" type="presParOf" srcId="{FB04DEED-F51D-4EAE-B8D3-7F69F5BBBA10}" destId="{EBED019D-1CE9-4A0B-B5E2-BBEDD43708AE}" srcOrd="0" destOrd="0" presId="urn:microsoft.com/office/officeart/2005/8/layout/gear1"/>
    <dgm:cxn modelId="{6A245D4E-008C-4F94-A7A6-65E1CCBA9D25}" type="presParOf" srcId="{FB04DEED-F51D-4EAE-B8D3-7F69F5BBBA10}" destId="{8E7B1961-532C-460C-8BD3-34D01EA137AB}" srcOrd="1" destOrd="0" presId="urn:microsoft.com/office/officeart/2005/8/layout/gear1"/>
    <dgm:cxn modelId="{49A77224-D30B-488D-BD3F-CE5232B7617E}" type="presParOf" srcId="{FB04DEED-F51D-4EAE-B8D3-7F69F5BBBA10}" destId="{F9D5421C-CC0F-41A8-96CE-1B6743F74341}" srcOrd="2" destOrd="0" presId="urn:microsoft.com/office/officeart/2005/8/layout/gear1"/>
    <dgm:cxn modelId="{B0BDA9D8-C08E-4B77-A36B-3FAADE431DE8}" type="presParOf" srcId="{FB04DEED-F51D-4EAE-B8D3-7F69F5BBBA10}" destId="{01B52879-11FD-4983-A88B-13CDB4121247}" srcOrd="3" destOrd="0" presId="urn:microsoft.com/office/officeart/2005/8/layout/gear1"/>
    <dgm:cxn modelId="{D67AF88F-B5F7-4C0B-92E7-501EF914429E}" type="presParOf" srcId="{FB04DEED-F51D-4EAE-B8D3-7F69F5BBBA10}" destId="{1BC26600-72C0-416C-B422-215E462A540B}" srcOrd="4" destOrd="0" presId="urn:microsoft.com/office/officeart/2005/8/layout/gear1"/>
    <dgm:cxn modelId="{6FBCB124-7A0B-46A2-AC8A-15F5228CEAA3}" type="presParOf" srcId="{FB04DEED-F51D-4EAE-B8D3-7F69F5BBBA10}" destId="{33DBF5A6-4217-4966-88E3-0ABD21648672}" srcOrd="5" destOrd="0" presId="urn:microsoft.com/office/officeart/2005/8/layout/gear1"/>
    <dgm:cxn modelId="{EEC6955D-254A-4EC1-BA2E-66E979A3D481}" type="presParOf" srcId="{FB04DEED-F51D-4EAE-B8D3-7F69F5BBBA10}" destId="{549BD722-8982-440A-9F54-B9D8C1F8775B}" srcOrd="6" destOrd="0" presId="urn:microsoft.com/office/officeart/2005/8/layout/gear1"/>
    <dgm:cxn modelId="{0C45FA5D-D131-493A-A9E7-855A4E1ACE83}" type="presParOf" srcId="{FB04DEED-F51D-4EAE-B8D3-7F69F5BBBA10}" destId="{F94F8DB7-3E81-40E5-B775-7C7C6788D946}" srcOrd="7" destOrd="0" presId="urn:microsoft.com/office/officeart/2005/8/layout/gear1"/>
    <dgm:cxn modelId="{50EE62F6-2643-4EB1-B182-464F7F1C681F}" type="presParOf" srcId="{FB04DEED-F51D-4EAE-B8D3-7F69F5BBBA10}" destId="{B187A88C-04BC-4A6C-B35B-4F910BFDA190}" srcOrd="8" destOrd="0" presId="urn:microsoft.com/office/officeart/2005/8/layout/gear1"/>
    <dgm:cxn modelId="{5A6DB0A4-5DB0-4837-8537-E04B57073D91}" type="presParOf" srcId="{FB04DEED-F51D-4EAE-B8D3-7F69F5BBBA10}" destId="{20C16860-91D1-4777-9A26-1850FC89D984}" srcOrd="9" destOrd="0" presId="urn:microsoft.com/office/officeart/2005/8/layout/gear1"/>
    <dgm:cxn modelId="{A2AC7CB8-F62D-464A-82F2-F7C3A6959EC1}" type="presParOf" srcId="{FB04DEED-F51D-4EAE-B8D3-7F69F5BBBA10}" destId="{03124626-B93D-447E-9B8B-EA8643C20639}" srcOrd="10" destOrd="0" presId="urn:microsoft.com/office/officeart/2005/8/layout/gear1"/>
    <dgm:cxn modelId="{8D2342F7-BD01-4ACF-BCD1-DA46A403EF82}" type="presParOf" srcId="{FB04DEED-F51D-4EAE-B8D3-7F69F5BBBA10}" destId="{4280967B-5EB1-4934-9166-316219279B46}" srcOrd="11" destOrd="0" presId="urn:microsoft.com/office/officeart/2005/8/layout/gear1"/>
    <dgm:cxn modelId="{38EE1DB2-525D-4539-9ADD-AD7BB3C3936F}" type="presParOf" srcId="{FB04DEED-F51D-4EAE-B8D3-7F69F5BBBA10}" destId="{1CA7EAD5-9586-4E52-B3CD-B51C049AEC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FBB3A-7D7B-4C91-809F-8141C4C953E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92E10-D7A8-48A4-860B-A75DD5BE9048}">
      <dgm:prSet phldrT="[Text]"/>
      <dgm:spPr/>
      <dgm:t>
        <a:bodyPr/>
        <a:lstStyle/>
        <a:p>
          <a:r>
            <a:rPr lang="en-US" dirty="0"/>
            <a:t>Information gathering process</a:t>
          </a:r>
        </a:p>
      </dgm:t>
    </dgm:pt>
    <dgm:pt modelId="{065630FF-4246-4E3A-981A-55E770040F4F}" type="parTrans" cxnId="{00078FDA-9B33-48E5-906C-FFACAF587D1C}">
      <dgm:prSet/>
      <dgm:spPr/>
      <dgm:t>
        <a:bodyPr/>
        <a:lstStyle/>
        <a:p>
          <a:endParaRPr lang="en-US"/>
        </a:p>
      </dgm:t>
    </dgm:pt>
    <dgm:pt modelId="{5FC33604-6904-4DA9-A328-5BCADC534534}" type="sibTrans" cxnId="{00078FDA-9B33-48E5-906C-FFACAF587D1C}">
      <dgm:prSet/>
      <dgm:spPr/>
      <dgm:t>
        <a:bodyPr/>
        <a:lstStyle/>
        <a:p>
          <a:endParaRPr lang="en-US"/>
        </a:p>
      </dgm:t>
    </dgm:pt>
    <dgm:pt modelId="{1FC2B8BA-59D0-456B-8FCE-1E3D6D5A4C1D}">
      <dgm:prSet phldrT="[Text]"/>
      <dgm:spPr/>
      <dgm:t>
        <a:bodyPr/>
        <a:lstStyle/>
        <a:p>
          <a:r>
            <a:rPr lang="en-US" dirty="0"/>
            <a:t>Recognizing the need of information</a:t>
          </a:r>
        </a:p>
      </dgm:t>
    </dgm:pt>
    <dgm:pt modelId="{66B1B5F3-20FC-46FB-8D2A-019049468A58}" type="parTrans" cxnId="{8A08B1E3-06D7-4E4E-A4D2-5ABD0E9AEE53}">
      <dgm:prSet/>
      <dgm:spPr/>
      <dgm:t>
        <a:bodyPr/>
        <a:lstStyle/>
        <a:p>
          <a:endParaRPr lang="en-US"/>
        </a:p>
      </dgm:t>
    </dgm:pt>
    <dgm:pt modelId="{1EC66269-19F5-43E6-9C9E-AC157FD0A92F}" type="sibTrans" cxnId="{8A08B1E3-06D7-4E4E-A4D2-5ABD0E9AEE53}">
      <dgm:prSet/>
      <dgm:spPr/>
      <dgm:t>
        <a:bodyPr/>
        <a:lstStyle/>
        <a:p>
          <a:endParaRPr lang="en-US"/>
        </a:p>
      </dgm:t>
    </dgm:pt>
    <dgm:pt modelId="{6E50EE83-1F63-4C1D-BF2B-EE2F747E87C8}">
      <dgm:prSet phldrT="[Text]"/>
      <dgm:spPr/>
      <dgm:t>
        <a:bodyPr/>
        <a:lstStyle/>
        <a:p>
          <a:r>
            <a:rPr lang="en-US" dirty="0"/>
            <a:t>Locating information</a:t>
          </a:r>
        </a:p>
      </dgm:t>
    </dgm:pt>
    <dgm:pt modelId="{C8FBFDE7-FFBE-4238-AC5F-275BA4238B10}" type="parTrans" cxnId="{3F7B4F28-5985-4D15-8C32-D137B6348419}">
      <dgm:prSet/>
      <dgm:spPr/>
      <dgm:t>
        <a:bodyPr/>
        <a:lstStyle/>
        <a:p>
          <a:endParaRPr lang="en-US"/>
        </a:p>
      </dgm:t>
    </dgm:pt>
    <dgm:pt modelId="{9345A0E2-2A5D-435B-BC9A-34B1036A0CF8}" type="sibTrans" cxnId="{3F7B4F28-5985-4D15-8C32-D137B6348419}">
      <dgm:prSet/>
      <dgm:spPr/>
      <dgm:t>
        <a:bodyPr/>
        <a:lstStyle/>
        <a:p>
          <a:endParaRPr lang="en-US"/>
        </a:p>
      </dgm:t>
    </dgm:pt>
    <dgm:pt modelId="{68A01B8D-4AB4-4CEC-9037-D44763B22CAD}">
      <dgm:prSet phldrT="[Text]"/>
      <dgm:spPr/>
      <dgm:t>
        <a:bodyPr/>
        <a:lstStyle/>
        <a:p>
          <a:r>
            <a:rPr lang="en-US" dirty="0"/>
            <a:t>Evaluating information</a:t>
          </a:r>
        </a:p>
      </dgm:t>
    </dgm:pt>
    <dgm:pt modelId="{1130843A-82FD-461E-9BDA-C399F724FF80}" type="parTrans" cxnId="{0CF31D56-4689-435D-A0C4-3B4BB4FB7450}">
      <dgm:prSet/>
      <dgm:spPr/>
      <dgm:t>
        <a:bodyPr/>
        <a:lstStyle/>
        <a:p>
          <a:endParaRPr lang="en-US"/>
        </a:p>
      </dgm:t>
    </dgm:pt>
    <dgm:pt modelId="{CAE006C9-00B6-42F2-BCD5-674742EAA731}" type="sibTrans" cxnId="{0CF31D56-4689-435D-A0C4-3B4BB4FB7450}">
      <dgm:prSet/>
      <dgm:spPr/>
      <dgm:t>
        <a:bodyPr/>
        <a:lstStyle/>
        <a:p>
          <a:endParaRPr lang="en-US"/>
        </a:p>
      </dgm:t>
    </dgm:pt>
    <dgm:pt modelId="{A6E9207D-ECFD-4CD2-BBC0-4F58779A80C5}">
      <dgm:prSet phldrT="[Text]"/>
      <dgm:spPr/>
      <dgm:t>
        <a:bodyPr/>
        <a:lstStyle/>
        <a:p>
          <a:r>
            <a:rPr lang="en-US" dirty="0"/>
            <a:t>Applying and documenting information</a:t>
          </a:r>
        </a:p>
      </dgm:t>
    </dgm:pt>
    <dgm:pt modelId="{58257429-0BF3-4C4E-8C9A-04F7B989210F}" type="parTrans" cxnId="{EEC521B8-097D-403F-8E7F-161758097B4C}">
      <dgm:prSet/>
      <dgm:spPr/>
      <dgm:t>
        <a:bodyPr/>
        <a:lstStyle/>
        <a:p>
          <a:endParaRPr lang="en-US"/>
        </a:p>
      </dgm:t>
    </dgm:pt>
    <dgm:pt modelId="{C62D5B55-D9E1-45AB-8772-A3A91CA8FCF5}" type="sibTrans" cxnId="{EEC521B8-097D-403F-8E7F-161758097B4C}">
      <dgm:prSet/>
      <dgm:spPr/>
      <dgm:t>
        <a:bodyPr/>
        <a:lstStyle/>
        <a:p>
          <a:endParaRPr lang="en-US"/>
        </a:p>
      </dgm:t>
    </dgm:pt>
    <dgm:pt modelId="{B9FBFDFB-5F3D-4FBD-AD6E-15F401E1F2C8}" type="pres">
      <dgm:prSet presAssocID="{C62FBB3A-7D7B-4C91-809F-8141C4C953E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68D8789-0044-4DB6-B6DE-E9E9858D7C2A}" type="pres">
      <dgm:prSet presAssocID="{B7392E10-D7A8-48A4-860B-A75DD5BE9048}" presName="centerShape" presStyleLbl="node0" presStyleIdx="0" presStyleCnt="1"/>
      <dgm:spPr/>
    </dgm:pt>
    <dgm:pt modelId="{67876E73-0723-4520-8067-7652B841A055}" type="pres">
      <dgm:prSet presAssocID="{1FC2B8BA-59D0-456B-8FCE-1E3D6D5A4C1D}" presName="node" presStyleLbl="node1" presStyleIdx="0" presStyleCnt="4">
        <dgm:presLayoutVars>
          <dgm:bulletEnabled val="1"/>
        </dgm:presLayoutVars>
      </dgm:prSet>
      <dgm:spPr/>
    </dgm:pt>
    <dgm:pt modelId="{B4A33683-4BD7-4E1B-BAE9-C5A3A7654A93}" type="pres">
      <dgm:prSet presAssocID="{1FC2B8BA-59D0-456B-8FCE-1E3D6D5A4C1D}" presName="dummy" presStyleCnt="0"/>
      <dgm:spPr/>
    </dgm:pt>
    <dgm:pt modelId="{6E602D04-441D-4F31-9BB7-A661F1557AC3}" type="pres">
      <dgm:prSet presAssocID="{1EC66269-19F5-43E6-9C9E-AC157FD0A92F}" presName="sibTrans" presStyleLbl="sibTrans2D1" presStyleIdx="0" presStyleCnt="4"/>
      <dgm:spPr/>
    </dgm:pt>
    <dgm:pt modelId="{69483D38-6640-43CC-BCF0-6592B2B9AAFA}" type="pres">
      <dgm:prSet presAssocID="{6E50EE83-1F63-4C1D-BF2B-EE2F747E87C8}" presName="node" presStyleLbl="node1" presStyleIdx="1" presStyleCnt="4">
        <dgm:presLayoutVars>
          <dgm:bulletEnabled val="1"/>
        </dgm:presLayoutVars>
      </dgm:prSet>
      <dgm:spPr/>
    </dgm:pt>
    <dgm:pt modelId="{FAAEC9E2-35E1-4FC3-8F90-B55DCD5F29E4}" type="pres">
      <dgm:prSet presAssocID="{6E50EE83-1F63-4C1D-BF2B-EE2F747E87C8}" presName="dummy" presStyleCnt="0"/>
      <dgm:spPr/>
    </dgm:pt>
    <dgm:pt modelId="{C0A712B7-2D96-4E76-A4DB-BE938EB44319}" type="pres">
      <dgm:prSet presAssocID="{9345A0E2-2A5D-435B-BC9A-34B1036A0CF8}" presName="sibTrans" presStyleLbl="sibTrans2D1" presStyleIdx="1" presStyleCnt="4"/>
      <dgm:spPr/>
    </dgm:pt>
    <dgm:pt modelId="{22625E58-D4FE-4A6A-A41E-830D19166E0C}" type="pres">
      <dgm:prSet presAssocID="{68A01B8D-4AB4-4CEC-9037-D44763B22CAD}" presName="node" presStyleLbl="node1" presStyleIdx="2" presStyleCnt="4">
        <dgm:presLayoutVars>
          <dgm:bulletEnabled val="1"/>
        </dgm:presLayoutVars>
      </dgm:prSet>
      <dgm:spPr/>
    </dgm:pt>
    <dgm:pt modelId="{32B522A9-EECE-4760-AB22-57B80C8362F3}" type="pres">
      <dgm:prSet presAssocID="{68A01B8D-4AB4-4CEC-9037-D44763B22CAD}" presName="dummy" presStyleCnt="0"/>
      <dgm:spPr/>
    </dgm:pt>
    <dgm:pt modelId="{6C8996A9-C4B5-417C-95D4-6BBAF3072B98}" type="pres">
      <dgm:prSet presAssocID="{CAE006C9-00B6-42F2-BCD5-674742EAA731}" presName="sibTrans" presStyleLbl="sibTrans2D1" presStyleIdx="2" presStyleCnt="4"/>
      <dgm:spPr/>
    </dgm:pt>
    <dgm:pt modelId="{581688BD-BEFC-4B9F-A7F6-CBF1203EADC3}" type="pres">
      <dgm:prSet presAssocID="{A6E9207D-ECFD-4CD2-BBC0-4F58779A80C5}" presName="node" presStyleLbl="node1" presStyleIdx="3" presStyleCnt="4">
        <dgm:presLayoutVars>
          <dgm:bulletEnabled val="1"/>
        </dgm:presLayoutVars>
      </dgm:prSet>
      <dgm:spPr/>
    </dgm:pt>
    <dgm:pt modelId="{38473E6A-7037-45E8-8452-D1AB62D58315}" type="pres">
      <dgm:prSet presAssocID="{A6E9207D-ECFD-4CD2-BBC0-4F58779A80C5}" presName="dummy" presStyleCnt="0"/>
      <dgm:spPr/>
    </dgm:pt>
    <dgm:pt modelId="{A46B7F1D-056D-4AE2-9856-1334E3B46734}" type="pres">
      <dgm:prSet presAssocID="{C62D5B55-D9E1-45AB-8772-A3A91CA8FCF5}" presName="sibTrans" presStyleLbl="sibTrans2D1" presStyleIdx="3" presStyleCnt="4"/>
      <dgm:spPr/>
    </dgm:pt>
  </dgm:ptLst>
  <dgm:cxnLst>
    <dgm:cxn modelId="{516D4256-5628-4A70-9FAF-DFB8C7398877}" type="presOf" srcId="{9345A0E2-2A5D-435B-BC9A-34B1036A0CF8}" destId="{C0A712B7-2D96-4E76-A4DB-BE938EB44319}" srcOrd="0" destOrd="0" presId="urn:microsoft.com/office/officeart/2005/8/layout/radial6"/>
    <dgm:cxn modelId="{0CF31D56-4689-435D-A0C4-3B4BB4FB7450}" srcId="{B7392E10-D7A8-48A4-860B-A75DD5BE9048}" destId="{68A01B8D-4AB4-4CEC-9037-D44763B22CAD}" srcOrd="2" destOrd="0" parTransId="{1130843A-82FD-461E-9BDA-C399F724FF80}" sibTransId="{CAE006C9-00B6-42F2-BCD5-674742EAA731}"/>
    <dgm:cxn modelId="{77678B02-AC09-44E4-A1EC-1710D887908F}" type="presOf" srcId="{1FC2B8BA-59D0-456B-8FCE-1E3D6D5A4C1D}" destId="{67876E73-0723-4520-8067-7652B841A055}" srcOrd="0" destOrd="0" presId="urn:microsoft.com/office/officeart/2005/8/layout/radial6"/>
    <dgm:cxn modelId="{00078FDA-9B33-48E5-906C-FFACAF587D1C}" srcId="{C62FBB3A-7D7B-4C91-809F-8141C4C953EE}" destId="{B7392E10-D7A8-48A4-860B-A75DD5BE9048}" srcOrd="0" destOrd="0" parTransId="{065630FF-4246-4E3A-981A-55E770040F4F}" sibTransId="{5FC33604-6904-4DA9-A328-5BCADC534534}"/>
    <dgm:cxn modelId="{A0215E89-7F3C-446D-B655-99DD7B8206AE}" type="presOf" srcId="{68A01B8D-4AB4-4CEC-9037-D44763B22CAD}" destId="{22625E58-D4FE-4A6A-A41E-830D19166E0C}" srcOrd="0" destOrd="0" presId="urn:microsoft.com/office/officeart/2005/8/layout/radial6"/>
    <dgm:cxn modelId="{8A08B1E3-06D7-4E4E-A4D2-5ABD0E9AEE53}" srcId="{B7392E10-D7A8-48A4-860B-A75DD5BE9048}" destId="{1FC2B8BA-59D0-456B-8FCE-1E3D6D5A4C1D}" srcOrd="0" destOrd="0" parTransId="{66B1B5F3-20FC-46FB-8D2A-019049468A58}" sibTransId="{1EC66269-19F5-43E6-9C9E-AC157FD0A92F}"/>
    <dgm:cxn modelId="{6BB342EE-C7F0-4B4C-BAE3-424C3780D0A6}" type="presOf" srcId="{C62FBB3A-7D7B-4C91-809F-8141C4C953EE}" destId="{B9FBFDFB-5F3D-4FBD-AD6E-15F401E1F2C8}" srcOrd="0" destOrd="0" presId="urn:microsoft.com/office/officeart/2005/8/layout/radial6"/>
    <dgm:cxn modelId="{6664E36E-9613-43B5-9753-5D60DA3A7F37}" type="presOf" srcId="{CAE006C9-00B6-42F2-BCD5-674742EAA731}" destId="{6C8996A9-C4B5-417C-95D4-6BBAF3072B98}" srcOrd="0" destOrd="0" presId="urn:microsoft.com/office/officeart/2005/8/layout/radial6"/>
    <dgm:cxn modelId="{58A59360-CB0B-4421-9E30-DDC37DF042CC}" type="presOf" srcId="{1EC66269-19F5-43E6-9C9E-AC157FD0A92F}" destId="{6E602D04-441D-4F31-9BB7-A661F1557AC3}" srcOrd="0" destOrd="0" presId="urn:microsoft.com/office/officeart/2005/8/layout/radial6"/>
    <dgm:cxn modelId="{67F645D5-C397-4D58-B8DA-9A0441D8A368}" type="presOf" srcId="{C62D5B55-D9E1-45AB-8772-A3A91CA8FCF5}" destId="{A46B7F1D-056D-4AE2-9856-1334E3B46734}" srcOrd="0" destOrd="0" presId="urn:microsoft.com/office/officeart/2005/8/layout/radial6"/>
    <dgm:cxn modelId="{198C7544-5EB4-4422-B94D-8DB568389D9E}" type="presOf" srcId="{A6E9207D-ECFD-4CD2-BBC0-4F58779A80C5}" destId="{581688BD-BEFC-4B9F-A7F6-CBF1203EADC3}" srcOrd="0" destOrd="0" presId="urn:microsoft.com/office/officeart/2005/8/layout/radial6"/>
    <dgm:cxn modelId="{C5143523-6116-4B6B-ADAD-10F555C668C5}" type="presOf" srcId="{6E50EE83-1F63-4C1D-BF2B-EE2F747E87C8}" destId="{69483D38-6640-43CC-BCF0-6592B2B9AAFA}" srcOrd="0" destOrd="0" presId="urn:microsoft.com/office/officeart/2005/8/layout/radial6"/>
    <dgm:cxn modelId="{EEC521B8-097D-403F-8E7F-161758097B4C}" srcId="{B7392E10-D7A8-48A4-860B-A75DD5BE9048}" destId="{A6E9207D-ECFD-4CD2-BBC0-4F58779A80C5}" srcOrd="3" destOrd="0" parTransId="{58257429-0BF3-4C4E-8C9A-04F7B989210F}" sibTransId="{C62D5B55-D9E1-45AB-8772-A3A91CA8FCF5}"/>
    <dgm:cxn modelId="{2B8BD222-132B-4FFB-8982-50CFE427DE22}" type="presOf" srcId="{B7392E10-D7A8-48A4-860B-A75DD5BE9048}" destId="{D68D8789-0044-4DB6-B6DE-E9E9858D7C2A}" srcOrd="0" destOrd="0" presId="urn:microsoft.com/office/officeart/2005/8/layout/radial6"/>
    <dgm:cxn modelId="{3F7B4F28-5985-4D15-8C32-D137B6348419}" srcId="{B7392E10-D7A8-48A4-860B-A75DD5BE9048}" destId="{6E50EE83-1F63-4C1D-BF2B-EE2F747E87C8}" srcOrd="1" destOrd="0" parTransId="{C8FBFDE7-FFBE-4238-AC5F-275BA4238B10}" sibTransId="{9345A0E2-2A5D-435B-BC9A-34B1036A0CF8}"/>
    <dgm:cxn modelId="{A4E2ED77-1981-4592-893B-2E798460FDA0}" type="presParOf" srcId="{B9FBFDFB-5F3D-4FBD-AD6E-15F401E1F2C8}" destId="{D68D8789-0044-4DB6-B6DE-E9E9858D7C2A}" srcOrd="0" destOrd="0" presId="urn:microsoft.com/office/officeart/2005/8/layout/radial6"/>
    <dgm:cxn modelId="{CB27D2B8-2A4B-4FCF-9634-070D5AB7F323}" type="presParOf" srcId="{B9FBFDFB-5F3D-4FBD-AD6E-15F401E1F2C8}" destId="{67876E73-0723-4520-8067-7652B841A055}" srcOrd="1" destOrd="0" presId="urn:microsoft.com/office/officeart/2005/8/layout/radial6"/>
    <dgm:cxn modelId="{743E7B10-4FD1-4EE7-80E8-C97F717B4495}" type="presParOf" srcId="{B9FBFDFB-5F3D-4FBD-AD6E-15F401E1F2C8}" destId="{B4A33683-4BD7-4E1B-BAE9-C5A3A7654A93}" srcOrd="2" destOrd="0" presId="urn:microsoft.com/office/officeart/2005/8/layout/radial6"/>
    <dgm:cxn modelId="{22506B7A-B289-4151-889F-B7598C47A170}" type="presParOf" srcId="{B9FBFDFB-5F3D-4FBD-AD6E-15F401E1F2C8}" destId="{6E602D04-441D-4F31-9BB7-A661F1557AC3}" srcOrd="3" destOrd="0" presId="urn:microsoft.com/office/officeart/2005/8/layout/radial6"/>
    <dgm:cxn modelId="{A29D7ABF-5F5D-4683-9B02-B09DE4AA3249}" type="presParOf" srcId="{B9FBFDFB-5F3D-4FBD-AD6E-15F401E1F2C8}" destId="{69483D38-6640-43CC-BCF0-6592B2B9AAFA}" srcOrd="4" destOrd="0" presId="urn:microsoft.com/office/officeart/2005/8/layout/radial6"/>
    <dgm:cxn modelId="{CF76969E-ECFC-4699-B98E-1B17FD91BA47}" type="presParOf" srcId="{B9FBFDFB-5F3D-4FBD-AD6E-15F401E1F2C8}" destId="{FAAEC9E2-35E1-4FC3-8F90-B55DCD5F29E4}" srcOrd="5" destOrd="0" presId="urn:microsoft.com/office/officeart/2005/8/layout/radial6"/>
    <dgm:cxn modelId="{964FD3E2-DBF0-45F3-91D7-1F643A2F918C}" type="presParOf" srcId="{B9FBFDFB-5F3D-4FBD-AD6E-15F401E1F2C8}" destId="{C0A712B7-2D96-4E76-A4DB-BE938EB44319}" srcOrd="6" destOrd="0" presId="urn:microsoft.com/office/officeart/2005/8/layout/radial6"/>
    <dgm:cxn modelId="{D18D340A-508E-4607-A671-7FFFDCD77D6C}" type="presParOf" srcId="{B9FBFDFB-5F3D-4FBD-AD6E-15F401E1F2C8}" destId="{22625E58-D4FE-4A6A-A41E-830D19166E0C}" srcOrd="7" destOrd="0" presId="urn:microsoft.com/office/officeart/2005/8/layout/radial6"/>
    <dgm:cxn modelId="{76E9BC33-90C8-4767-82A3-5D33135631FD}" type="presParOf" srcId="{B9FBFDFB-5F3D-4FBD-AD6E-15F401E1F2C8}" destId="{32B522A9-EECE-4760-AB22-57B80C8362F3}" srcOrd="8" destOrd="0" presId="urn:microsoft.com/office/officeart/2005/8/layout/radial6"/>
    <dgm:cxn modelId="{3A51930D-3AB7-4609-9DED-E6B4D1484088}" type="presParOf" srcId="{B9FBFDFB-5F3D-4FBD-AD6E-15F401E1F2C8}" destId="{6C8996A9-C4B5-417C-95D4-6BBAF3072B98}" srcOrd="9" destOrd="0" presId="urn:microsoft.com/office/officeart/2005/8/layout/radial6"/>
    <dgm:cxn modelId="{A2F340D0-F1D3-4E15-96CB-592790457DFB}" type="presParOf" srcId="{B9FBFDFB-5F3D-4FBD-AD6E-15F401E1F2C8}" destId="{581688BD-BEFC-4B9F-A7F6-CBF1203EADC3}" srcOrd="10" destOrd="0" presId="urn:microsoft.com/office/officeart/2005/8/layout/radial6"/>
    <dgm:cxn modelId="{A6F78586-26D7-478F-A6ED-0243D6ED7D4B}" type="presParOf" srcId="{B9FBFDFB-5F3D-4FBD-AD6E-15F401E1F2C8}" destId="{38473E6A-7037-45E8-8452-D1AB62D58315}" srcOrd="11" destOrd="0" presId="urn:microsoft.com/office/officeart/2005/8/layout/radial6"/>
    <dgm:cxn modelId="{BF03662E-DC7E-4B5A-96E8-99D004731FF2}" type="presParOf" srcId="{B9FBFDFB-5F3D-4FBD-AD6E-15F401E1F2C8}" destId="{A46B7F1D-056D-4AE2-9856-1334E3B46734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D019D-1CE9-4A0B-B5E2-BBEDD43708AE}">
      <dsp:nvSpPr>
        <dsp:cNvPr id="0" name=""/>
        <dsp:cNvSpPr/>
      </dsp:nvSpPr>
      <dsp:spPr>
        <a:xfrm>
          <a:off x="3254798" y="2082165"/>
          <a:ext cx="2544868" cy="2544868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research</a:t>
          </a:r>
        </a:p>
      </dsp:txBody>
      <dsp:txXfrm>
        <a:off x="3766430" y="2678288"/>
        <a:ext cx="1521604" cy="1308115"/>
      </dsp:txXfrm>
    </dsp:sp>
    <dsp:sp modelId="{01B52879-11FD-4983-A88B-13CDB4121247}">
      <dsp:nvSpPr>
        <dsp:cNvPr id="0" name=""/>
        <dsp:cNvSpPr/>
      </dsp:nvSpPr>
      <dsp:spPr>
        <a:xfrm>
          <a:off x="1774147" y="1480650"/>
          <a:ext cx="1850813" cy="185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Conducting research</a:t>
          </a:r>
        </a:p>
      </dsp:txBody>
      <dsp:txXfrm>
        <a:off x="2240095" y="1949414"/>
        <a:ext cx="918917" cy="913285"/>
      </dsp:txXfrm>
    </dsp:sp>
    <dsp:sp modelId="{549BD722-8982-440A-9F54-B9D8C1F8775B}">
      <dsp:nvSpPr>
        <dsp:cNvPr id="0" name=""/>
        <dsp:cNvSpPr/>
      </dsp:nvSpPr>
      <dsp:spPr>
        <a:xfrm rot="20700000">
          <a:off x="2810791" y="203778"/>
          <a:ext cx="1813419" cy="181341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Basic principles</a:t>
          </a:r>
        </a:p>
      </dsp:txBody>
      <dsp:txXfrm rot="-20700000">
        <a:off x="3208527" y="601514"/>
        <a:ext cx="1017947" cy="1017947"/>
      </dsp:txXfrm>
    </dsp:sp>
    <dsp:sp modelId="{03124626-B93D-447E-9B8B-EA8643C20639}">
      <dsp:nvSpPr>
        <dsp:cNvPr id="0" name=""/>
        <dsp:cNvSpPr/>
      </dsp:nvSpPr>
      <dsp:spPr>
        <a:xfrm>
          <a:off x="3063890" y="1695427"/>
          <a:ext cx="3257431" cy="3257431"/>
        </a:xfrm>
        <a:prstGeom prst="circularArrow">
          <a:avLst>
            <a:gd name="adj1" fmla="val 4688"/>
            <a:gd name="adj2" fmla="val 299029"/>
            <a:gd name="adj3" fmla="val 2525621"/>
            <a:gd name="adj4" fmla="val 1584105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0967B-5EB1-4934-9166-316219279B46}">
      <dsp:nvSpPr>
        <dsp:cNvPr id="0" name=""/>
        <dsp:cNvSpPr/>
      </dsp:nvSpPr>
      <dsp:spPr>
        <a:xfrm>
          <a:off x="1446371" y="1069278"/>
          <a:ext cx="2366727" cy="236672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7EAD5-9586-4E52-B3CD-B51C049AEC0B}">
      <dsp:nvSpPr>
        <dsp:cNvPr id="0" name=""/>
        <dsp:cNvSpPr/>
      </dsp:nvSpPr>
      <dsp:spPr>
        <a:xfrm>
          <a:off x="2391329" y="-195285"/>
          <a:ext cx="2551809" cy="25518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B7F1D-056D-4AE2-9856-1334E3B46734}">
      <dsp:nvSpPr>
        <dsp:cNvPr id="0" name=""/>
        <dsp:cNvSpPr/>
      </dsp:nvSpPr>
      <dsp:spPr>
        <a:xfrm>
          <a:off x="910002" y="532025"/>
          <a:ext cx="3550281" cy="3550281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996A9-C4B5-417C-95D4-6BBAF3072B98}">
      <dsp:nvSpPr>
        <dsp:cNvPr id="0" name=""/>
        <dsp:cNvSpPr/>
      </dsp:nvSpPr>
      <dsp:spPr>
        <a:xfrm>
          <a:off x="910002" y="532025"/>
          <a:ext cx="3550281" cy="3550281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712B7-2D96-4E76-A4DB-BE938EB44319}">
      <dsp:nvSpPr>
        <dsp:cNvPr id="0" name=""/>
        <dsp:cNvSpPr/>
      </dsp:nvSpPr>
      <dsp:spPr>
        <a:xfrm>
          <a:off x="910002" y="532025"/>
          <a:ext cx="3550281" cy="3550281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02D04-441D-4F31-9BB7-A661F1557AC3}">
      <dsp:nvSpPr>
        <dsp:cNvPr id="0" name=""/>
        <dsp:cNvSpPr/>
      </dsp:nvSpPr>
      <dsp:spPr>
        <a:xfrm>
          <a:off x="910002" y="532025"/>
          <a:ext cx="3550281" cy="3550281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D8789-0044-4DB6-B6DE-E9E9858D7C2A}">
      <dsp:nvSpPr>
        <dsp:cNvPr id="0" name=""/>
        <dsp:cNvSpPr/>
      </dsp:nvSpPr>
      <dsp:spPr>
        <a:xfrm>
          <a:off x="1868324" y="1490348"/>
          <a:ext cx="1633636" cy="16336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Information gathering process</a:t>
          </a:r>
        </a:p>
      </dsp:txBody>
      <dsp:txXfrm>
        <a:off x="2107564" y="1729588"/>
        <a:ext cx="1155156" cy="1155156"/>
      </dsp:txXfrm>
    </dsp:sp>
    <dsp:sp modelId="{67876E73-0723-4520-8067-7652B841A055}">
      <dsp:nvSpPr>
        <dsp:cNvPr id="0" name=""/>
        <dsp:cNvSpPr/>
      </dsp:nvSpPr>
      <dsp:spPr>
        <a:xfrm>
          <a:off x="2113370" y="1420"/>
          <a:ext cx="1143545" cy="1143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Recognizing the need of information</a:t>
          </a:r>
        </a:p>
      </dsp:txBody>
      <dsp:txXfrm>
        <a:off x="2280838" y="168888"/>
        <a:ext cx="808609" cy="808609"/>
      </dsp:txXfrm>
    </dsp:sp>
    <dsp:sp modelId="{69483D38-6640-43CC-BCF0-6592B2B9AAFA}">
      <dsp:nvSpPr>
        <dsp:cNvPr id="0" name=""/>
        <dsp:cNvSpPr/>
      </dsp:nvSpPr>
      <dsp:spPr>
        <a:xfrm>
          <a:off x="3847343" y="1735393"/>
          <a:ext cx="1143545" cy="1143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Locating information</a:t>
          </a:r>
        </a:p>
      </dsp:txBody>
      <dsp:txXfrm>
        <a:off x="4014811" y="1902861"/>
        <a:ext cx="808609" cy="808609"/>
      </dsp:txXfrm>
    </dsp:sp>
    <dsp:sp modelId="{22625E58-D4FE-4A6A-A41E-830D19166E0C}">
      <dsp:nvSpPr>
        <dsp:cNvPr id="0" name=""/>
        <dsp:cNvSpPr/>
      </dsp:nvSpPr>
      <dsp:spPr>
        <a:xfrm>
          <a:off x="2113370" y="3469366"/>
          <a:ext cx="1143545" cy="1143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Evaluating information</a:t>
          </a:r>
        </a:p>
      </dsp:txBody>
      <dsp:txXfrm>
        <a:off x="2280838" y="3636834"/>
        <a:ext cx="808609" cy="808609"/>
      </dsp:txXfrm>
    </dsp:sp>
    <dsp:sp modelId="{581688BD-BEFC-4B9F-A7F6-CBF1203EADC3}">
      <dsp:nvSpPr>
        <dsp:cNvPr id="0" name=""/>
        <dsp:cNvSpPr/>
      </dsp:nvSpPr>
      <dsp:spPr>
        <a:xfrm>
          <a:off x="379397" y="1735393"/>
          <a:ext cx="1143545" cy="11435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Applying and documenting information</a:t>
          </a:r>
        </a:p>
      </dsp:txBody>
      <dsp:txXfrm>
        <a:off x="546865" y="1902861"/>
        <a:ext cx="808609" cy="808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B3361-E106-4639-B5A5-84377CC16AD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93F18-AAD4-4A4F-83B3-BF1A4D340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F5AAA-731A-4348-B566-F2571A213897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AAC72-395E-4A01-B2AE-8092DE27D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6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AAC72-395E-4A01-B2AE-8092DE27DE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6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AAC72-395E-4A01-B2AE-8092DE27DE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E36A2-F91B-41A6-B10D-F41BA28A174A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38600" y="254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1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C7E1-EF75-4E51-A183-DE7D95AF74B7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54B0-45DC-4F5C-9B94-56E14F8C8062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1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DF11-6C99-4251-A33C-F11644604872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038600" y="254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3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BDF5-1FC6-415D-8222-DC3335C9AED5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6FCC-2E2A-4984-9F92-7E84E37A7433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526F-D48D-4041-8F69-227BBE5BA7D8}" type="datetime1">
              <a:rPr lang="en-US" smtClean="0"/>
              <a:t>9/27/2016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5B0E-DA85-4C21-A97B-7D48A2FE1299}" type="datetime1">
              <a:rPr lang="en-US" smtClean="0"/>
              <a:t>9/27/2016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04FE-167A-412A-87BF-831F2CC6BFBA}" type="datetime1">
              <a:rPr lang="en-US" smtClean="0"/>
              <a:t>9/27/2016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2251-9700-4751-AEC9-3B9AA68DC57F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3793-5323-4821-825C-48ABF937023A}" type="datetime1">
              <a:rPr lang="en-US" smtClean="0"/>
              <a:t>9/27/2016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E1FEA-0706-454F-9F1A-2E9F035439E8}" type="datetime1">
              <a:rPr lang="en-US" smtClean="0"/>
              <a:t>9/27/2016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BF34-5B4C-47B1-8887-FA73E1E97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ncordia.ca/library/guides/encs.html" TargetMode="External"/><Relationship Id="rId2" Type="http://schemas.openxmlformats.org/officeDocument/2006/relationships/hyperlink" Target="http://www.concordia.ca/library/guides.html#sub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izzard.cs.uwaterloo.ca/keshav/home/Papers/data/07/paper-reading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search for relevant information?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Ronaldo Gutierrez</a:t>
            </a:r>
          </a:p>
          <a:p>
            <a:r>
              <a:rPr lang="en-US" dirty="0"/>
              <a:t>Date: September 23,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4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information gathering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2274341"/>
            <a:ext cx="4284306" cy="28636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105482" y="6356350"/>
            <a:ext cx="398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Fosmire</a:t>
            </a:r>
            <a:r>
              <a:rPr lang="en-US" dirty="0"/>
              <a:t> and Radcliffe (2014, p. 187-190)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99319" y="1690688"/>
            <a:ext cx="5217497" cy="40309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4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relevant information 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1062" y="1565532"/>
            <a:ext cx="6477000" cy="46622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77155" y="6281589"/>
            <a:ext cx="4437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Fosmire</a:t>
            </a:r>
            <a:r>
              <a:rPr lang="en-US" dirty="0"/>
              <a:t> and Radcliffe (2014, p. 130, 139-141)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5265" y="1690688"/>
            <a:ext cx="4296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Evaluating the trustworthiness of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Authority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Objectivity (of both the author/creator and the publisher)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Scope/Depth/Breadth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Intended audience/level of information</a:t>
            </a:r>
          </a:p>
        </p:txBody>
      </p:sp>
      <p:pic>
        <p:nvPicPr>
          <p:cNvPr id="10" name="Picture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6334" y="3604224"/>
            <a:ext cx="3003260" cy="26982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6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relevant information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77155" y="6281589"/>
            <a:ext cx="402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Fosmire</a:t>
            </a:r>
            <a:r>
              <a:rPr lang="en-US" dirty="0"/>
              <a:t> and Radcliffe (2014, p. 178-179)</a:t>
            </a:r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l="7928" t="21118" r="49972" b="33454"/>
          <a:stretch/>
        </p:blipFill>
        <p:spPr bwMode="auto">
          <a:xfrm>
            <a:off x="838200" y="1690688"/>
            <a:ext cx="4647280" cy="3822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4167" y="1690688"/>
            <a:ext cx="4570945" cy="3822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7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7072" y="1421252"/>
            <a:ext cx="5825108" cy="4652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19514" y="6171783"/>
            <a:ext cx="362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Concordia University - Library (2016)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5721" y="1421252"/>
            <a:ext cx="4021014" cy="41118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7409010" y="5533053"/>
            <a:ext cx="355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Fosmire</a:t>
            </a:r>
            <a:r>
              <a:rPr lang="en-US" dirty="0"/>
              <a:t> and Radcliffe (2014, p. 108)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0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search (1/2)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627161" y="1471400"/>
            <a:ext cx="3741527" cy="4652117"/>
            <a:chOff x="728873" y="1471400"/>
            <a:chExt cx="3741527" cy="4652117"/>
          </a:xfrm>
        </p:grpSpPr>
        <p:pic>
          <p:nvPicPr>
            <p:cNvPr id="6" name="Picture 5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56814" y="1471400"/>
              <a:ext cx="3583305" cy="13138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28873" y="2648373"/>
              <a:ext cx="3741527" cy="347514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57648" y="1471400"/>
            <a:ext cx="3639185" cy="2213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345634" y="6356350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Keshav</a:t>
            </a:r>
            <a:r>
              <a:rPr lang="en-US" dirty="0"/>
              <a:t> (2016)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search (2/2)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69368" y="1517756"/>
            <a:ext cx="10453264" cy="4315777"/>
            <a:chOff x="595736" y="1687090"/>
            <a:chExt cx="7838121" cy="2534444"/>
          </a:xfrm>
        </p:grpSpPr>
        <p:pic>
          <p:nvPicPr>
            <p:cNvPr id="5" name="Picture 4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95736" y="1687090"/>
              <a:ext cx="1704023" cy="253444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593129" y="1842824"/>
              <a:ext cx="1269365" cy="23787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55864" y="1838379"/>
              <a:ext cx="1331595" cy="23698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Picture 7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55733" y="1825044"/>
              <a:ext cx="1304925" cy="23964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/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128932" y="1838379"/>
              <a:ext cx="1304925" cy="152654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1" name="Rectangle 10"/>
          <p:cNvSpPr/>
          <p:nvPr/>
        </p:nvSpPr>
        <p:spPr>
          <a:xfrm>
            <a:off x="5009003" y="6356350"/>
            <a:ext cx="2173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Mann (2005, p. vii-xi)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62353" y="4824423"/>
            <a:ext cx="15802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Remark: You can refer to the newest edition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6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Information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1820" y="1428899"/>
            <a:ext cx="4050264" cy="474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65195" y="6345016"/>
            <a:ext cx="352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Rumsey (2008, p. 53, 57, 60, 69-71)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99661" y="1428899"/>
            <a:ext cx="2192823" cy="21482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9161624" y="369276"/>
            <a:ext cx="2446177" cy="6005736"/>
            <a:chOff x="9161624" y="369276"/>
            <a:chExt cx="2446177" cy="6005736"/>
          </a:xfrm>
        </p:grpSpPr>
        <p:pic>
          <p:nvPicPr>
            <p:cNvPr id="10" name="Picture 9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61624" y="369276"/>
              <a:ext cx="2446176" cy="32078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" name="Picture 10"/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161625" y="3802882"/>
              <a:ext cx="2446176" cy="12954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/>
            <p:cNvPicPr/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259468" y="5087435"/>
              <a:ext cx="2348331" cy="128757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3" name="Picture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5400000">
            <a:off x="5268416" y="3033704"/>
            <a:ext cx="2594666" cy="3854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5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&amp; Bibliography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690688"/>
            <a:ext cx="3752850" cy="4486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4787" y="6356350"/>
            <a:ext cx="3437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Fosmire</a:t>
            </a:r>
            <a:r>
              <a:rPr lang="en-US" dirty="0"/>
              <a:t> and Radcliffe (2014, p. 79)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0978" y="1690688"/>
            <a:ext cx="5942822" cy="3693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8"/>
          <p:cNvSpPr/>
          <p:nvPr/>
        </p:nvSpPr>
        <p:spPr>
          <a:xfrm>
            <a:off x="6579075" y="5500724"/>
            <a:ext cx="3606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Concordia University - Library (2016)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8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Blair, L. (2016). </a:t>
            </a:r>
            <a:r>
              <a:rPr lang="en-CA" i="1" dirty="0"/>
              <a:t>Writing a Graduate Thesis or Dissertation</a:t>
            </a:r>
            <a:r>
              <a:rPr lang="en-CA" dirty="0"/>
              <a:t>: Sense Publishers.</a:t>
            </a:r>
          </a:p>
          <a:p>
            <a:r>
              <a:rPr lang="en-CA" dirty="0"/>
              <a:t>Concordia University - Library. (2016). Subject &amp; course guides.   Retrieved from </a:t>
            </a:r>
            <a:r>
              <a:rPr lang="en-CA" dirty="0">
                <a:hlinkClick r:id="rId2"/>
              </a:rPr>
              <a:t>http://www.concordia.ca/library/guides.html#subject</a:t>
            </a:r>
            <a:endParaRPr lang="en-CA" dirty="0"/>
          </a:p>
          <a:p>
            <a:r>
              <a:rPr lang="en-CA" dirty="0"/>
              <a:t>Concordia University - Library. (2016). Engineering &amp; computer science.   Retrieved from </a:t>
            </a:r>
            <a:r>
              <a:rPr lang="en-CA" dirty="0">
                <a:hlinkClick r:id="rId3"/>
              </a:rPr>
              <a:t>http://www.concordia.ca/library/guides/encs.html</a:t>
            </a:r>
            <a:endParaRPr lang="en-CA" dirty="0"/>
          </a:p>
          <a:p>
            <a:r>
              <a:rPr lang="it-IT" dirty="0"/>
              <a:t>Fosmire, M., &amp; Radcliffe, D. F. (2014). </a:t>
            </a:r>
            <a:r>
              <a:rPr lang="en-CA" i="1" dirty="0"/>
              <a:t>Integrating information into the engineering design process</a:t>
            </a:r>
            <a:r>
              <a:rPr lang="en-CA" dirty="0"/>
              <a:t>. West Lafayette, Indiana: Purdue University Press.</a:t>
            </a:r>
          </a:p>
          <a:p>
            <a:r>
              <a:rPr lang="en-CA" dirty="0" err="1"/>
              <a:t>Keshav</a:t>
            </a:r>
            <a:r>
              <a:rPr lang="en-CA" dirty="0"/>
              <a:t>, S. (2016). How to read a paper. Retrieved from </a:t>
            </a:r>
            <a:r>
              <a:rPr lang="en-CA" dirty="0">
                <a:hlinkClick r:id="rId4"/>
              </a:rPr>
              <a:t>http://blizzard.cs.uwaterloo.ca/keshav/home/Papers/data/07/paper-reading.pdf</a:t>
            </a:r>
            <a:endParaRPr lang="en-CA" dirty="0"/>
          </a:p>
          <a:p>
            <a:r>
              <a:rPr lang="en-CA" dirty="0"/>
              <a:t>Mann, T. (2005). </a:t>
            </a:r>
            <a:r>
              <a:rPr lang="en-CA" i="1" dirty="0"/>
              <a:t>The Oxford guide to library research</a:t>
            </a:r>
            <a:r>
              <a:rPr lang="en-CA" dirty="0"/>
              <a:t> (3 ed.). New York: Oxford University Press.</a:t>
            </a:r>
            <a:endParaRPr lang="en-CA" i="1" dirty="0"/>
          </a:p>
          <a:p>
            <a:r>
              <a:rPr lang="en-CA" dirty="0" err="1"/>
              <a:t>Öchsner</a:t>
            </a:r>
            <a:r>
              <a:rPr lang="en-CA" dirty="0"/>
              <a:t>, A. (2013). </a:t>
            </a:r>
            <a:r>
              <a:rPr lang="en-CA" i="1" dirty="0"/>
              <a:t>Introduction to scientific publishing: backgrounds, concepts, strategies</a:t>
            </a:r>
            <a:r>
              <a:rPr lang="en-CA" dirty="0"/>
              <a:t>: Springer.</a:t>
            </a:r>
          </a:p>
          <a:p>
            <a:r>
              <a:rPr lang="en-CA" dirty="0" err="1"/>
              <a:t>Recker</a:t>
            </a:r>
            <a:r>
              <a:rPr lang="en-CA" dirty="0"/>
              <a:t>, J. (2013). </a:t>
            </a:r>
            <a:r>
              <a:rPr lang="en-CA" i="1" dirty="0"/>
              <a:t>Scientific research in information systems : a beginner's guide</a:t>
            </a:r>
            <a:r>
              <a:rPr lang="en-CA" dirty="0"/>
              <a:t>: Springer.</a:t>
            </a:r>
          </a:p>
          <a:p>
            <a:r>
              <a:rPr lang="en-CA" dirty="0"/>
              <a:t>Rumsey, S. (2008). </a:t>
            </a:r>
            <a:r>
              <a:rPr lang="en-CA" i="1" dirty="0"/>
              <a:t>How to find information: a guide for researchers</a:t>
            </a:r>
            <a:r>
              <a:rPr lang="en-CA" dirty="0"/>
              <a:t> (2 ed.): Open University Press.</a:t>
            </a:r>
          </a:p>
          <a:p>
            <a:endParaRPr lang="en-CA" i="1" dirty="0"/>
          </a:p>
          <a:p>
            <a:endParaRPr lang="en-CA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Importance of finding relevant information</a:t>
            </a:r>
          </a:p>
          <a:p>
            <a:r>
              <a:rPr lang="en-US" dirty="0"/>
              <a:t>Definition of information</a:t>
            </a:r>
          </a:p>
          <a:p>
            <a:r>
              <a:rPr lang="en-US" dirty="0"/>
              <a:t>Lifecycle of information</a:t>
            </a:r>
          </a:p>
          <a:p>
            <a:r>
              <a:rPr lang="en-US" dirty="0"/>
              <a:t>Research process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Peer-review process</a:t>
            </a:r>
          </a:p>
          <a:p>
            <a:r>
              <a:rPr lang="en-US" dirty="0"/>
              <a:t>Information gathering process</a:t>
            </a:r>
          </a:p>
          <a:p>
            <a:r>
              <a:rPr lang="en-US" dirty="0"/>
              <a:t>Definition of relevant information</a:t>
            </a:r>
          </a:p>
          <a:p>
            <a:r>
              <a:rPr lang="en-US" dirty="0"/>
              <a:t>Information sources</a:t>
            </a:r>
          </a:p>
          <a:p>
            <a:r>
              <a:rPr lang="en-US" dirty="0"/>
              <a:t>Information search</a:t>
            </a:r>
          </a:p>
          <a:p>
            <a:r>
              <a:rPr lang="en-US" dirty="0"/>
              <a:t>Citation and bibliography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relevant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587" y="1690688"/>
            <a:ext cx="3697739" cy="39553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57246" y="5918889"/>
            <a:ext cx="365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Fosmire</a:t>
            </a:r>
            <a:r>
              <a:rPr lang="en-US" dirty="0"/>
              <a:t> and Radcliffe (2014, p. vii, ix)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9704" y="1690688"/>
            <a:ext cx="3592379" cy="2181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29703" y="3872277"/>
            <a:ext cx="3592379" cy="25140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8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8650" y="1690688"/>
            <a:ext cx="6483350" cy="3973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25007" y="6352143"/>
            <a:ext cx="374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Fosmire</a:t>
            </a:r>
            <a:r>
              <a:rPr lang="en-US" dirty="0"/>
              <a:t> and Radcliffe (2014, p. 37-38)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850" y="1739107"/>
            <a:ext cx="4044950" cy="1829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850" y="3784600"/>
            <a:ext cx="4044950" cy="2235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62225" y="1690688"/>
            <a:ext cx="7067549" cy="3886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18875" y="5987018"/>
            <a:ext cx="7554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Characteristics of technical information by </a:t>
            </a:r>
            <a:r>
              <a:rPr lang="en-US" dirty="0" err="1"/>
              <a:t>Fosmire</a:t>
            </a:r>
            <a:r>
              <a:rPr lang="en-US" dirty="0"/>
              <a:t> and Radcliffe (2014, p. 131)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3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6063557"/>
              </p:ext>
            </p:extLst>
          </p:nvPr>
        </p:nvGraphicFramePr>
        <p:xfrm>
          <a:off x="2184400" y="1570567"/>
          <a:ext cx="6972300" cy="4627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895499" y="3268305"/>
            <a:ext cx="2793992" cy="2886393"/>
            <a:chOff x="8895499" y="3095307"/>
            <a:chExt cx="2793992" cy="2886393"/>
          </a:xfrm>
        </p:grpSpPr>
        <p:pic>
          <p:nvPicPr>
            <p:cNvPr id="6" name="Picture 5"/>
            <p:cNvPicPr/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895499" y="3095307"/>
              <a:ext cx="2793992" cy="198469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/>
            <p:cNvPicPr/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944926" y="5035549"/>
              <a:ext cx="2700974" cy="94615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838200" y="2752725"/>
            <a:ext cx="2476500" cy="3401973"/>
            <a:chOff x="1504950" y="3016250"/>
            <a:chExt cx="1809750" cy="2781300"/>
          </a:xfrm>
        </p:grpSpPr>
        <p:pic>
          <p:nvPicPr>
            <p:cNvPr id="9" name="Picture 8"/>
            <p:cNvPicPr/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04950" y="4165966"/>
              <a:ext cx="1809750" cy="163158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/>
            <p:cNvPicPr/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504950" y="3016250"/>
              <a:ext cx="1783896" cy="1149716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2" name="Picture 11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1920" y="942171"/>
            <a:ext cx="2658069" cy="14960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57932" y="6356350"/>
            <a:ext cx="367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</a:t>
            </a:r>
            <a:r>
              <a:rPr lang="en-US" dirty="0" err="1"/>
              <a:t>Recker</a:t>
            </a:r>
            <a:r>
              <a:rPr lang="en-US" dirty="0"/>
              <a:t> (2013, </a:t>
            </a:r>
            <a:r>
              <a:rPr lang="en-US" dirty="0" err="1"/>
              <a:t>p.ix</a:t>
            </a:r>
            <a:r>
              <a:rPr lang="en-US" dirty="0"/>
              <a:t>-xi)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32105" y="5987018"/>
            <a:ext cx="200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Recker</a:t>
            </a:r>
            <a:r>
              <a:rPr lang="en-US" dirty="0"/>
              <a:t> (2013, p.39)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548440"/>
            <a:ext cx="5389605" cy="4271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28111" y="2459878"/>
            <a:ext cx="4525689" cy="1872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80406" y="4471256"/>
            <a:ext cx="200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Blair (2016, </a:t>
            </a:r>
            <a:r>
              <a:rPr lang="en-US" dirty="0" err="1"/>
              <a:t>p.xii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Peer-review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68138" y="858416"/>
            <a:ext cx="5583159" cy="51661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56438" y="63563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Öchsner</a:t>
            </a:r>
            <a:r>
              <a:rPr lang="en-US" dirty="0"/>
              <a:t> (2013, p. 66-67)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93229" y="2914809"/>
            <a:ext cx="4201221" cy="10544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1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gathering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BF34-5B4C-47B1-8887-FA73E1E97C1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34555201"/>
              </p:ext>
            </p:extLst>
          </p:nvPr>
        </p:nvGraphicFramePr>
        <p:xfrm>
          <a:off x="725714" y="1582057"/>
          <a:ext cx="5370286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76965" y="6356350"/>
            <a:ext cx="643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</a:t>
            </a:r>
            <a:r>
              <a:rPr lang="en-US" dirty="0" err="1"/>
              <a:t>Fosmire</a:t>
            </a:r>
            <a:r>
              <a:rPr lang="en-US" dirty="0"/>
              <a:t> and Radcliffe (2014, p. 22-25, 82)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8486" y="1582057"/>
            <a:ext cx="514531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/>
              <a:t>Recognizing the need of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What specific information is needed?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What information is already posed?</a:t>
            </a:r>
          </a:p>
          <a:p>
            <a:pPr lvl="1"/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Locating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Subject guides resources in the library Concordia University - Library (2016)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Appropriate search terms and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Logical search strategies to refine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Capturing and organizing the results</a:t>
            </a:r>
          </a:p>
          <a:p>
            <a:pPr lvl="1"/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Evaluating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Validity (e.g., convincing arguments &amp; substantiated claims)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Authority (e.g., background of author &amp; field of expertise)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Relevance (e.g., is the information convincing enough to change a deeply held belief? Is it something to believe enough to stake a professional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Applying and documenting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Extract particular information to the research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Organize, synthesize, document, cite, and communicate the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Use information ethically (e.g., is the information credible and under what conditions is valid?) and appropriately grounded in solid facts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3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685</Words>
  <Application>Microsoft Office PowerPoint</Application>
  <PresentationFormat>Widescreen</PresentationFormat>
  <Paragraphs>114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Times New Roman</vt:lpstr>
      <vt:lpstr>Office Theme</vt:lpstr>
      <vt:lpstr>How to search for relevant information?</vt:lpstr>
      <vt:lpstr>Outline</vt:lpstr>
      <vt:lpstr>Importance of relevant information</vt:lpstr>
      <vt:lpstr>What is information?</vt:lpstr>
      <vt:lpstr>Lifecycle of information</vt:lpstr>
      <vt:lpstr>Research process</vt:lpstr>
      <vt:lpstr>Literature review</vt:lpstr>
      <vt:lpstr>Peer-review process</vt:lpstr>
      <vt:lpstr>Information gathering process</vt:lpstr>
      <vt:lpstr>Alternative information gathering process</vt:lpstr>
      <vt:lpstr>Definition of relevant information (1/2)</vt:lpstr>
      <vt:lpstr>Definition of relevant information (2/2)</vt:lpstr>
      <vt:lpstr>Information sources</vt:lpstr>
      <vt:lpstr>Information search (1/2)</vt:lpstr>
      <vt:lpstr>Information search (2/2)</vt:lpstr>
      <vt:lpstr>Online Information search</vt:lpstr>
      <vt:lpstr>Citation &amp; Bibliography</vt:lpstr>
      <vt:lpstr>References</vt:lpstr>
    </vt:vector>
  </TitlesOfParts>
  <Company>Concordia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search for academic articles?</dc:title>
  <dc:creator>Ronaldo Gutierrez</dc:creator>
  <cp:lastModifiedBy>lixin liu</cp:lastModifiedBy>
  <cp:revision>37</cp:revision>
  <dcterms:created xsi:type="dcterms:W3CDTF">2016-09-22T20:25:48Z</dcterms:created>
  <dcterms:modified xsi:type="dcterms:W3CDTF">2016-09-27T12:03:21Z</dcterms:modified>
</cp:coreProperties>
</file>