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7" r:id="rId8"/>
    <p:sldId id="262" r:id="rId9"/>
    <p:sldId id="263" r:id="rId10"/>
    <p:sldId id="268" r:id="rId11"/>
    <p:sldId id="271" r:id="rId12"/>
    <p:sldId id="269" r:id="rId13"/>
    <p:sldId id="264" r:id="rId14"/>
    <p:sldId id="265" r:id="rId15"/>
    <p:sldId id="266"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James Otis" userId="223cfd9a52ebf69c" providerId="LiveId" clId="{4A987A0A-E561-4807-87DD-4D4707F0E163}"/>
    <pc:docChg chg="undo custSel addSld delSld modSld sldOrd addMainMaster delMainMaster">
      <pc:chgData name="Andrew James Otis" userId="223cfd9a52ebf69c" providerId="LiveId" clId="{4A987A0A-E561-4807-87DD-4D4707F0E163}" dt="2023-06-03T00:15:01.685" v="1521" actId="2711"/>
      <pc:docMkLst>
        <pc:docMk/>
      </pc:docMkLst>
      <pc:sldChg chg="addSp modSp new mod setBg modClrScheme chgLayout">
        <pc:chgData name="Andrew James Otis" userId="223cfd9a52ebf69c" providerId="LiveId" clId="{4A987A0A-E561-4807-87DD-4D4707F0E163}" dt="2023-06-02T21:26:17.743" v="529" actId="1076"/>
        <pc:sldMkLst>
          <pc:docMk/>
          <pc:sldMk cId="1552627408" sldId="256"/>
        </pc:sldMkLst>
        <pc:spChg chg="mod">
          <ac:chgData name="Andrew James Otis" userId="223cfd9a52ebf69c" providerId="LiveId" clId="{4A987A0A-E561-4807-87DD-4D4707F0E163}" dt="2023-06-02T21:26:09.363" v="528" actId="1076"/>
          <ac:spMkLst>
            <pc:docMk/>
            <pc:sldMk cId="1552627408" sldId="256"/>
            <ac:spMk id="2" creationId="{63FC5AC6-4944-10FF-34AA-E4FF3BD7AAA4}"/>
          </ac:spMkLst>
        </pc:spChg>
        <pc:spChg chg="mod">
          <ac:chgData name="Andrew James Otis" userId="223cfd9a52ebf69c" providerId="LiveId" clId="{4A987A0A-E561-4807-87DD-4D4707F0E163}" dt="2023-05-31T22:56:24.421" v="34" actId="20577"/>
          <ac:spMkLst>
            <pc:docMk/>
            <pc:sldMk cId="1552627408" sldId="256"/>
            <ac:spMk id="3" creationId="{9ACC5B3B-3D61-59BC-EEC5-F866A338799D}"/>
          </ac:spMkLst>
        </pc:spChg>
        <pc:spChg chg="add">
          <ac:chgData name="Andrew James Otis" userId="223cfd9a52ebf69c" providerId="LiveId" clId="{4A987A0A-E561-4807-87DD-4D4707F0E163}" dt="2023-05-31T22:55:04.314" v="1" actId="26606"/>
          <ac:spMkLst>
            <pc:docMk/>
            <pc:sldMk cId="1552627408" sldId="256"/>
            <ac:spMk id="9" creationId="{FF4F1B1F-38C9-4BA3-8793-E2B6FC978C0A}"/>
          </ac:spMkLst>
        </pc:spChg>
        <pc:picChg chg="add mod">
          <ac:chgData name="Andrew James Otis" userId="223cfd9a52ebf69c" providerId="LiveId" clId="{4A987A0A-E561-4807-87DD-4D4707F0E163}" dt="2023-06-02T21:26:17.743" v="529" actId="1076"/>
          <ac:picMkLst>
            <pc:docMk/>
            <pc:sldMk cId="1552627408" sldId="256"/>
            <ac:picMk id="4" creationId="{4F77DA15-8934-CC4C-D327-32E9F746197D}"/>
          </ac:picMkLst>
        </pc:picChg>
        <pc:cxnChg chg="add">
          <ac:chgData name="Andrew James Otis" userId="223cfd9a52ebf69c" providerId="LiveId" clId="{4A987A0A-E561-4807-87DD-4D4707F0E163}" dt="2023-05-31T22:55:04.314" v="1" actId="26606"/>
          <ac:cxnSpMkLst>
            <pc:docMk/>
            <pc:sldMk cId="1552627408" sldId="256"/>
            <ac:cxnSpMk id="11" creationId="{6B5C80BC-C547-4FD8-9B68-6A9207F08580}"/>
          </ac:cxnSpMkLst>
        </pc:cxnChg>
      </pc:sldChg>
      <pc:sldChg chg="modSp new mod">
        <pc:chgData name="Andrew James Otis" userId="223cfd9a52ebf69c" providerId="LiveId" clId="{4A987A0A-E561-4807-87DD-4D4707F0E163}" dt="2023-06-02T23:16:00.406" v="679" actId="20577"/>
        <pc:sldMkLst>
          <pc:docMk/>
          <pc:sldMk cId="3550389906" sldId="257"/>
        </pc:sldMkLst>
        <pc:spChg chg="mod">
          <ac:chgData name="Andrew James Otis" userId="223cfd9a52ebf69c" providerId="LiveId" clId="{4A987A0A-E561-4807-87DD-4D4707F0E163}" dt="2023-06-02T21:26:31.893" v="530" actId="1076"/>
          <ac:spMkLst>
            <pc:docMk/>
            <pc:sldMk cId="3550389906" sldId="257"/>
            <ac:spMk id="2" creationId="{E7A400BF-991E-40F1-455B-3C1243CB0038}"/>
          </ac:spMkLst>
        </pc:spChg>
        <pc:spChg chg="mod">
          <ac:chgData name="Andrew James Otis" userId="223cfd9a52ebf69c" providerId="LiveId" clId="{4A987A0A-E561-4807-87DD-4D4707F0E163}" dt="2023-06-02T23:16:00.406" v="679" actId="20577"/>
          <ac:spMkLst>
            <pc:docMk/>
            <pc:sldMk cId="3550389906" sldId="257"/>
            <ac:spMk id="3" creationId="{185E44B5-7873-5ED2-0049-9629F707C2B2}"/>
          </ac:spMkLst>
        </pc:spChg>
      </pc:sldChg>
      <pc:sldChg chg="addSp modSp add mod">
        <pc:chgData name="Andrew James Otis" userId="223cfd9a52ebf69c" providerId="LiveId" clId="{4A987A0A-E561-4807-87DD-4D4707F0E163}" dt="2023-06-02T23:16:51.897" v="686" actId="1076"/>
        <pc:sldMkLst>
          <pc:docMk/>
          <pc:sldMk cId="1763845722" sldId="258"/>
        </pc:sldMkLst>
        <pc:spChg chg="mod">
          <ac:chgData name="Andrew James Otis" userId="223cfd9a52ebf69c" providerId="LiveId" clId="{4A987A0A-E561-4807-87DD-4D4707F0E163}" dt="2023-05-31T22:58:12.410" v="90" actId="313"/>
          <ac:spMkLst>
            <pc:docMk/>
            <pc:sldMk cId="1763845722" sldId="258"/>
            <ac:spMk id="2" creationId="{E7A400BF-991E-40F1-455B-3C1243CB0038}"/>
          </ac:spMkLst>
        </pc:spChg>
        <pc:spChg chg="mod">
          <ac:chgData name="Andrew James Otis" userId="223cfd9a52ebf69c" providerId="LiveId" clId="{4A987A0A-E561-4807-87DD-4D4707F0E163}" dt="2023-06-02T21:30:20.116" v="532" actId="255"/>
          <ac:spMkLst>
            <pc:docMk/>
            <pc:sldMk cId="1763845722" sldId="258"/>
            <ac:spMk id="3" creationId="{185E44B5-7873-5ED2-0049-9629F707C2B2}"/>
          </ac:spMkLst>
        </pc:spChg>
        <pc:picChg chg="add mod">
          <ac:chgData name="Andrew James Otis" userId="223cfd9a52ebf69c" providerId="LiveId" clId="{4A987A0A-E561-4807-87DD-4D4707F0E163}" dt="2023-06-02T23:16:51.897" v="686" actId="1076"/>
          <ac:picMkLst>
            <pc:docMk/>
            <pc:sldMk cId="1763845722" sldId="258"/>
            <ac:picMk id="5" creationId="{BE83AB77-C230-5C40-F22E-4FBC83682721}"/>
          </ac:picMkLst>
        </pc:picChg>
      </pc:sldChg>
      <pc:sldChg chg="new del">
        <pc:chgData name="Andrew James Otis" userId="223cfd9a52ebf69c" providerId="LiveId" clId="{4A987A0A-E561-4807-87DD-4D4707F0E163}" dt="2023-05-31T22:57:57.204" v="67" actId="2696"/>
        <pc:sldMkLst>
          <pc:docMk/>
          <pc:sldMk cId="2462061537" sldId="258"/>
        </pc:sldMkLst>
      </pc:sldChg>
      <pc:sldChg chg="modSp add mod">
        <pc:chgData name="Andrew James Otis" userId="223cfd9a52ebf69c" providerId="LiveId" clId="{4A987A0A-E561-4807-87DD-4D4707F0E163}" dt="2023-06-02T23:52:34.954" v="1088" actId="113"/>
        <pc:sldMkLst>
          <pc:docMk/>
          <pc:sldMk cId="3868590792" sldId="259"/>
        </pc:sldMkLst>
        <pc:spChg chg="mod">
          <ac:chgData name="Andrew James Otis" userId="223cfd9a52ebf69c" providerId="LiveId" clId="{4A987A0A-E561-4807-87DD-4D4707F0E163}" dt="2023-06-02T23:52:34.954" v="1088" actId="113"/>
          <ac:spMkLst>
            <pc:docMk/>
            <pc:sldMk cId="3868590792" sldId="259"/>
            <ac:spMk id="2" creationId="{E7A400BF-991E-40F1-455B-3C1243CB0038}"/>
          </ac:spMkLst>
        </pc:spChg>
        <pc:spChg chg="mod">
          <ac:chgData name="Andrew James Otis" userId="223cfd9a52ebf69c" providerId="LiveId" clId="{4A987A0A-E561-4807-87DD-4D4707F0E163}" dt="2023-06-02T22:49:13.491" v="598" actId="20577"/>
          <ac:spMkLst>
            <pc:docMk/>
            <pc:sldMk cId="3868590792" sldId="259"/>
            <ac:spMk id="3" creationId="{185E44B5-7873-5ED2-0049-9629F707C2B2}"/>
          </ac:spMkLst>
        </pc:spChg>
      </pc:sldChg>
      <pc:sldChg chg="modSp add mod">
        <pc:chgData name="Andrew James Otis" userId="223cfd9a52ebf69c" providerId="LiveId" clId="{4A987A0A-E561-4807-87DD-4D4707F0E163}" dt="2023-06-02T23:52:40.633" v="1091" actId="27636"/>
        <pc:sldMkLst>
          <pc:docMk/>
          <pc:sldMk cId="3788583292" sldId="260"/>
        </pc:sldMkLst>
        <pc:spChg chg="mod">
          <ac:chgData name="Andrew James Otis" userId="223cfd9a52ebf69c" providerId="LiveId" clId="{4A987A0A-E561-4807-87DD-4D4707F0E163}" dt="2023-06-02T23:52:38.913" v="1089" actId="113"/>
          <ac:spMkLst>
            <pc:docMk/>
            <pc:sldMk cId="3788583292" sldId="260"/>
            <ac:spMk id="2" creationId="{E7A400BF-991E-40F1-455B-3C1243CB0038}"/>
          </ac:spMkLst>
        </pc:spChg>
        <pc:spChg chg="mod">
          <ac:chgData name="Andrew James Otis" userId="223cfd9a52ebf69c" providerId="LiveId" clId="{4A987A0A-E561-4807-87DD-4D4707F0E163}" dt="2023-06-02T23:52:40.633" v="1091" actId="27636"/>
          <ac:spMkLst>
            <pc:docMk/>
            <pc:sldMk cId="3788583292" sldId="260"/>
            <ac:spMk id="3" creationId="{185E44B5-7873-5ED2-0049-9629F707C2B2}"/>
          </ac:spMkLst>
        </pc:spChg>
      </pc:sldChg>
      <pc:sldChg chg="addSp modSp add mod">
        <pc:chgData name="Andrew James Otis" userId="223cfd9a52ebf69c" providerId="LiveId" clId="{4A987A0A-E561-4807-87DD-4D4707F0E163}" dt="2023-06-02T23:52:45.050" v="1092" actId="113"/>
        <pc:sldMkLst>
          <pc:docMk/>
          <pc:sldMk cId="2288965763" sldId="261"/>
        </pc:sldMkLst>
        <pc:spChg chg="mod">
          <ac:chgData name="Andrew James Otis" userId="223cfd9a52ebf69c" providerId="LiveId" clId="{4A987A0A-E561-4807-87DD-4D4707F0E163}" dt="2023-06-02T23:52:45.050" v="1092" actId="113"/>
          <ac:spMkLst>
            <pc:docMk/>
            <pc:sldMk cId="2288965763" sldId="261"/>
            <ac:spMk id="2" creationId="{E7A400BF-991E-40F1-455B-3C1243CB0038}"/>
          </ac:spMkLst>
        </pc:spChg>
        <pc:spChg chg="mod">
          <ac:chgData name="Andrew James Otis" userId="223cfd9a52ebf69c" providerId="LiveId" clId="{4A987A0A-E561-4807-87DD-4D4707F0E163}" dt="2023-06-02T22:56:05.411" v="604" actId="1076"/>
          <ac:spMkLst>
            <pc:docMk/>
            <pc:sldMk cId="2288965763" sldId="261"/>
            <ac:spMk id="3" creationId="{185E44B5-7873-5ED2-0049-9629F707C2B2}"/>
          </ac:spMkLst>
        </pc:spChg>
        <pc:picChg chg="add mod">
          <ac:chgData name="Andrew James Otis" userId="223cfd9a52ebf69c" providerId="LiveId" clId="{4A987A0A-E561-4807-87DD-4D4707F0E163}" dt="2023-06-02T22:56:27.603" v="609" actId="1076"/>
          <ac:picMkLst>
            <pc:docMk/>
            <pc:sldMk cId="2288965763" sldId="261"/>
            <ac:picMk id="5" creationId="{BFB9052A-9B82-E673-758E-311928623F48}"/>
          </ac:picMkLst>
        </pc:picChg>
        <pc:picChg chg="add mod">
          <ac:chgData name="Andrew James Otis" userId="223cfd9a52ebf69c" providerId="LiveId" clId="{4A987A0A-E561-4807-87DD-4D4707F0E163}" dt="2023-06-02T22:57:51.346" v="619" actId="1076"/>
          <ac:picMkLst>
            <pc:docMk/>
            <pc:sldMk cId="2288965763" sldId="261"/>
            <ac:picMk id="7" creationId="{CCB0B4DC-5861-4BCC-D122-FDCFA6AB5A3B}"/>
          </ac:picMkLst>
        </pc:picChg>
      </pc:sldChg>
      <pc:sldChg chg="addSp modSp add mod">
        <pc:chgData name="Andrew James Otis" userId="223cfd9a52ebf69c" providerId="LiveId" clId="{4A987A0A-E561-4807-87DD-4D4707F0E163}" dt="2023-06-02T23:52:50.083" v="1094" actId="113"/>
        <pc:sldMkLst>
          <pc:docMk/>
          <pc:sldMk cId="406208884" sldId="262"/>
        </pc:sldMkLst>
        <pc:spChg chg="mod">
          <ac:chgData name="Andrew James Otis" userId="223cfd9a52ebf69c" providerId="LiveId" clId="{4A987A0A-E561-4807-87DD-4D4707F0E163}" dt="2023-06-02T23:52:50.083" v="1094" actId="113"/>
          <ac:spMkLst>
            <pc:docMk/>
            <pc:sldMk cId="406208884" sldId="262"/>
            <ac:spMk id="2" creationId="{E7A400BF-991E-40F1-455B-3C1243CB0038}"/>
          </ac:spMkLst>
        </pc:spChg>
        <pc:spChg chg="mod">
          <ac:chgData name="Andrew James Otis" userId="223cfd9a52ebf69c" providerId="LiveId" clId="{4A987A0A-E561-4807-87DD-4D4707F0E163}" dt="2023-06-02T22:47:42.913" v="582" actId="255"/>
          <ac:spMkLst>
            <pc:docMk/>
            <pc:sldMk cId="406208884" sldId="262"/>
            <ac:spMk id="3" creationId="{185E44B5-7873-5ED2-0049-9629F707C2B2}"/>
          </ac:spMkLst>
        </pc:spChg>
        <pc:picChg chg="add mod">
          <ac:chgData name="Andrew James Otis" userId="223cfd9a52ebf69c" providerId="LiveId" clId="{4A987A0A-E561-4807-87DD-4D4707F0E163}" dt="2023-06-02T22:57:58.122" v="620" actId="1076"/>
          <ac:picMkLst>
            <pc:docMk/>
            <pc:sldMk cId="406208884" sldId="262"/>
            <ac:picMk id="5" creationId="{9E24C260-4EB5-EE18-2701-C54608B6C755}"/>
          </ac:picMkLst>
        </pc:picChg>
      </pc:sldChg>
      <pc:sldChg chg="modSp new del mod">
        <pc:chgData name="Andrew James Otis" userId="223cfd9a52ebf69c" providerId="LiveId" clId="{4A987A0A-E561-4807-87DD-4D4707F0E163}" dt="2023-05-31T23:00:02.064" v="197" actId="2696"/>
        <pc:sldMkLst>
          <pc:docMk/>
          <pc:sldMk cId="3110469025" sldId="262"/>
        </pc:sldMkLst>
        <pc:spChg chg="mod">
          <ac:chgData name="Andrew James Otis" userId="223cfd9a52ebf69c" providerId="LiveId" clId="{4A987A0A-E561-4807-87DD-4D4707F0E163}" dt="2023-05-31T22:59:59.728" v="196" actId="20577"/>
          <ac:spMkLst>
            <pc:docMk/>
            <pc:sldMk cId="3110469025" sldId="262"/>
            <ac:spMk id="2" creationId="{77CE3AA1-825E-D67B-A6A5-4864E949B7FE}"/>
          </ac:spMkLst>
        </pc:spChg>
      </pc:sldChg>
      <pc:sldChg chg="modSp add mod">
        <pc:chgData name="Andrew James Otis" userId="223cfd9a52ebf69c" providerId="LiveId" clId="{4A987A0A-E561-4807-87DD-4D4707F0E163}" dt="2023-06-02T23:52:52.545" v="1095" actId="113"/>
        <pc:sldMkLst>
          <pc:docMk/>
          <pc:sldMk cId="3938074302" sldId="263"/>
        </pc:sldMkLst>
        <pc:spChg chg="mod">
          <ac:chgData name="Andrew James Otis" userId="223cfd9a52ebf69c" providerId="LiveId" clId="{4A987A0A-E561-4807-87DD-4D4707F0E163}" dt="2023-06-02T23:52:52.545" v="1095" actId="113"/>
          <ac:spMkLst>
            <pc:docMk/>
            <pc:sldMk cId="3938074302" sldId="263"/>
            <ac:spMk id="2" creationId="{E7A400BF-991E-40F1-455B-3C1243CB0038}"/>
          </ac:spMkLst>
        </pc:spChg>
        <pc:spChg chg="mod">
          <ac:chgData name="Andrew James Otis" userId="223cfd9a52ebf69c" providerId="LiveId" clId="{4A987A0A-E561-4807-87DD-4D4707F0E163}" dt="2023-06-02T23:15:14.908" v="671" actId="207"/>
          <ac:spMkLst>
            <pc:docMk/>
            <pc:sldMk cId="3938074302" sldId="263"/>
            <ac:spMk id="3" creationId="{185E44B5-7873-5ED2-0049-9629F707C2B2}"/>
          </ac:spMkLst>
        </pc:spChg>
      </pc:sldChg>
      <pc:sldChg chg="addSp modSp add mod">
        <pc:chgData name="Andrew James Otis" userId="223cfd9a52ebf69c" providerId="LiveId" clId="{4A987A0A-E561-4807-87DD-4D4707F0E163}" dt="2023-06-02T23:50:11.415" v="1062" actId="20577"/>
        <pc:sldMkLst>
          <pc:docMk/>
          <pc:sldMk cId="3384799822" sldId="264"/>
        </pc:sldMkLst>
        <pc:spChg chg="mod">
          <ac:chgData name="Andrew James Otis" userId="223cfd9a52ebf69c" providerId="LiveId" clId="{4A987A0A-E561-4807-87DD-4D4707F0E163}" dt="2023-06-02T23:48:16.153" v="913" actId="1076"/>
          <ac:spMkLst>
            <pc:docMk/>
            <pc:sldMk cId="3384799822" sldId="264"/>
            <ac:spMk id="2" creationId="{E7A400BF-991E-40F1-455B-3C1243CB0038}"/>
          </ac:spMkLst>
        </pc:spChg>
        <pc:spChg chg="mod">
          <ac:chgData name="Andrew James Otis" userId="223cfd9a52ebf69c" providerId="LiveId" clId="{4A987A0A-E561-4807-87DD-4D4707F0E163}" dt="2023-06-02T23:50:11.415" v="1062" actId="20577"/>
          <ac:spMkLst>
            <pc:docMk/>
            <pc:sldMk cId="3384799822" sldId="264"/>
            <ac:spMk id="3" creationId="{185E44B5-7873-5ED2-0049-9629F707C2B2}"/>
          </ac:spMkLst>
        </pc:spChg>
        <pc:picChg chg="add mod">
          <ac:chgData name="Andrew James Otis" userId="223cfd9a52ebf69c" providerId="LiveId" clId="{4A987A0A-E561-4807-87DD-4D4707F0E163}" dt="2023-06-02T23:49:10.781" v="923" actId="1076"/>
          <ac:picMkLst>
            <pc:docMk/>
            <pc:sldMk cId="3384799822" sldId="264"/>
            <ac:picMk id="5" creationId="{CB233D59-8B45-5756-E458-D17A350DA133}"/>
          </ac:picMkLst>
        </pc:picChg>
      </pc:sldChg>
      <pc:sldChg chg="addSp delSp modSp add mod">
        <pc:chgData name="Andrew James Otis" userId="223cfd9a52ebf69c" providerId="LiveId" clId="{4A987A0A-E561-4807-87DD-4D4707F0E163}" dt="2023-06-03T00:10:19.504" v="1188" actId="1076"/>
        <pc:sldMkLst>
          <pc:docMk/>
          <pc:sldMk cId="3843702456" sldId="265"/>
        </pc:sldMkLst>
        <pc:spChg chg="mod">
          <ac:chgData name="Andrew James Otis" userId="223cfd9a52ebf69c" providerId="LiveId" clId="{4A987A0A-E561-4807-87DD-4D4707F0E163}" dt="2023-06-02T23:52:00.877" v="1081" actId="1076"/>
          <ac:spMkLst>
            <pc:docMk/>
            <pc:sldMk cId="3843702456" sldId="265"/>
            <ac:spMk id="2" creationId="{E7A400BF-991E-40F1-455B-3C1243CB0038}"/>
          </ac:spMkLst>
        </pc:spChg>
        <pc:spChg chg="del mod">
          <ac:chgData name="Andrew James Otis" userId="223cfd9a52ebf69c" providerId="LiveId" clId="{4A987A0A-E561-4807-87DD-4D4707F0E163}" dt="2023-06-03T00:10:10.758" v="1184" actId="478"/>
          <ac:spMkLst>
            <pc:docMk/>
            <pc:sldMk cId="3843702456" sldId="265"/>
            <ac:spMk id="3" creationId="{185E44B5-7873-5ED2-0049-9629F707C2B2}"/>
          </ac:spMkLst>
        </pc:spChg>
        <pc:spChg chg="add del mod">
          <ac:chgData name="Andrew James Otis" userId="223cfd9a52ebf69c" providerId="LiveId" clId="{4A987A0A-E561-4807-87DD-4D4707F0E163}" dt="2023-06-02T23:50:52.834" v="1073"/>
          <ac:spMkLst>
            <pc:docMk/>
            <pc:sldMk cId="3843702456" sldId="265"/>
            <ac:spMk id="6" creationId="{ED5BA52C-2119-1165-7593-05FAC55DD2D1}"/>
          </ac:spMkLst>
        </pc:spChg>
        <pc:spChg chg="add del">
          <ac:chgData name="Andrew James Otis" userId="223cfd9a52ebf69c" providerId="LiveId" clId="{4A987A0A-E561-4807-87DD-4D4707F0E163}" dt="2023-06-03T00:09:59.570" v="1183"/>
          <ac:spMkLst>
            <pc:docMk/>
            <pc:sldMk cId="3843702456" sldId="265"/>
            <ac:spMk id="9" creationId="{FF5E1658-99BE-0D52-D314-E471213EDB9A}"/>
          </ac:spMkLst>
        </pc:spChg>
        <pc:spChg chg="add mod">
          <ac:chgData name="Andrew James Otis" userId="223cfd9a52ebf69c" providerId="LiveId" clId="{4A987A0A-E561-4807-87DD-4D4707F0E163}" dt="2023-06-03T00:10:10.758" v="1184" actId="478"/>
          <ac:spMkLst>
            <pc:docMk/>
            <pc:sldMk cId="3843702456" sldId="265"/>
            <ac:spMk id="11" creationId="{9DE1DC9E-290D-8EC6-F235-A2703A7D1743}"/>
          </ac:spMkLst>
        </pc:spChg>
        <pc:picChg chg="add del">
          <ac:chgData name="Andrew James Otis" userId="223cfd9a52ebf69c" providerId="LiveId" clId="{4A987A0A-E561-4807-87DD-4D4707F0E163}" dt="2023-06-02T23:50:41.791" v="1069" actId="478"/>
          <ac:picMkLst>
            <pc:docMk/>
            <pc:sldMk cId="3843702456" sldId="265"/>
            <ac:picMk id="5" creationId="{D4A8B243-503A-E8EA-9E7A-A60A7D38E4D9}"/>
          </ac:picMkLst>
        </pc:picChg>
        <pc:picChg chg="add del mod">
          <ac:chgData name="Andrew James Otis" userId="223cfd9a52ebf69c" providerId="LiveId" clId="{4A987A0A-E561-4807-87DD-4D4707F0E163}" dt="2023-06-02T23:51:13.974" v="1076" actId="478"/>
          <ac:picMkLst>
            <pc:docMk/>
            <pc:sldMk cId="3843702456" sldId="265"/>
            <ac:picMk id="8" creationId="{ECE3FABD-7535-0591-12B8-A3DA232C9BD0}"/>
          </ac:picMkLst>
        </pc:picChg>
        <pc:picChg chg="add mod">
          <ac:chgData name="Andrew James Otis" userId="223cfd9a52ebf69c" providerId="LiveId" clId="{4A987A0A-E561-4807-87DD-4D4707F0E163}" dt="2023-06-03T00:10:19.504" v="1188" actId="1076"/>
          <ac:picMkLst>
            <pc:docMk/>
            <pc:sldMk cId="3843702456" sldId="265"/>
            <ac:picMk id="13" creationId="{25051EB5-FEFC-B0FD-E0B9-84B8F70CD0FE}"/>
          </ac:picMkLst>
        </pc:picChg>
      </pc:sldChg>
      <pc:sldChg chg="modSp add mod">
        <pc:chgData name="Andrew James Otis" userId="223cfd9a52ebf69c" providerId="LiveId" clId="{4A987A0A-E561-4807-87DD-4D4707F0E163}" dt="2023-06-03T00:11:33.963" v="1209" actId="6549"/>
        <pc:sldMkLst>
          <pc:docMk/>
          <pc:sldMk cId="1007345618" sldId="266"/>
        </pc:sldMkLst>
        <pc:spChg chg="mod">
          <ac:chgData name="Andrew James Otis" userId="223cfd9a52ebf69c" providerId="LiveId" clId="{4A987A0A-E561-4807-87DD-4D4707F0E163}" dt="2023-06-03T00:11:33.963" v="1209" actId="6549"/>
          <ac:spMkLst>
            <pc:docMk/>
            <pc:sldMk cId="1007345618" sldId="266"/>
            <ac:spMk id="2" creationId="{E7A400BF-991E-40F1-455B-3C1243CB0038}"/>
          </ac:spMkLst>
        </pc:spChg>
        <pc:spChg chg="mod">
          <ac:chgData name="Andrew James Otis" userId="223cfd9a52ebf69c" providerId="LiveId" clId="{4A987A0A-E561-4807-87DD-4D4707F0E163}" dt="2023-06-03T00:11:14.345" v="1207" actId="5793"/>
          <ac:spMkLst>
            <pc:docMk/>
            <pc:sldMk cId="1007345618" sldId="266"/>
            <ac:spMk id="3" creationId="{185E44B5-7873-5ED2-0049-9629F707C2B2}"/>
          </ac:spMkLst>
        </pc:spChg>
      </pc:sldChg>
      <pc:sldChg chg="addSp modSp new mod">
        <pc:chgData name="Andrew James Otis" userId="223cfd9a52ebf69c" providerId="LiveId" clId="{4A987A0A-E561-4807-87DD-4D4707F0E163}" dt="2023-06-02T23:52:47.754" v="1093" actId="113"/>
        <pc:sldMkLst>
          <pc:docMk/>
          <pc:sldMk cId="1562175174" sldId="267"/>
        </pc:sldMkLst>
        <pc:spChg chg="mod">
          <ac:chgData name="Andrew James Otis" userId="223cfd9a52ebf69c" providerId="LiveId" clId="{4A987A0A-E561-4807-87DD-4D4707F0E163}" dt="2023-06-02T23:52:47.754" v="1093" actId="113"/>
          <ac:spMkLst>
            <pc:docMk/>
            <pc:sldMk cId="1562175174" sldId="267"/>
            <ac:spMk id="2" creationId="{004112F9-E6DD-4DA1-EEC7-BD5E1CD8966F}"/>
          </ac:spMkLst>
        </pc:spChg>
        <pc:spChg chg="mod">
          <ac:chgData name="Andrew James Otis" userId="223cfd9a52ebf69c" providerId="LiveId" clId="{4A987A0A-E561-4807-87DD-4D4707F0E163}" dt="2023-06-02T22:47:02.170" v="568" actId="1076"/>
          <ac:spMkLst>
            <pc:docMk/>
            <pc:sldMk cId="1562175174" sldId="267"/>
            <ac:spMk id="3" creationId="{0746D81E-04E1-D7A2-E6B9-36302C7215AA}"/>
          </ac:spMkLst>
        </pc:spChg>
        <pc:picChg chg="add mod">
          <ac:chgData name="Andrew James Otis" userId="223cfd9a52ebf69c" providerId="LiveId" clId="{4A987A0A-E561-4807-87DD-4D4707F0E163}" dt="2023-06-02T22:47:17.412" v="575" actId="14100"/>
          <ac:picMkLst>
            <pc:docMk/>
            <pc:sldMk cId="1562175174" sldId="267"/>
            <ac:picMk id="4" creationId="{4C92449A-EF54-597F-C6AF-E3EA6B19A35F}"/>
          </ac:picMkLst>
        </pc:picChg>
        <pc:picChg chg="add mod">
          <ac:chgData name="Andrew James Otis" userId="223cfd9a52ebf69c" providerId="LiveId" clId="{4A987A0A-E561-4807-87DD-4D4707F0E163}" dt="2023-06-02T22:57:09.410" v="615" actId="1076"/>
          <ac:picMkLst>
            <pc:docMk/>
            <pc:sldMk cId="1562175174" sldId="267"/>
            <ac:picMk id="5" creationId="{1B7CD126-033F-20FD-BDDC-EDF11C80E2B6}"/>
          </ac:picMkLst>
        </pc:picChg>
      </pc:sldChg>
      <pc:sldChg chg="addSp delSp modSp add mod">
        <pc:chgData name="Andrew James Otis" userId="223cfd9a52ebf69c" providerId="LiveId" clId="{4A987A0A-E561-4807-87DD-4D4707F0E163}" dt="2023-06-02T23:52:55.457" v="1096" actId="113"/>
        <pc:sldMkLst>
          <pc:docMk/>
          <pc:sldMk cId="457139299" sldId="268"/>
        </pc:sldMkLst>
        <pc:spChg chg="mod">
          <ac:chgData name="Andrew James Otis" userId="223cfd9a52ebf69c" providerId="LiveId" clId="{4A987A0A-E561-4807-87DD-4D4707F0E163}" dt="2023-06-02T23:52:55.457" v="1096" actId="113"/>
          <ac:spMkLst>
            <pc:docMk/>
            <pc:sldMk cId="457139299" sldId="268"/>
            <ac:spMk id="2" creationId="{E7A400BF-991E-40F1-455B-3C1243CB0038}"/>
          </ac:spMkLst>
        </pc:spChg>
        <pc:spChg chg="del mod">
          <ac:chgData name="Andrew James Otis" userId="223cfd9a52ebf69c" providerId="LiveId" clId="{4A987A0A-E561-4807-87DD-4D4707F0E163}" dt="2023-06-02T23:13:23.353" v="631" actId="478"/>
          <ac:spMkLst>
            <pc:docMk/>
            <pc:sldMk cId="457139299" sldId="268"/>
            <ac:spMk id="3" creationId="{185E44B5-7873-5ED2-0049-9629F707C2B2}"/>
          </ac:spMkLst>
        </pc:spChg>
        <pc:picChg chg="add del mod">
          <ac:chgData name="Andrew James Otis" userId="223cfd9a52ebf69c" providerId="LiveId" clId="{4A987A0A-E561-4807-87DD-4D4707F0E163}" dt="2023-06-02T23:35:01.398" v="905" actId="1076"/>
          <ac:picMkLst>
            <pc:docMk/>
            <pc:sldMk cId="457139299" sldId="268"/>
            <ac:picMk id="4" creationId="{E750B837-19D1-0516-86E2-75E5579FEA2F}"/>
          </ac:picMkLst>
        </pc:picChg>
        <pc:picChg chg="add del mod">
          <ac:chgData name="Andrew James Otis" userId="223cfd9a52ebf69c" providerId="LiveId" clId="{4A987A0A-E561-4807-87DD-4D4707F0E163}" dt="2023-06-02T23:13:42.908" v="638" actId="478"/>
          <ac:picMkLst>
            <pc:docMk/>
            <pc:sldMk cId="457139299" sldId="268"/>
            <ac:picMk id="5" creationId="{AEE71885-EF95-084F-A93F-C933B3E6C197}"/>
          </ac:picMkLst>
        </pc:picChg>
        <pc:picChg chg="add del mod">
          <ac:chgData name="Andrew James Otis" userId="223cfd9a52ebf69c" providerId="LiveId" clId="{4A987A0A-E561-4807-87DD-4D4707F0E163}" dt="2023-06-02T23:34:54.354" v="902" actId="1076"/>
          <ac:picMkLst>
            <pc:docMk/>
            <pc:sldMk cId="457139299" sldId="268"/>
            <ac:picMk id="6" creationId="{3A3077C9-BA8F-2B78-EA39-A79D78D5BC99}"/>
          </ac:picMkLst>
        </pc:picChg>
        <pc:picChg chg="add del mod">
          <ac:chgData name="Andrew James Otis" userId="223cfd9a52ebf69c" providerId="LiveId" clId="{4A987A0A-E561-4807-87DD-4D4707F0E163}" dt="2023-06-02T23:34:59.840" v="904" actId="1076"/>
          <ac:picMkLst>
            <pc:docMk/>
            <pc:sldMk cId="457139299" sldId="268"/>
            <ac:picMk id="7" creationId="{11996DCA-904D-1DBC-3E1A-67B378CBF76D}"/>
          </ac:picMkLst>
        </pc:picChg>
      </pc:sldChg>
      <pc:sldChg chg="addSp delSp modSp add mod ord">
        <pc:chgData name="Andrew James Otis" userId="223cfd9a52ebf69c" providerId="LiveId" clId="{4A987A0A-E561-4807-87DD-4D4707F0E163}" dt="2023-06-02T23:52:25.675" v="1086" actId="113"/>
        <pc:sldMkLst>
          <pc:docMk/>
          <pc:sldMk cId="531914167" sldId="269"/>
        </pc:sldMkLst>
        <pc:spChg chg="mod">
          <ac:chgData name="Andrew James Otis" userId="223cfd9a52ebf69c" providerId="LiveId" clId="{4A987A0A-E561-4807-87DD-4D4707F0E163}" dt="2023-06-02T23:52:25.675" v="1086" actId="113"/>
          <ac:spMkLst>
            <pc:docMk/>
            <pc:sldMk cId="531914167" sldId="269"/>
            <ac:spMk id="2" creationId="{E7A400BF-991E-40F1-455B-3C1243CB0038}"/>
          </ac:spMkLst>
        </pc:spChg>
        <pc:spChg chg="mod">
          <ac:chgData name="Andrew James Otis" userId="223cfd9a52ebf69c" providerId="LiveId" clId="{4A987A0A-E561-4807-87DD-4D4707F0E163}" dt="2023-06-02T23:52:19.347" v="1085" actId="403"/>
          <ac:spMkLst>
            <pc:docMk/>
            <pc:sldMk cId="531914167" sldId="269"/>
            <ac:spMk id="3" creationId="{185E44B5-7873-5ED2-0049-9629F707C2B2}"/>
          </ac:spMkLst>
        </pc:spChg>
        <pc:picChg chg="add del mod">
          <ac:chgData name="Andrew James Otis" userId="223cfd9a52ebf69c" providerId="LiveId" clId="{4A987A0A-E561-4807-87DD-4D4707F0E163}" dt="2023-06-02T23:34:31.481" v="892"/>
          <ac:picMkLst>
            <pc:docMk/>
            <pc:sldMk cId="531914167" sldId="269"/>
            <ac:picMk id="4" creationId="{44CF65C6-1186-92E5-39C7-428C09FA27D5}"/>
          </ac:picMkLst>
        </pc:picChg>
        <pc:picChg chg="add del mod">
          <ac:chgData name="Andrew James Otis" userId="223cfd9a52ebf69c" providerId="LiveId" clId="{4A987A0A-E561-4807-87DD-4D4707F0E163}" dt="2023-06-02T23:34:28.487" v="889"/>
          <ac:picMkLst>
            <pc:docMk/>
            <pc:sldMk cId="531914167" sldId="269"/>
            <ac:picMk id="5" creationId="{DFDBB09A-104D-DBB2-6CBD-D1562E0B06AB}"/>
          </ac:picMkLst>
        </pc:picChg>
        <pc:picChg chg="add del">
          <ac:chgData name="Andrew James Otis" userId="223cfd9a52ebf69c" providerId="LiveId" clId="{4A987A0A-E561-4807-87DD-4D4707F0E163}" dt="2023-06-02T23:34:24.825" v="881"/>
          <ac:picMkLst>
            <pc:docMk/>
            <pc:sldMk cId="531914167" sldId="269"/>
            <ac:picMk id="6" creationId="{CBC58FFD-3790-83CD-3FFF-13CFA340509E}"/>
          </ac:picMkLst>
        </pc:picChg>
      </pc:sldChg>
      <pc:sldChg chg="delSp add del mod">
        <pc:chgData name="Andrew James Otis" userId="223cfd9a52ebf69c" providerId="LiveId" clId="{4A987A0A-E561-4807-87DD-4D4707F0E163}" dt="2023-06-03T00:01:35.525" v="1102" actId="47"/>
        <pc:sldMkLst>
          <pc:docMk/>
          <pc:sldMk cId="602135275" sldId="270"/>
        </pc:sldMkLst>
        <pc:picChg chg="del">
          <ac:chgData name="Andrew James Otis" userId="223cfd9a52ebf69c" providerId="LiveId" clId="{4A987A0A-E561-4807-87DD-4D4707F0E163}" dt="2023-06-02T23:53:33.816" v="1098" actId="478"/>
          <ac:picMkLst>
            <pc:docMk/>
            <pc:sldMk cId="602135275" sldId="270"/>
            <ac:picMk id="4" creationId="{E750B837-19D1-0516-86E2-75E5579FEA2F}"/>
          </ac:picMkLst>
        </pc:picChg>
        <pc:picChg chg="del">
          <ac:chgData name="Andrew James Otis" userId="223cfd9a52ebf69c" providerId="LiveId" clId="{4A987A0A-E561-4807-87DD-4D4707F0E163}" dt="2023-06-02T23:53:34.742" v="1100" actId="478"/>
          <ac:picMkLst>
            <pc:docMk/>
            <pc:sldMk cId="602135275" sldId="270"/>
            <ac:picMk id="6" creationId="{3A3077C9-BA8F-2B78-EA39-A79D78D5BC99}"/>
          </ac:picMkLst>
        </pc:picChg>
        <pc:picChg chg="del">
          <ac:chgData name="Andrew James Otis" userId="223cfd9a52ebf69c" providerId="LiveId" clId="{4A987A0A-E561-4807-87DD-4D4707F0E163}" dt="2023-06-02T23:53:34.287" v="1099" actId="478"/>
          <ac:picMkLst>
            <pc:docMk/>
            <pc:sldMk cId="602135275" sldId="270"/>
            <ac:picMk id="7" creationId="{11996DCA-904D-1DBC-3E1A-67B378CBF76D}"/>
          </ac:picMkLst>
        </pc:picChg>
      </pc:sldChg>
      <pc:sldChg chg="addSp delSp modSp add mod">
        <pc:chgData name="Andrew James Otis" userId="223cfd9a52ebf69c" providerId="LiveId" clId="{4A987A0A-E561-4807-87DD-4D4707F0E163}" dt="2023-06-03T00:07:34.152" v="1176" actId="20577"/>
        <pc:sldMkLst>
          <pc:docMk/>
          <pc:sldMk cId="3521935038" sldId="271"/>
        </pc:sldMkLst>
        <pc:spChg chg="add mod">
          <ac:chgData name="Andrew James Otis" userId="223cfd9a52ebf69c" providerId="LiveId" clId="{4A987A0A-E561-4807-87DD-4D4707F0E163}" dt="2023-06-03T00:07:34.152" v="1176" actId="20577"/>
          <ac:spMkLst>
            <pc:docMk/>
            <pc:sldMk cId="3521935038" sldId="271"/>
            <ac:spMk id="3" creationId="{D3CE2F08-87EC-CEE1-2E2F-513FA5063526}"/>
          </ac:spMkLst>
        </pc:spChg>
        <pc:picChg chg="del">
          <ac:chgData name="Andrew James Otis" userId="223cfd9a52ebf69c" providerId="LiveId" clId="{4A987A0A-E561-4807-87DD-4D4707F0E163}" dt="2023-06-03T00:01:38.792" v="1103" actId="478"/>
          <ac:picMkLst>
            <pc:docMk/>
            <pc:sldMk cId="3521935038" sldId="271"/>
            <ac:picMk id="4" creationId="{E750B837-19D1-0516-86E2-75E5579FEA2F}"/>
          </ac:picMkLst>
        </pc:picChg>
        <pc:picChg chg="del">
          <ac:chgData name="Andrew James Otis" userId="223cfd9a52ebf69c" providerId="LiveId" clId="{4A987A0A-E561-4807-87DD-4D4707F0E163}" dt="2023-06-03T00:01:40.687" v="1104" actId="478"/>
          <ac:picMkLst>
            <pc:docMk/>
            <pc:sldMk cId="3521935038" sldId="271"/>
            <ac:picMk id="6" creationId="{3A3077C9-BA8F-2B78-EA39-A79D78D5BC99}"/>
          </ac:picMkLst>
        </pc:picChg>
        <pc:picChg chg="del">
          <ac:chgData name="Andrew James Otis" userId="223cfd9a52ebf69c" providerId="LiveId" clId="{4A987A0A-E561-4807-87DD-4D4707F0E163}" dt="2023-06-03T00:01:42.200" v="1105" actId="478"/>
          <ac:picMkLst>
            <pc:docMk/>
            <pc:sldMk cId="3521935038" sldId="271"/>
            <ac:picMk id="7" creationId="{11996DCA-904D-1DBC-3E1A-67B378CBF76D}"/>
          </ac:picMkLst>
        </pc:picChg>
        <pc:picChg chg="add mod">
          <ac:chgData name="Andrew James Otis" userId="223cfd9a52ebf69c" providerId="LiveId" clId="{4A987A0A-E561-4807-87DD-4D4707F0E163}" dt="2023-06-03T00:02:33.456" v="1169" actId="1076"/>
          <ac:picMkLst>
            <pc:docMk/>
            <pc:sldMk cId="3521935038" sldId="271"/>
            <ac:picMk id="8" creationId="{43BDA786-1018-3314-CE3A-7A7FCC40BC45}"/>
          </ac:picMkLst>
        </pc:picChg>
        <pc:picChg chg="add mod">
          <ac:chgData name="Andrew James Otis" userId="223cfd9a52ebf69c" providerId="LiveId" clId="{4A987A0A-E561-4807-87DD-4D4707F0E163}" dt="2023-06-03T00:02:46.693" v="1171" actId="1076"/>
          <ac:picMkLst>
            <pc:docMk/>
            <pc:sldMk cId="3521935038" sldId="271"/>
            <ac:picMk id="10" creationId="{2B42E02B-2CD9-DE48-C8AE-DDF6120EEC0D}"/>
          </ac:picMkLst>
        </pc:picChg>
      </pc:sldChg>
      <pc:sldChg chg="modSp add mod">
        <pc:chgData name="Andrew James Otis" userId="223cfd9a52ebf69c" providerId="LiveId" clId="{4A987A0A-E561-4807-87DD-4D4707F0E163}" dt="2023-06-03T00:13:48.156" v="1495" actId="20577"/>
        <pc:sldMkLst>
          <pc:docMk/>
          <pc:sldMk cId="1294236450" sldId="272"/>
        </pc:sldMkLst>
        <pc:spChg chg="mod">
          <ac:chgData name="Andrew James Otis" userId="223cfd9a52ebf69c" providerId="LiveId" clId="{4A987A0A-E561-4807-87DD-4D4707F0E163}" dt="2023-06-03T00:13:48.156" v="1495" actId="20577"/>
          <ac:spMkLst>
            <pc:docMk/>
            <pc:sldMk cId="1294236450" sldId="272"/>
            <ac:spMk id="2" creationId="{E7A400BF-991E-40F1-455B-3C1243CB0038}"/>
          </ac:spMkLst>
        </pc:spChg>
        <pc:spChg chg="mod">
          <ac:chgData name="Andrew James Otis" userId="223cfd9a52ebf69c" providerId="LiveId" clId="{4A987A0A-E561-4807-87DD-4D4707F0E163}" dt="2023-06-03T00:12:49.585" v="1489" actId="20577"/>
          <ac:spMkLst>
            <pc:docMk/>
            <pc:sldMk cId="1294236450" sldId="272"/>
            <ac:spMk id="3" creationId="{185E44B5-7873-5ED2-0049-9629F707C2B2}"/>
          </ac:spMkLst>
        </pc:spChg>
      </pc:sldChg>
      <pc:sldChg chg="modSp add mod">
        <pc:chgData name="Andrew James Otis" userId="223cfd9a52ebf69c" providerId="LiveId" clId="{4A987A0A-E561-4807-87DD-4D4707F0E163}" dt="2023-06-03T00:14:13.013" v="1502" actId="1076"/>
        <pc:sldMkLst>
          <pc:docMk/>
          <pc:sldMk cId="4198117026" sldId="273"/>
        </pc:sldMkLst>
        <pc:spChg chg="mod">
          <ac:chgData name="Andrew James Otis" userId="223cfd9a52ebf69c" providerId="LiveId" clId="{4A987A0A-E561-4807-87DD-4D4707F0E163}" dt="2023-06-03T00:13:52.195" v="1496" actId="20577"/>
          <ac:spMkLst>
            <pc:docMk/>
            <pc:sldMk cId="4198117026" sldId="273"/>
            <ac:spMk id="2" creationId="{E7A400BF-991E-40F1-455B-3C1243CB0038}"/>
          </ac:spMkLst>
        </pc:spChg>
        <pc:spChg chg="mod">
          <ac:chgData name="Andrew James Otis" userId="223cfd9a52ebf69c" providerId="LiveId" clId="{4A987A0A-E561-4807-87DD-4D4707F0E163}" dt="2023-06-03T00:14:13.013" v="1502" actId="1076"/>
          <ac:spMkLst>
            <pc:docMk/>
            <pc:sldMk cId="4198117026" sldId="273"/>
            <ac:spMk id="3" creationId="{185E44B5-7873-5ED2-0049-9629F707C2B2}"/>
          </ac:spMkLst>
        </pc:spChg>
      </pc:sldChg>
      <pc:sldChg chg="modSp new mod">
        <pc:chgData name="Andrew James Otis" userId="223cfd9a52ebf69c" providerId="LiveId" clId="{4A987A0A-E561-4807-87DD-4D4707F0E163}" dt="2023-06-03T00:15:01.685" v="1521" actId="2711"/>
        <pc:sldMkLst>
          <pc:docMk/>
          <pc:sldMk cId="1845385085" sldId="274"/>
        </pc:sldMkLst>
        <pc:spChg chg="mod">
          <ac:chgData name="Andrew James Otis" userId="223cfd9a52ebf69c" providerId="LiveId" clId="{4A987A0A-E561-4807-87DD-4D4707F0E163}" dt="2023-06-03T00:14:44.959" v="1516" actId="255"/>
          <ac:spMkLst>
            <pc:docMk/>
            <pc:sldMk cId="1845385085" sldId="274"/>
            <ac:spMk id="2" creationId="{7176BDB4-CE0A-E198-EB0F-77575B8C8294}"/>
          </ac:spMkLst>
        </pc:spChg>
        <pc:spChg chg="mod">
          <ac:chgData name="Andrew James Otis" userId="223cfd9a52ebf69c" providerId="LiveId" clId="{4A987A0A-E561-4807-87DD-4D4707F0E163}" dt="2023-06-03T00:15:01.685" v="1521" actId="2711"/>
          <ac:spMkLst>
            <pc:docMk/>
            <pc:sldMk cId="1845385085" sldId="274"/>
            <ac:spMk id="3" creationId="{A8157467-09C6-A69E-F3D4-F7279481C49A}"/>
          </ac:spMkLst>
        </pc:spChg>
      </pc:sldChg>
      <pc:sldMasterChg chg="del delSldLayout">
        <pc:chgData name="Andrew James Otis" userId="223cfd9a52ebf69c" providerId="LiveId" clId="{4A987A0A-E561-4807-87DD-4D4707F0E163}" dt="2023-05-31T22:55:04.314" v="1" actId="26606"/>
        <pc:sldMasterMkLst>
          <pc:docMk/>
          <pc:sldMasterMk cId="801190432" sldId="2147483648"/>
        </pc:sldMasterMkLst>
        <pc:sldLayoutChg chg="del">
          <pc:chgData name="Andrew James Otis" userId="223cfd9a52ebf69c" providerId="LiveId" clId="{4A987A0A-E561-4807-87DD-4D4707F0E163}" dt="2023-05-31T22:55:04.314" v="1" actId="26606"/>
          <pc:sldLayoutMkLst>
            <pc:docMk/>
            <pc:sldMasterMk cId="801190432" sldId="2147483648"/>
            <pc:sldLayoutMk cId="1242119653" sldId="2147483649"/>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4189485338" sldId="2147483650"/>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229062747" sldId="2147483651"/>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2464072338" sldId="2147483652"/>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924373340" sldId="2147483653"/>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2187690695" sldId="2147483654"/>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1691035862" sldId="2147483655"/>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2943161564" sldId="2147483656"/>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3781379367" sldId="2147483657"/>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2736147623" sldId="2147483658"/>
          </pc:sldLayoutMkLst>
        </pc:sldLayoutChg>
        <pc:sldLayoutChg chg="del">
          <pc:chgData name="Andrew James Otis" userId="223cfd9a52ebf69c" providerId="LiveId" clId="{4A987A0A-E561-4807-87DD-4D4707F0E163}" dt="2023-05-31T22:55:04.314" v="1" actId="26606"/>
          <pc:sldLayoutMkLst>
            <pc:docMk/>
            <pc:sldMasterMk cId="801190432" sldId="2147483648"/>
            <pc:sldLayoutMk cId="3682458744" sldId="2147483659"/>
          </pc:sldLayoutMkLst>
        </pc:sldLayoutChg>
      </pc:sldMasterChg>
      <pc:sldMasterChg chg="add addSldLayout">
        <pc:chgData name="Andrew James Otis" userId="223cfd9a52ebf69c" providerId="LiveId" clId="{4A987A0A-E561-4807-87DD-4D4707F0E163}" dt="2023-05-31T22:55:04.314" v="1" actId="26606"/>
        <pc:sldMasterMkLst>
          <pc:docMk/>
          <pc:sldMasterMk cId="2027569243" sldId="2147483673"/>
        </pc:sldMasterMkLst>
        <pc:sldLayoutChg chg="add">
          <pc:chgData name="Andrew James Otis" userId="223cfd9a52ebf69c" providerId="LiveId" clId="{4A987A0A-E561-4807-87DD-4D4707F0E163}" dt="2023-05-31T22:55:04.314" v="1" actId="26606"/>
          <pc:sldLayoutMkLst>
            <pc:docMk/>
            <pc:sldMasterMk cId="2027569243" sldId="2147483673"/>
            <pc:sldLayoutMk cId="1877168403" sldId="2147483662"/>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3973699845" sldId="2147483663"/>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4178620623" sldId="2147483664"/>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3716465476" sldId="2147483665"/>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3333539359" sldId="2147483666"/>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3965181437" sldId="2147483667"/>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1950739947" sldId="2147483668"/>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1705906367" sldId="2147483669"/>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2486658123" sldId="2147483670"/>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3208471681" sldId="2147483671"/>
          </pc:sldLayoutMkLst>
        </pc:sldLayoutChg>
        <pc:sldLayoutChg chg="add">
          <pc:chgData name="Andrew James Otis" userId="223cfd9a52ebf69c" providerId="LiveId" clId="{4A987A0A-E561-4807-87DD-4D4707F0E163}" dt="2023-05-31T22:55:04.314" v="1" actId="26606"/>
          <pc:sldLayoutMkLst>
            <pc:docMk/>
            <pc:sldMasterMk cId="2027569243" sldId="2147483673"/>
            <pc:sldLayoutMk cId="88225226" sldId="214748367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8665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6518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0590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0847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822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7716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7369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5073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7862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46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6/2/2023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53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6/2/2023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56924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thamyr.com/mymaps/top-down-rocket-league" TargetMode="External"/><Relationship Id="rId7" Type="http://schemas.openxmlformats.org/officeDocument/2006/relationships/hyperlink" Target="https://hockey-graphs.com/2016/07/13/measuring-single-game-productivity-an-introduction-to-game-score/" TargetMode="External"/><Relationship Id="rId2" Type="http://schemas.openxmlformats.org/officeDocument/2006/relationships/hyperlink" Target="https://esports.missouri.edu/how-to-watch-rocket-league/" TargetMode="External"/><Relationship Id="rId1" Type="http://schemas.openxmlformats.org/officeDocument/2006/relationships/slideLayout" Target="../slideLayouts/slideLayout2.xml"/><Relationship Id="rId6" Type="http://schemas.openxmlformats.org/officeDocument/2006/relationships/hyperlink" Target="https://ballchasing.com/doc/faq" TargetMode="External"/><Relationship Id="rId5" Type="http://schemas.openxmlformats.org/officeDocument/2006/relationships/hyperlink" Target="https://ballchasing.com/doc/api" TargetMode="External"/><Relationship Id="rId4" Type="http://schemas.openxmlformats.org/officeDocument/2006/relationships/hyperlink" Target="https://ballchasing.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allchasing.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4F77DA15-8934-CC4C-D327-32E9F746197D}"/>
              </a:ext>
            </a:extLst>
          </p:cNvPr>
          <p:cNvPicPr>
            <a:picLocks noChangeAspect="1"/>
          </p:cNvPicPr>
          <p:nvPr/>
        </p:nvPicPr>
        <p:blipFill rotWithShape="1">
          <a:blip r:embed="rId2">
            <a:alphaModFix amt="40000"/>
          </a:blip>
          <a:srcRect b="15730"/>
          <a:stretch/>
        </p:blipFill>
        <p:spPr>
          <a:xfrm>
            <a:off x="-5556" y="0"/>
            <a:ext cx="12191999" cy="6857990"/>
          </a:xfrm>
          <a:prstGeom prst="rect">
            <a:avLst/>
          </a:prstGeom>
        </p:spPr>
      </p:pic>
      <p:sp>
        <p:nvSpPr>
          <p:cNvPr id="2" name="Title 1">
            <a:extLst>
              <a:ext uri="{FF2B5EF4-FFF2-40B4-BE49-F238E27FC236}">
                <a16:creationId xmlns:a16="http://schemas.microsoft.com/office/drawing/2014/main" id="{63FC5AC6-4944-10FF-34AA-E4FF3BD7AAA4}"/>
              </a:ext>
            </a:extLst>
          </p:cNvPr>
          <p:cNvSpPr>
            <a:spLocks noGrp="1"/>
          </p:cNvSpPr>
          <p:nvPr>
            <p:ph type="ctrTitle"/>
          </p:nvPr>
        </p:nvSpPr>
        <p:spPr>
          <a:xfrm>
            <a:off x="1322036" y="1544793"/>
            <a:ext cx="9536816" cy="1884207"/>
          </a:xfrm>
        </p:spPr>
        <p:txBody>
          <a:bodyPr anchor="b">
            <a:normAutofit fontScale="90000"/>
          </a:bodyPr>
          <a:lstStyle/>
          <a:p>
            <a:pPr algn="ctr"/>
            <a:r>
              <a:rPr lang="en-US" dirty="0">
                <a:solidFill>
                  <a:srgbClr val="FFFFFF"/>
                </a:solidFill>
              </a:rPr>
              <a:t>Analysis of Rocket League Replay Metrics: Machine Learning Classification and “Game Performance”</a:t>
            </a:r>
          </a:p>
        </p:txBody>
      </p:sp>
      <p:sp>
        <p:nvSpPr>
          <p:cNvPr id="3" name="Subtitle 2">
            <a:extLst>
              <a:ext uri="{FF2B5EF4-FFF2-40B4-BE49-F238E27FC236}">
                <a16:creationId xmlns:a16="http://schemas.microsoft.com/office/drawing/2014/main" id="{9ACC5B3B-3D61-59BC-EEC5-F866A338799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Andrew J. Otis</a:t>
            </a:r>
          </a:p>
        </p:txBody>
      </p:sp>
      <p:cxnSp>
        <p:nvCxnSpPr>
          <p:cNvPr id="11"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627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a:xfrm>
            <a:off x="597795" y="-347502"/>
            <a:ext cx="10427840" cy="1086056"/>
          </a:xfrm>
        </p:spPr>
        <p:txBody>
          <a:bodyPr>
            <a:normAutofit/>
          </a:bodyPr>
          <a:lstStyle/>
          <a:p>
            <a:r>
              <a:rPr lang="en-US" sz="2800" b="1" dirty="0"/>
              <a:t>Model Building</a:t>
            </a:r>
          </a:p>
        </p:txBody>
      </p:sp>
      <p:pic>
        <p:nvPicPr>
          <p:cNvPr id="4" name="Picture 3">
            <a:extLst>
              <a:ext uri="{FF2B5EF4-FFF2-40B4-BE49-F238E27FC236}">
                <a16:creationId xmlns:a16="http://schemas.microsoft.com/office/drawing/2014/main" id="{E750B837-19D1-0516-86E2-75E5579FEA2F}"/>
              </a:ext>
            </a:extLst>
          </p:cNvPr>
          <p:cNvPicPr>
            <a:picLocks noChangeAspect="1"/>
          </p:cNvPicPr>
          <p:nvPr/>
        </p:nvPicPr>
        <p:blipFill>
          <a:blip r:embed="rId2"/>
          <a:stretch>
            <a:fillRect/>
          </a:stretch>
        </p:blipFill>
        <p:spPr>
          <a:xfrm>
            <a:off x="906913" y="862925"/>
            <a:ext cx="5189087" cy="1925846"/>
          </a:xfrm>
          <a:prstGeom prst="rect">
            <a:avLst/>
          </a:prstGeom>
        </p:spPr>
      </p:pic>
      <p:pic>
        <p:nvPicPr>
          <p:cNvPr id="6" name="Picture 5">
            <a:extLst>
              <a:ext uri="{FF2B5EF4-FFF2-40B4-BE49-F238E27FC236}">
                <a16:creationId xmlns:a16="http://schemas.microsoft.com/office/drawing/2014/main" id="{3A3077C9-BA8F-2B78-EA39-A79D78D5BC99}"/>
              </a:ext>
            </a:extLst>
          </p:cNvPr>
          <p:cNvPicPr>
            <a:picLocks noChangeAspect="1"/>
          </p:cNvPicPr>
          <p:nvPr/>
        </p:nvPicPr>
        <p:blipFill>
          <a:blip r:embed="rId3"/>
          <a:stretch>
            <a:fillRect/>
          </a:stretch>
        </p:blipFill>
        <p:spPr>
          <a:xfrm>
            <a:off x="1216031" y="2913142"/>
            <a:ext cx="3671360" cy="3944858"/>
          </a:xfrm>
          <a:prstGeom prst="rect">
            <a:avLst/>
          </a:prstGeom>
        </p:spPr>
      </p:pic>
      <p:pic>
        <p:nvPicPr>
          <p:cNvPr id="7" name="Picture 6">
            <a:extLst>
              <a:ext uri="{FF2B5EF4-FFF2-40B4-BE49-F238E27FC236}">
                <a16:creationId xmlns:a16="http://schemas.microsoft.com/office/drawing/2014/main" id="{11996DCA-904D-1DBC-3E1A-67B378CBF76D}"/>
              </a:ext>
            </a:extLst>
          </p:cNvPr>
          <p:cNvPicPr>
            <a:picLocks noChangeAspect="1"/>
          </p:cNvPicPr>
          <p:nvPr/>
        </p:nvPicPr>
        <p:blipFill>
          <a:blip r:embed="rId4"/>
          <a:stretch>
            <a:fillRect/>
          </a:stretch>
        </p:blipFill>
        <p:spPr>
          <a:xfrm>
            <a:off x="6701282" y="1073546"/>
            <a:ext cx="5189087" cy="4277266"/>
          </a:xfrm>
          <a:prstGeom prst="rect">
            <a:avLst/>
          </a:prstGeom>
        </p:spPr>
      </p:pic>
    </p:spTree>
    <p:extLst>
      <p:ext uri="{BB962C8B-B14F-4D97-AF65-F5344CB8AC3E}">
        <p14:creationId xmlns:p14="http://schemas.microsoft.com/office/powerpoint/2010/main" val="45713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a:xfrm>
            <a:off x="597795" y="-347502"/>
            <a:ext cx="10427840" cy="1086056"/>
          </a:xfrm>
        </p:spPr>
        <p:txBody>
          <a:bodyPr>
            <a:normAutofit/>
          </a:bodyPr>
          <a:lstStyle/>
          <a:p>
            <a:r>
              <a:rPr lang="en-US" sz="2800" b="1" dirty="0"/>
              <a:t>Model Building</a:t>
            </a:r>
          </a:p>
        </p:txBody>
      </p:sp>
      <p:sp>
        <p:nvSpPr>
          <p:cNvPr id="3" name="Content Placeholder 2">
            <a:extLst>
              <a:ext uri="{FF2B5EF4-FFF2-40B4-BE49-F238E27FC236}">
                <a16:creationId xmlns:a16="http://schemas.microsoft.com/office/drawing/2014/main" id="{D3CE2F08-87EC-CEE1-2E2F-513FA5063526}"/>
              </a:ext>
            </a:extLst>
          </p:cNvPr>
          <p:cNvSpPr>
            <a:spLocks noGrp="1"/>
          </p:cNvSpPr>
          <p:nvPr>
            <p:ph idx="1"/>
          </p:nvPr>
        </p:nvSpPr>
        <p:spPr>
          <a:xfrm>
            <a:off x="849757" y="1349825"/>
            <a:ext cx="10427841" cy="3903298"/>
          </a:xfrm>
        </p:spPr>
        <p:txBody>
          <a:bodyPr>
            <a:normAutofit/>
          </a:bodyPr>
          <a:lstStyle/>
          <a:p>
            <a:pPr marL="0" marR="0" indent="0">
              <a:spcAft>
                <a:spcPts val="0"/>
              </a:spcAft>
              <a:buNone/>
            </a:pPr>
            <a:r>
              <a:rPr lang="en-US" sz="2400" dirty="0">
                <a:solidFill>
                  <a:schemeClr val="tx1"/>
                </a:solidFill>
                <a:effectLst/>
                <a:ea typeface="Times New Roman" panose="02020603050405020304" pitchFamily="18" charset="0"/>
              </a:rPr>
              <a:t>Code for building the logistic classifier model</a:t>
            </a:r>
          </a:p>
        </p:txBody>
      </p:sp>
      <p:pic>
        <p:nvPicPr>
          <p:cNvPr id="8" name="Picture 7">
            <a:extLst>
              <a:ext uri="{FF2B5EF4-FFF2-40B4-BE49-F238E27FC236}">
                <a16:creationId xmlns:a16="http://schemas.microsoft.com/office/drawing/2014/main" id="{43BDA786-1018-3314-CE3A-7A7FCC40BC45}"/>
              </a:ext>
            </a:extLst>
          </p:cNvPr>
          <p:cNvPicPr>
            <a:picLocks noChangeAspect="1"/>
          </p:cNvPicPr>
          <p:nvPr/>
        </p:nvPicPr>
        <p:blipFill>
          <a:blip r:embed="rId2"/>
          <a:stretch>
            <a:fillRect/>
          </a:stretch>
        </p:blipFill>
        <p:spPr>
          <a:xfrm>
            <a:off x="597795" y="1816269"/>
            <a:ext cx="6057900" cy="4048125"/>
          </a:xfrm>
          <a:prstGeom prst="rect">
            <a:avLst/>
          </a:prstGeom>
        </p:spPr>
      </p:pic>
      <p:pic>
        <p:nvPicPr>
          <p:cNvPr id="10" name="Picture 9">
            <a:extLst>
              <a:ext uri="{FF2B5EF4-FFF2-40B4-BE49-F238E27FC236}">
                <a16:creationId xmlns:a16="http://schemas.microsoft.com/office/drawing/2014/main" id="{2B42E02B-2CD9-DE48-C8AE-DDF6120EEC0D}"/>
              </a:ext>
            </a:extLst>
          </p:cNvPr>
          <p:cNvPicPr>
            <a:picLocks noChangeAspect="1"/>
          </p:cNvPicPr>
          <p:nvPr/>
        </p:nvPicPr>
        <p:blipFill>
          <a:blip r:embed="rId3"/>
          <a:stretch>
            <a:fillRect/>
          </a:stretch>
        </p:blipFill>
        <p:spPr>
          <a:xfrm>
            <a:off x="6655695" y="3469341"/>
            <a:ext cx="6162675" cy="1866900"/>
          </a:xfrm>
          <a:prstGeom prst="rect">
            <a:avLst/>
          </a:prstGeom>
        </p:spPr>
      </p:pic>
    </p:spTree>
    <p:extLst>
      <p:ext uri="{BB962C8B-B14F-4D97-AF65-F5344CB8AC3E}">
        <p14:creationId xmlns:p14="http://schemas.microsoft.com/office/powerpoint/2010/main" val="352193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a:xfrm>
            <a:off x="849758" y="44656"/>
            <a:ext cx="10427840" cy="1086056"/>
          </a:xfrm>
        </p:spPr>
        <p:txBody>
          <a:bodyPr>
            <a:normAutofit/>
          </a:bodyPr>
          <a:lstStyle/>
          <a:p>
            <a:r>
              <a:rPr lang="en-US" sz="2800" b="1" dirty="0"/>
              <a:t>Feature Selection</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a:xfrm>
            <a:off x="849757" y="1274674"/>
            <a:ext cx="10427841" cy="5073371"/>
          </a:xfrm>
        </p:spPr>
        <p:txBody>
          <a:bodyPr>
            <a:normAutofit/>
          </a:bodyPr>
          <a:lstStyle/>
          <a:p>
            <a:pPr marL="0" indent="0">
              <a:buNone/>
            </a:pPr>
            <a:r>
              <a:rPr lang="en-US" sz="2800" dirty="0">
                <a:solidFill>
                  <a:schemeClr val="tx1"/>
                </a:solidFill>
                <a:effectLst/>
                <a:ea typeface="Times New Roman" panose="02020603050405020304" pitchFamily="18" charset="0"/>
              </a:rPr>
              <a:t>Based on the nature of the </a:t>
            </a:r>
            <a:r>
              <a:rPr lang="en-US" sz="2800" dirty="0">
                <a:solidFill>
                  <a:schemeClr val="tx1"/>
                </a:solidFill>
                <a:ea typeface="Times New Roman" panose="02020603050405020304" pitchFamily="18" charset="0"/>
              </a:rPr>
              <a:t>report and exploratory analysis </a:t>
            </a:r>
            <a:r>
              <a:rPr lang="en-US" sz="2800" dirty="0">
                <a:solidFill>
                  <a:schemeClr val="tx1"/>
                </a:solidFill>
                <a:effectLst/>
                <a:ea typeface="Times New Roman" panose="02020603050405020304" pitchFamily="18" charset="0"/>
              </a:rPr>
              <a:t>the following features and outpu</a:t>
            </a:r>
            <a:r>
              <a:rPr lang="en-US" sz="2800" dirty="0">
                <a:solidFill>
                  <a:schemeClr val="tx1"/>
                </a:solidFill>
                <a:ea typeface="Times New Roman" panose="02020603050405020304" pitchFamily="18" charset="0"/>
              </a:rPr>
              <a:t>t variable were selected</a:t>
            </a:r>
            <a:endParaRPr lang="en-US" sz="2800" dirty="0">
              <a:solidFill>
                <a:schemeClr val="tx1"/>
              </a:solidFill>
              <a:effectLst/>
              <a:ea typeface="Times New Roman" panose="02020603050405020304" pitchFamily="18" charset="0"/>
            </a:endParaRPr>
          </a:p>
          <a:p>
            <a:pPr marL="0" indent="0">
              <a:buNone/>
            </a:pPr>
            <a:endParaRPr lang="en-US" sz="2800" dirty="0">
              <a:solidFill>
                <a:schemeClr val="tx1"/>
              </a:solidFill>
              <a:effectLst/>
              <a:ea typeface="Times New Roman" panose="02020603050405020304" pitchFamily="18" charset="0"/>
            </a:endParaRPr>
          </a:p>
          <a:p>
            <a:pPr marL="0" indent="0">
              <a:buNone/>
            </a:pPr>
            <a:r>
              <a:rPr lang="en-US" sz="2800" dirty="0" err="1"/>
              <a:t>X_train</a:t>
            </a:r>
            <a:r>
              <a:rPr lang="en-US" sz="2800" dirty="0"/>
              <a:t> = train[['assists',  '</a:t>
            </a:r>
            <a:r>
              <a:rPr lang="en-US" sz="2800" dirty="0" err="1"/>
              <a:t>goals_against_while_last_defender</a:t>
            </a:r>
            <a:r>
              <a:rPr lang="en-US" sz="2800" dirty="0"/>
              <a:t>’]]</a:t>
            </a:r>
          </a:p>
          <a:p>
            <a:pPr marL="0" indent="0">
              <a:buNone/>
            </a:pPr>
            <a:endParaRPr lang="en-US" sz="2800" dirty="0"/>
          </a:p>
          <a:p>
            <a:pPr marL="0" indent="0">
              <a:buNone/>
            </a:pPr>
            <a:r>
              <a:rPr lang="en-US" sz="2800" dirty="0" err="1"/>
              <a:t>y_train</a:t>
            </a:r>
            <a:r>
              <a:rPr lang="en-US" sz="2800" dirty="0"/>
              <a:t> = train['</a:t>
            </a:r>
            <a:r>
              <a:rPr lang="en-US" sz="2800" dirty="0" err="1"/>
              <a:t>mvp</a:t>
            </a:r>
            <a:r>
              <a:rPr lang="en-US" sz="2800" dirty="0"/>
              <a:t>']</a:t>
            </a:r>
          </a:p>
        </p:txBody>
      </p:sp>
    </p:spTree>
    <p:extLst>
      <p:ext uri="{BB962C8B-B14F-4D97-AF65-F5344CB8AC3E}">
        <p14:creationId xmlns:p14="http://schemas.microsoft.com/office/powerpoint/2010/main" val="53191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a:xfrm>
            <a:off x="849758" y="114995"/>
            <a:ext cx="10427840" cy="1086056"/>
          </a:xfrm>
        </p:spPr>
        <p:txBody>
          <a:bodyPr>
            <a:normAutofit/>
          </a:bodyPr>
          <a:lstStyle/>
          <a:p>
            <a:r>
              <a:rPr lang="en-US" sz="2800" dirty="0"/>
              <a:t>Model Selection and Optimization</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a:xfrm>
            <a:off x="882079" y="1477351"/>
            <a:ext cx="10427841" cy="3903298"/>
          </a:xfrm>
        </p:spPr>
        <p:txBody>
          <a:bodyPr/>
          <a:lstStyle/>
          <a:p>
            <a:pPr marL="0" indent="0">
              <a:buNone/>
            </a:pPr>
            <a:r>
              <a:rPr lang="en-US" sz="2400" dirty="0">
                <a:solidFill>
                  <a:schemeClr val="tx1"/>
                </a:solidFill>
                <a:effectLst/>
                <a:ea typeface="Times New Roman" panose="02020603050405020304" pitchFamily="18" charset="0"/>
              </a:rPr>
              <a:t>Hyperparameters for each model are adjusted to see if the classification model would perform better than default parameters. In one case, tuning resulted in a model performing worse.</a:t>
            </a:r>
          </a:p>
          <a:p>
            <a:pPr marL="0" indent="0">
              <a:buNone/>
            </a:pPr>
            <a:endParaRPr lang="en-US" sz="2400" dirty="0">
              <a:solidFill>
                <a:schemeClr val="tx1"/>
              </a:solidFill>
              <a:ea typeface="Times New Roman" panose="02020603050405020304" pitchFamily="18" charset="0"/>
            </a:endParaRPr>
          </a:p>
          <a:p>
            <a:pPr marL="0" indent="0">
              <a:buNone/>
            </a:pPr>
            <a:r>
              <a:rPr lang="en-US" sz="2400" dirty="0">
                <a:solidFill>
                  <a:schemeClr val="tx1"/>
                </a:solidFill>
                <a:effectLst/>
                <a:ea typeface="Times New Roman" panose="02020603050405020304" pitchFamily="18" charset="0"/>
              </a:rPr>
              <a:t>Provided, is a snapshot of the code when </a:t>
            </a:r>
          </a:p>
          <a:p>
            <a:pPr marL="0" indent="0">
              <a:buNone/>
            </a:pPr>
            <a:r>
              <a:rPr lang="en-US" sz="2400" dirty="0">
                <a:solidFill>
                  <a:schemeClr val="tx1"/>
                </a:solidFill>
                <a:ea typeface="Times New Roman" panose="02020603050405020304" pitchFamily="18" charset="0"/>
              </a:rPr>
              <a:t>optimizing the parameters of the logistic </a:t>
            </a:r>
          </a:p>
          <a:p>
            <a:pPr marL="0" indent="0">
              <a:buNone/>
            </a:pPr>
            <a:r>
              <a:rPr lang="en-US" sz="2400" dirty="0">
                <a:solidFill>
                  <a:schemeClr val="tx1"/>
                </a:solidFill>
                <a:ea typeface="Times New Roman" panose="02020603050405020304" pitchFamily="18" charset="0"/>
              </a:rPr>
              <a:t>classification model. </a:t>
            </a:r>
            <a:endParaRPr lang="en-US" sz="2400" dirty="0">
              <a:solidFill>
                <a:schemeClr val="tx1"/>
              </a:solidFill>
              <a:effectLst/>
              <a:ea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CB233D59-8B45-5756-E458-D17A350DA133}"/>
              </a:ext>
            </a:extLst>
          </p:cNvPr>
          <p:cNvPicPr>
            <a:picLocks noChangeAspect="1"/>
          </p:cNvPicPr>
          <p:nvPr/>
        </p:nvPicPr>
        <p:blipFill>
          <a:blip r:embed="rId2"/>
          <a:stretch>
            <a:fillRect/>
          </a:stretch>
        </p:blipFill>
        <p:spPr>
          <a:xfrm>
            <a:off x="7332785" y="2420504"/>
            <a:ext cx="4665785" cy="4472665"/>
          </a:xfrm>
          <a:prstGeom prst="rect">
            <a:avLst/>
          </a:prstGeom>
        </p:spPr>
      </p:pic>
    </p:spTree>
    <p:extLst>
      <p:ext uri="{BB962C8B-B14F-4D97-AF65-F5344CB8AC3E}">
        <p14:creationId xmlns:p14="http://schemas.microsoft.com/office/powerpoint/2010/main" val="338479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a:xfrm>
            <a:off x="849758" y="9487"/>
            <a:ext cx="10427840" cy="1086056"/>
          </a:xfrm>
        </p:spPr>
        <p:txBody>
          <a:bodyPr>
            <a:normAutofit/>
          </a:bodyPr>
          <a:lstStyle/>
          <a:p>
            <a:r>
              <a:rPr lang="en-US" sz="2800" dirty="0"/>
              <a:t>Model Comparison</a:t>
            </a:r>
          </a:p>
        </p:txBody>
      </p:sp>
      <p:sp>
        <p:nvSpPr>
          <p:cNvPr id="11" name="Content Placeholder 10">
            <a:extLst>
              <a:ext uri="{FF2B5EF4-FFF2-40B4-BE49-F238E27FC236}">
                <a16:creationId xmlns:a16="http://schemas.microsoft.com/office/drawing/2014/main" id="{9DE1DC9E-290D-8EC6-F235-A2703A7D1743}"/>
              </a:ext>
            </a:extLst>
          </p:cNvPr>
          <p:cNvSpPr>
            <a:spLocks noGrp="1"/>
          </p:cNvSpPr>
          <p:nvPr>
            <p:ph idx="1"/>
          </p:nvPr>
        </p:nvSpPr>
        <p:spPr/>
        <p:txBody>
          <a:bodyPr/>
          <a:lstStyle/>
          <a:p>
            <a:endParaRPr lang="en-US"/>
          </a:p>
        </p:txBody>
      </p:sp>
      <p:pic>
        <p:nvPicPr>
          <p:cNvPr id="13" name="Picture 12">
            <a:extLst>
              <a:ext uri="{FF2B5EF4-FFF2-40B4-BE49-F238E27FC236}">
                <a16:creationId xmlns:a16="http://schemas.microsoft.com/office/drawing/2014/main" id="{25051EB5-FEFC-B0FD-E0B9-84B8F70CD0FE}"/>
              </a:ext>
            </a:extLst>
          </p:cNvPr>
          <p:cNvPicPr>
            <a:picLocks noChangeAspect="1"/>
          </p:cNvPicPr>
          <p:nvPr/>
        </p:nvPicPr>
        <p:blipFill>
          <a:blip r:embed="rId2"/>
          <a:stretch>
            <a:fillRect/>
          </a:stretch>
        </p:blipFill>
        <p:spPr>
          <a:xfrm>
            <a:off x="1549004" y="1417823"/>
            <a:ext cx="9531371" cy="5176520"/>
          </a:xfrm>
          <a:prstGeom prst="rect">
            <a:avLst/>
          </a:prstGeom>
        </p:spPr>
      </p:pic>
    </p:spTree>
    <p:extLst>
      <p:ext uri="{BB962C8B-B14F-4D97-AF65-F5344CB8AC3E}">
        <p14:creationId xmlns:p14="http://schemas.microsoft.com/office/powerpoint/2010/main" val="384370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p:txBody>
          <a:bodyPr>
            <a:normAutofit/>
          </a:bodyPr>
          <a:lstStyle/>
          <a:p>
            <a:r>
              <a:rPr lang="en-US" sz="2800" dirty="0"/>
              <a:t>Conclusion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a:xfrm>
                <a:off x="298938" y="2065984"/>
                <a:ext cx="11447585" cy="4282062"/>
              </a:xfrm>
            </p:spPr>
            <p:txBody>
              <a:bodyPr>
                <a:normAutofit fontScale="70000" lnSpcReduction="20000"/>
              </a:bodyPr>
              <a:lstStyle/>
              <a:p>
                <a:pPr marL="0" marR="0" indent="0">
                  <a:lnSpc>
                    <a:spcPct val="150000"/>
                  </a:lnSpc>
                  <a:spcBef>
                    <a:spcPts val="1200"/>
                  </a:spcBef>
                  <a:spcAft>
                    <a:spcPts val="0"/>
                  </a:spcAft>
                  <a:buNone/>
                </a:pPr>
                <a:r>
                  <a:rPr lang="en-US" sz="2900" dirty="0">
                    <a:solidFill>
                      <a:schemeClr val="tx1"/>
                    </a:solidFill>
                    <a:effectLst/>
                    <a:ea typeface="Times New Roman" panose="02020603050405020304" pitchFamily="18" charset="0"/>
                  </a:rPr>
                  <a:t>The equation for game performance was determined as follows, resulting in an accuracy score of about 54%.</a:t>
                </a:r>
              </a:p>
              <a:p>
                <a:pPr marL="0" marR="0" indent="0" algn="ctr">
                  <a:lnSpc>
                    <a:spcPct val="150000"/>
                  </a:lnSpc>
                  <a:spcBef>
                    <a:spcPts val="1200"/>
                  </a:spcBef>
                  <a:spcAft>
                    <a:spcPts val="0"/>
                  </a:spcAft>
                  <a:buNone/>
                </a:pPr>
                <a14:m>
                  <m:oMathPara xmlns:m="http://schemas.openxmlformats.org/officeDocument/2006/math">
                    <m:oMathParaPr>
                      <m:jc m:val="centerGroup"/>
                    </m:oMathParaPr>
                    <m:oMath xmlns:m="http://schemas.openxmlformats.org/officeDocument/2006/math">
                      <m:r>
                        <a:rPr lang="en-US" sz="2900" i="1">
                          <a:solidFill>
                            <a:schemeClr val="tx1"/>
                          </a:solidFill>
                          <a:effectLst/>
                          <a:ea typeface="Times New Roman" panose="02020603050405020304" pitchFamily="18" charset="0"/>
                        </a:rPr>
                        <m:t>𝑔𝑎𝑚𝑒</m:t>
                      </m:r>
                      <m:r>
                        <a:rPr lang="en-US" sz="2900" i="1">
                          <a:solidFill>
                            <a:schemeClr val="tx1"/>
                          </a:solidFill>
                          <a:effectLst/>
                          <a:ea typeface="Times New Roman" panose="02020603050405020304" pitchFamily="18" charset="0"/>
                        </a:rPr>
                        <m:t> </m:t>
                      </m:r>
                      <m:r>
                        <a:rPr lang="en-US" sz="2900" i="1">
                          <a:solidFill>
                            <a:schemeClr val="tx1"/>
                          </a:solidFill>
                          <a:effectLst/>
                          <a:ea typeface="Times New Roman" panose="02020603050405020304" pitchFamily="18" charset="0"/>
                        </a:rPr>
                        <m:t>𝑝𝑒𝑟𝑓𝑜𝑟𝑚𝑎𝑛𝑐𝑒</m:t>
                      </m:r>
                      <m:r>
                        <a:rPr lang="en-US" sz="2900" i="1">
                          <a:solidFill>
                            <a:schemeClr val="tx1"/>
                          </a:solidFill>
                          <a:effectLst/>
                          <a:ea typeface="Times New Roman" panose="02020603050405020304" pitchFamily="18" charset="0"/>
                        </a:rPr>
                        <m:t> =0.9∗</m:t>
                      </m:r>
                      <m:r>
                        <a:rPr lang="en-US" sz="2900" i="1">
                          <a:solidFill>
                            <a:schemeClr val="tx1"/>
                          </a:solidFill>
                          <a:effectLst/>
                          <a:ea typeface="Times New Roman" panose="02020603050405020304" pitchFamily="18" charset="0"/>
                        </a:rPr>
                        <m:t>𝑎𝑠𝑠𝑖𝑠𝑡𝑠</m:t>
                      </m:r>
                      <m:r>
                        <a:rPr lang="en-US" sz="2900" i="1">
                          <a:solidFill>
                            <a:schemeClr val="tx1"/>
                          </a:solidFill>
                          <a:effectLst/>
                          <a:ea typeface="Times New Roman" panose="02020603050405020304" pitchFamily="18" charset="0"/>
                        </a:rPr>
                        <m:t>+0.1∗</m:t>
                      </m:r>
                      <m:r>
                        <a:rPr lang="en-US" sz="2900" i="1">
                          <a:solidFill>
                            <a:schemeClr val="tx1"/>
                          </a:solidFill>
                          <a:effectLst/>
                          <a:ea typeface="Times New Roman" panose="02020603050405020304" pitchFamily="18" charset="0"/>
                        </a:rPr>
                        <m:t>𝑔𝑜𝑎𝑙𝑠</m:t>
                      </m:r>
                      <m:r>
                        <a:rPr lang="en-US" sz="2900" i="1">
                          <a:solidFill>
                            <a:schemeClr val="tx1"/>
                          </a:solidFill>
                          <a:effectLst/>
                          <a:ea typeface="Times New Roman" panose="02020603050405020304" pitchFamily="18" charset="0"/>
                        </a:rPr>
                        <m:t>_</m:t>
                      </m:r>
                      <m:r>
                        <a:rPr lang="en-US" sz="2900" i="1">
                          <a:solidFill>
                            <a:schemeClr val="tx1"/>
                          </a:solidFill>
                          <a:effectLst/>
                          <a:ea typeface="Times New Roman" panose="02020603050405020304" pitchFamily="18" charset="0"/>
                        </a:rPr>
                        <m:t>𝑎𝑔𝑎𝑖𝑛𝑠𝑡</m:t>
                      </m:r>
                      <m:r>
                        <a:rPr lang="en-US" sz="2900" i="1">
                          <a:solidFill>
                            <a:schemeClr val="tx1"/>
                          </a:solidFill>
                          <a:effectLst/>
                          <a:ea typeface="Times New Roman" panose="02020603050405020304" pitchFamily="18" charset="0"/>
                        </a:rPr>
                        <m:t>_</m:t>
                      </m:r>
                      <m:r>
                        <a:rPr lang="en-US" sz="2900" i="1">
                          <a:solidFill>
                            <a:schemeClr val="tx1"/>
                          </a:solidFill>
                          <a:effectLst/>
                          <a:ea typeface="Times New Roman" panose="02020603050405020304" pitchFamily="18" charset="0"/>
                        </a:rPr>
                        <m:t>𝑤h𝑖𝑙𝑒</m:t>
                      </m:r>
                      <m:r>
                        <a:rPr lang="en-US" sz="2900" i="1">
                          <a:solidFill>
                            <a:schemeClr val="tx1"/>
                          </a:solidFill>
                          <a:effectLst/>
                          <a:ea typeface="Times New Roman" panose="02020603050405020304" pitchFamily="18" charset="0"/>
                        </a:rPr>
                        <m:t>_</m:t>
                      </m:r>
                      <m:r>
                        <a:rPr lang="en-US" sz="2900" i="1">
                          <a:solidFill>
                            <a:schemeClr val="tx1"/>
                          </a:solidFill>
                          <a:effectLst/>
                          <a:ea typeface="Times New Roman" panose="02020603050405020304" pitchFamily="18" charset="0"/>
                        </a:rPr>
                        <m:t>𝑙𝑎𝑠𝑡</m:t>
                      </m:r>
                      <m:r>
                        <a:rPr lang="en-US" sz="2900" i="1">
                          <a:solidFill>
                            <a:schemeClr val="tx1"/>
                          </a:solidFill>
                          <a:effectLst/>
                          <a:ea typeface="Times New Roman" panose="02020603050405020304" pitchFamily="18" charset="0"/>
                        </a:rPr>
                        <m:t>_</m:t>
                      </m:r>
                      <m:r>
                        <a:rPr lang="en-US" sz="2900" i="1">
                          <a:solidFill>
                            <a:schemeClr val="tx1"/>
                          </a:solidFill>
                          <a:effectLst/>
                          <a:ea typeface="Times New Roman" panose="02020603050405020304" pitchFamily="18" charset="0"/>
                        </a:rPr>
                        <m:t>𝑑𝑒𝑓𝑒𝑛𝑑𝑒𝑟</m:t>
                      </m:r>
                    </m:oMath>
                  </m:oMathPara>
                </a14:m>
                <a:endParaRPr lang="en-US" sz="2900" dirty="0">
                  <a:solidFill>
                    <a:schemeClr val="tx1"/>
                  </a:solidFill>
                  <a:effectLst/>
                  <a:ea typeface="Times New Roman" panose="02020603050405020304" pitchFamily="18" charset="0"/>
                </a:endParaRPr>
              </a:p>
              <a:p>
                <a:pPr marL="0" marR="0" indent="0">
                  <a:lnSpc>
                    <a:spcPct val="150000"/>
                  </a:lnSpc>
                  <a:spcBef>
                    <a:spcPts val="1200"/>
                  </a:spcBef>
                  <a:spcAft>
                    <a:spcPts val="0"/>
                  </a:spcAft>
                  <a:buNone/>
                </a:pPr>
                <a:r>
                  <a:rPr lang="en-US" sz="2900" dirty="0">
                    <a:solidFill>
                      <a:schemeClr val="tx1"/>
                    </a:solidFill>
                    <a:effectLst/>
                    <a:ea typeface="Times New Roman" panose="02020603050405020304" pitchFamily="18" charset="0"/>
                  </a:rPr>
                  <a:t>In conclusion, it was determined that the decision tree model was best suited for working with the data set and goals of the analysis. This is due to the decision tree being the only model that did not overfit the data</a:t>
                </a:r>
              </a:p>
              <a:p>
                <a:pPr marL="0" marR="0" indent="0">
                  <a:lnSpc>
                    <a:spcPct val="150000"/>
                  </a:lnSpc>
                  <a:spcBef>
                    <a:spcPts val="1200"/>
                  </a:spcBef>
                  <a:spcAft>
                    <a:spcPts val="0"/>
                  </a:spcAft>
                  <a:buNone/>
                </a:pPr>
                <a:r>
                  <a:rPr lang="en-US" sz="2900" dirty="0">
                    <a:solidFill>
                      <a:schemeClr val="tx1"/>
                    </a:solidFill>
                    <a:effectLst/>
                    <a:ea typeface="Times New Roman" panose="02020603050405020304" pitchFamily="18" charset="0"/>
                  </a:rPr>
                  <a:t>The random forest and logistic models did not perform well, indicated by overfitting the data, but the decision tree model had a decent performance on new data and the model did not overfit the data.</a:t>
                </a:r>
              </a:p>
              <a:p>
                <a:pPr marL="0" indent="0">
                  <a:buNone/>
                </a:pPr>
                <a:endParaRPr lang="en-US" sz="2300" dirty="0"/>
              </a:p>
            </p:txBody>
          </p:sp>
        </mc:Choice>
        <mc:Fallback>
          <p:sp>
            <p:nvSpPr>
              <p:cNvPr id="3" name="Content Placeholder 2">
                <a:extLst>
                  <a:ext uri="{FF2B5EF4-FFF2-40B4-BE49-F238E27FC236}">
                    <a16:creationId xmlns:a16="http://schemas.microsoft.com/office/drawing/2014/main" id="{185E44B5-7873-5ED2-0049-9629F707C2B2}"/>
                  </a:ext>
                </a:extLst>
              </p:cNvPr>
              <p:cNvSpPr>
                <a:spLocks noGrp="1" noRot="1" noChangeAspect="1" noMove="1" noResize="1" noEditPoints="1" noAdjustHandles="1" noChangeArrowheads="1" noChangeShapeType="1" noTextEdit="1"/>
              </p:cNvSpPr>
              <p:nvPr>
                <p:ph idx="1"/>
              </p:nvPr>
            </p:nvSpPr>
            <p:spPr>
              <a:xfrm>
                <a:off x="298938" y="2065984"/>
                <a:ext cx="11447585" cy="4282062"/>
              </a:xfrm>
              <a:blipFill>
                <a:blip r:embed="rId2"/>
                <a:stretch>
                  <a:fillRect l="-532"/>
                </a:stretch>
              </a:blipFill>
            </p:spPr>
            <p:txBody>
              <a:bodyPr/>
              <a:lstStyle/>
              <a:p>
                <a:r>
                  <a:rPr lang="en-US">
                    <a:noFill/>
                  </a:rPr>
                  <a:t> </a:t>
                </a:r>
              </a:p>
            </p:txBody>
          </p:sp>
        </mc:Fallback>
      </mc:AlternateContent>
    </p:spTree>
    <p:extLst>
      <p:ext uri="{BB962C8B-B14F-4D97-AF65-F5344CB8AC3E}">
        <p14:creationId xmlns:p14="http://schemas.microsoft.com/office/powerpoint/2010/main" val="100734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p:txBody>
          <a:bodyPr>
            <a:normAutofit/>
          </a:bodyPr>
          <a:lstStyle/>
          <a:p>
            <a:r>
              <a:rPr lang="en-US" sz="2800" dirty="0"/>
              <a:t>Lessons Learned</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a:xfrm>
            <a:off x="298938" y="2065984"/>
            <a:ext cx="11447585" cy="4282062"/>
          </a:xfrm>
        </p:spPr>
        <p:txBody>
          <a:bodyPr>
            <a:normAutofit/>
          </a:bodyPr>
          <a:lstStyle/>
          <a:p>
            <a:pPr marL="0" marR="0">
              <a:lnSpc>
                <a:spcPct val="150000"/>
              </a:lnSpc>
              <a:spcBef>
                <a:spcPts val="1200"/>
              </a:spcBef>
              <a:spcAft>
                <a:spcPts val="0"/>
              </a:spcAft>
            </a:pPr>
            <a:r>
              <a:rPr lang="en-US" sz="2400" dirty="0">
                <a:solidFill>
                  <a:schemeClr val="tx1"/>
                </a:solidFill>
                <a:ea typeface="Times New Roman" panose="02020603050405020304" pitchFamily="18" charset="0"/>
              </a:rPr>
              <a:t>T</a:t>
            </a:r>
            <a:r>
              <a:rPr lang="en-US" sz="2400" dirty="0">
                <a:solidFill>
                  <a:schemeClr val="tx1"/>
                </a:solidFill>
                <a:effectLst/>
                <a:ea typeface="Times New Roman" panose="02020603050405020304" pitchFamily="18" charset="0"/>
              </a:rPr>
              <a:t>he process of model building allowed me to identify features that affected the prediction the most so the efforts were not fruitless. </a:t>
            </a:r>
          </a:p>
          <a:p>
            <a:pPr marL="0" marR="0" indent="0">
              <a:lnSpc>
                <a:spcPct val="150000"/>
              </a:lnSpc>
              <a:spcBef>
                <a:spcPts val="1200"/>
              </a:spcBef>
              <a:spcAft>
                <a:spcPts val="0"/>
              </a:spcAft>
              <a:buNone/>
            </a:pPr>
            <a:r>
              <a:rPr lang="en-US" sz="2400" dirty="0">
                <a:solidFill>
                  <a:schemeClr val="tx1"/>
                </a:solidFill>
                <a:effectLst/>
                <a:ea typeface="Times New Roman" panose="02020603050405020304" pitchFamily="18" charset="0"/>
              </a:rPr>
              <a:t>. When collecting data from a source that updates frequently, it is important to consider how that might affect one’s analysis because new data that was not originally considered could </a:t>
            </a:r>
            <a:r>
              <a:rPr lang="en-US" sz="2400" dirty="0">
                <a:solidFill>
                  <a:schemeClr val="tx1"/>
                </a:solidFill>
                <a:ea typeface="Times New Roman" panose="02020603050405020304" pitchFamily="18" charset="0"/>
              </a:rPr>
              <a:t>be introduced in place of data scraped the day before</a:t>
            </a:r>
            <a:endParaRPr lang="en-US" sz="2400" dirty="0">
              <a:solidFill>
                <a:schemeClr val="tx1"/>
              </a:solidFill>
              <a:effectLst/>
              <a:ea typeface="Times New Roman" panose="02020603050405020304" pitchFamily="18" charset="0"/>
            </a:endParaRPr>
          </a:p>
          <a:p>
            <a:pPr marL="0" indent="0">
              <a:buNone/>
            </a:pPr>
            <a:endParaRPr lang="en-US" sz="2300" dirty="0"/>
          </a:p>
        </p:txBody>
      </p:sp>
    </p:spTree>
    <p:extLst>
      <p:ext uri="{BB962C8B-B14F-4D97-AF65-F5344CB8AC3E}">
        <p14:creationId xmlns:p14="http://schemas.microsoft.com/office/powerpoint/2010/main" val="1294236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p:txBody>
          <a:bodyPr>
            <a:normAutofit/>
          </a:bodyPr>
          <a:lstStyle/>
          <a:p>
            <a:r>
              <a:rPr lang="en-US" sz="2800" dirty="0"/>
              <a:t>Recommendations</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a:xfrm>
            <a:off x="339887" y="2463311"/>
            <a:ext cx="11447585" cy="4282062"/>
          </a:xfrm>
        </p:spPr>
        <p:txBody>
          <a:bodyPr>
            <a:normAutofit/>
          </a:bodyPr>
          <a:lstStyle/>
          <a:p>
            <a:pPr marL="0" indent="0">
              <a:buNone/>
            </a:pPr>
            <a:r>
              <a:rPr lang="en-US" sz="2400" dirty="0">
                <a:solidFill>
                  <a:schemeClr val="tx1"/>
                </a:solidFill>
                <a:effectLst/>
                <a:ea typeface="Times New Roman" panose="02020603050405020304" pitchFamily="18" charset="0"/>
              </a:rPr>
              <a:t>It is recommended that the data be saved at various stages of the program so that an individual would not have to re-scrape the data in order to run the analysis. This not only saves time but maintains consistency in findings as the model is built and tested due to the source site updating whenever someone decides to post their replay metrics. </a:t>
            </a:r>
          </a:p>
          <a:p>
            <a:pPr marL="0" indent="0">
              <a:buNone/>
            </a:pPr>
            <a:endParaRPr lang="en-US" sz="2300" dirty="0"/>
          </a:p>
        </p:txBody>
      </p:sp>
    </p:spTree>
    <p:extLst>
      <p:ext uri="{BB962C8B-B14F-4D97-AF65-F5344CB8AC3E}">
        <p14:creationId xmlns:p14="http://schemas.microsoft.com/office/powerpoint/2010/main" val="419811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BDB4-CE0A-E198-EB0F-77575B8C8294}"/>
              </a:ext>
            </a:extLst>
          </p:cNvPr>
          <p:cNvSpPr>
            <a:spLocks noGrp="1"/>
          </p:cNvSpPr>
          <p:nvPr>
            <p:ph type="title"/>
          </p:nvPr>
        </p:nvSpPr>
        <p:spPr/>
        <p:txBody>
          <a:bodyPr>
            <a:normAutofit/>
          </a:bodyPr>
          <a:lstStyle/>
          <a:p>
            <a:r>
              <a:rPr lang="en-US" sz="2800" dirty="0"/>
              <a:t>References</a:t>
            </a:r>
          </a:p>
        </p:txBody>
      </p:sp>
      <p:sp>
        <p:nvSpPr>
          <p:cNvPr id="3" name="Content Placeholder 2">
            <a:extLst>
              <a:ext uri="{FF2B5EF4-FFF2-40B4-BE49-F238E27FC236}">
                <a16:creationId xmlns:a16="http://schemas.microsoft.com/office/drawing/2014/main" id="{A8157467-09C6-A69E-F3D4-F7279481C49A}"/>
              </a:ext>
            </a:extLst>
          </p:cNvPr>
          <p:cNvSpPr>
            <a:spLocks noGrp="1"/>
          </p:cNvSpPr>
          <p:nvPr>
            <p:ph idx="1"/>
          </p:nvPr>
        </p:nvSpPr>
        <p:spPr/>
        <p:txBody>
          <a:bodyPr>
            <a:normAutofit fontScale="62500" lnSpcReduction="20000"/>
          </a:bodyPr>
          <a:lstStyle/>
          <a:p>
            <a:pPr marL="0" marR="0">
              <a:lnSpc>
                <a:spcPct val="150000"/>
              </a:lnSpc>
              <a:spcBef>
                <a:spcPts val="1200"/>
              </a:spcBef>
              <a:spcAft>
                <a:spcPts val="0"/>
              </a:spcAft>
            </a:pPr>
            <a:r>
              <a:rPr lang="en-US" sz="1800" b="1" dirty="0">
                <a:solidFill>
                  <a:schemeClr val="tx1"/>
                </a:solidFill>
                <a:effectLst/>
                <a:ea typeface="Times New Roman" panose="02020603050405020304" pitchFamily="18" charset="0"/>
              </a:rPr>
              <a:t>Image</a:t>
            </a:r>
            <a:endParaRPr lang="en-US" sz="1800" dirty="0">
              <a:solidFill>
                <a:schemeClr val="tx1"/>
              </a:solidFill>
              <a:effectLst/>
              <a:ea typeface="Times New Roman" panose="02020603050405020304" pitchFamily="18" charset="0"/>
            </a:endParaRPr>
          </a:p>
          <a:p>
            <a:pPr marL="342900" marR="0" lvl="0" indent="-342900">
              <a:lnSpc>
                <a:spcPct val="150000"/>
              </a:lnSpc>
              <a:buFont typeface="+mj-lt"/>
              <a:buAutoNum type="arabicPeriod"/>
            </a:pPr>
            <a:r>
              <a:rPr lang="en-US" sz="1800" dirty="0">
                <a:solidFill>
                  <a:schemeClr val="tx1"/>
                </a:solidFill>
                <a:effectLst/>
                <a:ea typeface="Times New Roman" panose="02020603050405020304" pitchFamily="18" charset="0"/>
              </a:rPr>
              <a:t> Nickolas Carroll, (2021, March 17), How to Watch Rocket League, esports.missouri.edu. </a:t>
            </a:r>
            <a:r>
              <a:rPr lang="en-US" sz="1800" u="sng" dirty="0">
                <a:solidFill>
                  <a:schemeClr val="tx1"/>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https://esports.missouri.edu/how-to-watch-rocket-league/</a:t>
            </a:r>
            <a:endParaRPr lang="en-US" sz="1800" dirty="0">
              <a:solidFill>
                <a:schemeClr val="tx1"/>
              </a:solidFill>
              <a:effectLst/>
              <a:ea typeface="Times New Roman" panose="02020603050405020304" pitchFamily="18" charset="0"/>
            </a:endParaRPr>
          </a:p>
          <a:p>
            <a:pPr marL="342900" marR="0" lvl="0" indent="-342900">
              <a:lnSpc>
                <a:spcPct val="150000"/>
              </a:lnSpc>
              <a:buFont typeface="+mj-lt"/>
              <a:buAutoNum type="arabicPeriod"/>
            </a:pPr>
            <a:r>
              <a:rPr lang="en-US" sz="1800" dirty="0">
                <a:solidFill>
                  <a:schemeClr val="tx1"/>
                </a:solidFill>
                <a:effectLst/>
                <a:ea typeface="Times New Roman" panose="02020603050405020304" pitchFamily="18" charset="0"/>
              </a:rPr>
              <a:t>lethamyr.com, (n.d.) Top Down Rocket League, lethamyr.com. </a:t>
            </a:r>
            <a:r>
              <a:rPr lang="en-US" sz="1800" u="sng" dirty="0">
                <a:solidFill>
                  <a:schemeClr val="tx1"/>
                </a:solidFill>
                <a:effectLst/>
                <a:ea typeface="Times New Roman" panose="02020603050405020304" pitchFamily="18" charset="0"/>
                <a:hlinkClick r:id="rId3">
                  <a:extLst>
                    <a:ext uri="{A12FA001-AC4F-418D-AE19-62706E023703}">
                      <ahyp:hlinkClr xmlns:ahyp="http://schemas.microsoft.com/office/drawing/2018/hyperlinkcolor" val="tx"/>
                    </a:ext>
                  </a:extLst>
                </a:hlinkClick>
              </a:rPr>
              <a:t>https://lethamyr.com/mymaps/top-down-rocket-league</a:t>
            </a:r>
            <a:endParaRPr lang="en-US" sz="1800" dirty="0">
              <a:solidFill>
                <a:schemeClr val="tx1"/>
              </a:solidFill>
              <a:effectLst/>
              <a:ea typeface="Times New Roman" panose="02020603050405020304" pitchFamily="18" charset="0"/>
            </a:endParaRPr>
          </a:p>
          <a:p>
            <a:pPr marL="0" marR="0">
              <a:lnSpc>
                <a:spcPct val="150000"/>
              </a:lnSpc>
              <a:spcBef>
                <a:spcPts val="1200"/>
              </a:spcBef>
              <a:spcAft>
                <a:spcPts val="0"/>
              </a:spcAft>
            </a:pPr>
            <a:r>
              <a:rPr lang="en-US" sz="1800" b="1" dirty="0">
                <a:solidFill>
                  <a:schemeClr val="tx1"/>
                </a:solidFill>
                <a:effectLst/>
                <a:ea typeface="Times New Roman" panose="02020603050405020304" pitchFamily="18" charset="0"/>
              </a:rPr>
              <a:t>Online</a:t>
            </a:r>
            <a:endParaRPr lang="en-US" sz="1800" dirty="0">
              <a:solidFill>
                <a:schemeClr val="tx1"/>
              </a:solidFill>
              <a:effectLst/>
              <a:ea typeface="Times New Roman" panose="02020603050405020304" pitchFamily="18" charset="0"/>
            </a:endParaRPr>
          </a:p>
          <a:p>
            <a:pPr marL="342900" marR="0" lvl="0" indent="-342900">
              <a:lnSpc>
                <a:spcPct val="150000"/>
              </a:lnSpc>
              <a:buFont typeface="+mj-lt"/>
              <a:buAutoNum type="arabicPeriod"/>
            </a:pPr>
            <a:r>
              <a:rPr lang="en-US" sz="1800" dirty="0" err="1">
                <a:solidFill>
                  <a:schemeClr val="tx1"/>
                </a:solidFill>
                <a:effectLst/>
                <a:ea typeface="Times New Roman" panose="02020603050405020304" pitchFamily="18" charset="0"/>
              </a:rPr>
              <a:t>Ballchasing</a:t>
            </a:r>
            <a:r>
              <a:rPr lang="en-US" sz="1800" dirty="0">
                <a:solidFill>
                  <a:schemeClr val="tx1"/>
                </a:solidFill>
                <a:effectLst/>
                <a:ea typeface="Times New Roman" panose="02020603050405020304" pitchFamily="18" charset="0"/>
              </a:rPr>
              <a:t>.(n.d.). Ballchasing.com. Retrieved  May 20, 2023, from </a:t>
            </a:r>
            <a:r>
              <a:rPr lang="en-US" sz="1800" u="sng" dirty="0">
                <a:solidFill>
                  <a:schemeClr val="tx1"/>
                </a:solidFill>
                <a:effectLst/>
                <a:ea typeface="Times New Roman" panose="02020603050405020304" pitchFamily="18" charset="0"/>
                <a:hlinkClick r:id="rId4">
                  <a:extLst>
                    <a:ext uri="{A12FA001-AC4F-418D-AE19-62706E023703}">
                      <ahyp:hlinkClr xmlns:ahyp="http://schemas.microsoft.com/office/drawing/2018/hyperlinkcolor" val="tx"/>
                    </a:ext>
                  </a:extLst>
                </a:hlinkClick>
              </a:rPr>
              <a:t>https://ballchasing.com</a:t>
            </a:r>
            <a:endParaRPr lang="en-US" sz="1800" dirty="0">
              <a:solidFill>
                <a:schemeClr val="tx1"/>
              </a:solidFill>
              <a:effectLst/>
              <a:ea typeface="Times New Roman" panose="02020603050405020304" pitchFamily="18" charset="0"/>
            </a:endParaRPr>
          </a:p>
          <a:p>
            <a:pPr marL="342900" marR="0" lvl="0" indent="-342900">
              <a:lnSpc>
                <a:spcPct val="150000"/>
              </a:lnSpc>
              <a:buFont typeface="+mj-lt"/>
              <a:buAutoNum type="arabicPeriod"/>
            </a:pPr>
            <a:r>
              <a:rPr lang="en-US" sz="1800" dirty="0">
                <a:solidFill>
                  <a:schemeClr val="tx1"/>
                </a:solidFill>
                <a:effectLst/>
                <a:ea typeface="Times New Roman" panose="02020603050405020304" pitchFamily="18" charset="0"/>
              </a:rPr>
              <a:t> </a:t>
            </a:r>
            <a:r>
              <a:rPr lang="en-US" sz="1800" dirty="0" err="1">
                <a:solidFill>
                  <a:schemeClr val="tx1"/>
                </a:solidFill>
                <a:effectLst/>
                <a:ea typeface="Times New Roman" panose="02020603050405020304" pitchFamily="18" charset="0"/>
              </a:rPr>
              <a:t>Ballchasing</a:t>
            </a:r>
            <a:r>
              <a:rPr lang="en-US" sz="1800" dirty="0">
                <a:solidFill>
                  <a:schemeClr val="tx1"/>
                </a:solidFill>
                <a:effectLst/>
                <a:ea typeface="Times New Roman" panose="02020603050405020304" pitchFamily="18" charset="0"/>
              </a:rPr>
              <a:t>.(n.d.). API Documentation. Ballchasing.com. Retrieved  May 20, 2023, from </a:t>
            </a:r>
            <a:r>
              <a:rPr lang="en-US" sz="1800" u="sng" dirty="0">
                <a:solidFill>
                  <a:schemeClr val="tx1"/>
                </a:solidFill>
                <a:effectLst/>
                <a:ea typeface="Times New Roman" panose="02020603050405020304" pitchFamily="18" charset="0"/>
                <a:hlinkClick r:id="rId5">
                  <a:extLst>
                    <a:ext uri="{A12FA001-AC4F-418D-AE19-62706E023703}">
                      <ahyp:hlinkClr xmlns:ahyp="http://schemas.microsoft.com/office/drawing/2018/hyperlinkcolor" val="tx"/>
                    </a:ext>
                  </a:extLst>
                </a:hlinkClick>
              </a:rPr>
              <a:t>https://ballchasing.com/doc/api</a:t>
            </a:r>
            <a:r>
              <a:rPr lang="en-US" sz="1800" dirty="0">
                <a:solidFill>
                  <a:schemeClr val="tx1"/>
                </a:solidFill>
                <a:effectLst/>
                <a:ea typeface="Times New Roman" panose="02020603050405020304" pitchFamily="18" charset="0"/>
              </a:rPr>
              <a:t> </a:t>
            </a:r>
          </a:p>
          <a:p>
            <a:pPr marL="342900" marR="0" lvl="0" indent="-342900">
              <a:lnSpc>
                <a:spcPct val="150000"/>
              </a:lnSpc>
              <a:buFont typeface="+mj-lt"/>
              <a:buAutoNum type="arabicPeriod"/>
            </a:pPr>
            <a:r>
              <a:rPr lang="en-US" sz="1800" dirty="0" err="1">
                <a:solidFill>
                  <a:schemeClr val="tx1"/>
                </a:solidFill>
                <a:effectLst/>
                <a:ea typeface="Times New Roman" panose="02020603050405020304" pitchFamily="18" charset="0"/>
              </a:rPr>
              <a:t>Ballchasing</a:t>
            </a:r>
            <a:r>
              <a:rPr lang="en-US" sz="1800" dirty="0">
                <a:solidFill>
                  <a:schemeClr val="tx1"/>
                </a:solidFill>
                <a:effectLst/>
                <a:ea typeface="Times New Roman" panose="02020603050405020304" pitchFamily="18" charset="0"/>
              </a:rPr>
              <a:t>.(n.d.). Frequently Asked Questions (FAQ). Ballchasing.com. Retrieved  May 20, 2023, from </a:t>
            </a:r>
            <a:r>
              <a:rPr lang="en-US" sz="1800" u="sng" dirty="0">
                <a:solidFill>
                  <a:schemeClr val="tx1"/>
                </a:solidFill>
                <a:effectLst/>
                <a:ea typeface="Times New Roman" panose="02020603050405020304" pitchFamily="18" charset="0"/>
                <a:hlinkClick r:id="rId6">
                  <a:extLst>
                    <a:ext uri="{A12FA001-AC4F-418D-AE19-62706E023703}">
                      <ahyp:hlinkClr xmlns:ahyp="http://schemas.microsoft.com/office/drawing/2018/hyperlinkcolor" val="tx"/>
                    </a:ext>
                  </a:extLst>
                </a:hlinkClick>
              </a:rPr>
              <a:t>https://ballchasing.com/doc/faq</a:t>
            </a:r>
            <a:endParaRPr lang="en-US" sz="1800" dirty="0">
              <a:solidFill>
                <a:schemeClr val="tx1"/>
              </a:solidFill>
              <a:effectLst/>
              <a:ea typeface="Times New Roman" panose="02020603050405020304" pitchFamily="18" charset="0"/>
            </a:endParaRPr>
          </a:p>
          <a:p>
            <a:pPr marL="342900" marR="0" lvl="0" indent="-342900">
              <a:lnSpc>
                <a:spcPct val="150000"/>
              </a:lnSpc>
              <a:buFont typeface="+mj-lt"/>
              <a:buAutoNum type="arabicPeriod"/>
            </a:pPr>
            <a:r>
              <a:rPr lang="en-US" sz="1800" dirty="0">
                <a:solidFill>
                  <a:schemeClr val="tx1"/>
                </a:solidFill>
                <a:effectLst/>
                <a:ea typeface="Times New Roman" panose="02020603050405020304" pitchFamily="18" charset="0"/>
              </a:rPr>
              <a:t> Hockey-Graphs. (2016, July 13). Measuring Single-Game Productivity: An introduction to Game Score. Hockey-Graphs. Retrieved  May 20, 2023, from </a:t>
            </a:r>
            <a:r>
              <a:rPr lang="en-US" sz="1800" u="sng" dirty="0">
                <a:solidFill>
                  <a:schemeClr val="tx1"/>
                </a:solidFill>
                <a:effectLst/>
                <a:ea typeface="Times New Roman" panose="02020603050405020304" pitchFamily="18" charset="0"/>
                <a:hlinkClick r:id="rId7">
                  <a:extLst>
                    <a:ext uri="{A12FA001-AC4F-418D-AE19-62706E023703}">
                      <ahyp:hlinkClr xmlns:ahyp="http://schemas.microsoft.com/office/drawing/2018/hyperlinkcolor" val="tx"/>
                    </a:ext>
                  </a:extLst>
                </a:hlinkClick>
              </a:rPr>
              <a:t>https://hockey-graphs.com/2016/07/13/measuring-single-game-productivity-an-introduction-to-game-score/</a:t>
            </a:r>
            <a:endParaRPr lang="en-US" sz="1800" dirty="0">
              <a:solidFill>
                <a:schemeClr val="tx1"/>
              </a:solidFill>
              <a:effectLst/>
              <a:ea typeface="Times New Roman" panose="02020603050405020304" pitchFamily="18" charset="0"/>
            </a:endParaRPr>
          </a:p>
          <a:p>
            <a:pPr marL="0" marR="0">
              <a:lnSpc>
                <a:spcPct val="150000"/>
              </a:lnSpc>
              <a:spcBef>
                <a:spcPts val="1200"/>
              </a:spcBef>
              <a:spcAft>
                <a:spcPts val="0"/>
              </a:spcAft>
            </a:pPr>
            <a:r>
              <a:rPr lang="en-US" sz="1800" b="1" dirty="0">
                <a:solidFill>
                  <a:schemeClr val="tx1"/>
                </a:solidFill>
                <a:effectLst/>
                <a:ea typeface="Times New Roman" panose="02020603050405020304" pitchFamily="18" charset="0"/>
              </a:rPr>
              <a:t>Course</a:t>
            </a:r>
            <a:endParaRPr lang="en-US" sz="1800" dirty="0">
              <a:solidFill>
                <a:schemeClr val="tx1"/>
              </a:solidFill>
              <a:effectLst/>
              <a:ea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kern="0" dirty="0">
                <a:solidFill>
                  <a:schemeClr val="tx1"/>
                </a:solidFill>
                <a:effectLst/>
                <a:ea typeface="Times New Roman" panose="02020603050405020304" pitchFamily="18" charset="0"/>
                <a:cs typeface="Times New Roman" panose="02020603050405020304" pitchFamily="18" charset="0"/>
              </a:rPr>
              <a:t>Dalton. (2023). Data Science Tools II [COMP4448]. University of Denver.</a:t>
            </a:r>
            <a:endParaRPr lang="en-US" sz="1800" kern="100" dirty="0">
              <a:solidFill>
                <a:schemeClr val="tx1"/>
              </a:solidFill>
              <a:effectLst/>
              <a:ea typeface="Calibri" panose="020F0502020204030204" pitchFamily="34" charset="0"/>
              <a:cs typeface="Times New Roman" panose="02020603050405020304" pitchFamily="18" charset="0"/>
            </a:endParaRPr>
          </a:p>
          <a:p>
            <a:pPr marL="0" indent="0">
              <a:buNone/>
            </a:pPr>
            <a:endParaRPr lang="en-US" dirty="0">
              <a:solidFill>
                <a:schemeClr val="tx1"/>
              </a:solidFill>
            </a:endParaRPr>
          </a:p>
        </p:txBody>
      </p:sp>
    </p:spTree>
    <p:extLst>
      <p:ext uri="{BB962C8B-B14F-4D97-AF65-F5344CB8AC3E}">
        <p14:creationId xmlns:p14="http://schemas.microsoft.com/office/powerpoint/2010/main" val="184538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a:xfrm>
            <a:off x="849759" y="909590"/>
            <a:ext cx="10427840" cy="1086056"/>
          </a:xfrm>
        </p:spPr>
        <p:txBody>
          <a:bodyPr>
            <a:normAutofit/>
          </a:bodyPr>
          <a:lstStyle/>
          <a:p>
            <a:r>
              <a:rPr lang="en-US" sz="2800" dirty="0"/>
              <a:t>Purpose of Project</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a:xfrm>
            <a:off x="849758" y="2168205"/>
            <a:ext cx="10427841" cy="3903298"/>
          </a:xfrm>
        </p:spPr>
        <p:txBody>
          <a:bodyPr/>
          <a:lstStyle/>
          <a:p>
            <a:pPr marL="0" indent="0">
              <a:buNone/>
            </a:pPr>
            <a:r>
              <a:rPr lang="en-US" sz="2400" dirty="0">
                <a:solidFill>
                  <a:schemeClr val="tx1"/>
                </a:solidFill>
                <a:effectLst/>
                <a:ea typeface="Times New Roman" panose="02020603050405020304" pitchFamily="18" charset="0"/>
                <a:cs typeface="Times New Roman" panose="02020603050405020304" pitchFamily="18" charset="0"/>
              </a:rPr>
              <a:t>Sports analytics is nothing new, but what is relatively new in the industry of Professional Athletics would be E-sports,  bringing a wide variety of data. Every video game will have data in common, but there’s also a lot of data unique to each individual game (</a:t>
            </a:r>
            <a:r>
              <a:rPr lang="en-US" sz="2400" i="1" dirty="0">
                <a:solidFill>
                  <a:schemeClr val="tx1"/>
                </a:solidFill>
                <a:effectLst/>
                <a:ea typeface="Times New Roman" panose="02020603050405020304" pitchFamily="18" charset="0"/>
                <a:cs typeface="Times New Roman" panose="02020603050405020304" pitchFamily="18" charset="0"/>
              </a:rPr>
              <a:t>e.g. baseball vs basketball</a:t>
            </a:r>
            <a:r>
              <a:rPr lang="en-US" sz="2400" dirty="0">
                <a:solidFill>
                  <a:schemeClr val="tx1"/>
                </a:solidFill>
                <a:effectLst/>
                <a:ea typeface="Times New Roman" panose="02020603050405020304" pitchFamily="18" charset="0"/>
                <a:cs typeface="Times New Roman" panose="02020603050405020304" pitchFamily="18" charset="0"/>
              </a:rPr>
              <a:t>). </a:t>
            </a:r>
          </a:p>
          <a:p>
            <a:pPr marL="0" indent="0">
              <a:buNone/>
            </a:pPr>
            <a:endParaRPr lang="en-US" sz="2400" dirty="0">
              <a:solidFill>
                <a:schemeClr val="tx1"/>
              </a:solidFill>
              <a:ea typeface="Calibri" panose="020F0502020204030204" pitchFamily="34" charset="0"/>
              <a:cs typeface="Times New Roman" panose="02020603050405020304" pitchFamily="18" charset="0"/>
            </a:endParaRPr>
          </a:p>
          <a:p>
            <a:pPr marL="0" indent="0">
              <a:buNone/>
            </a:pPr>
            <a:r>
              <a:rPr lang="en-US" sz="2400" dirty="0">
                <a:effectLst/>
                <a:ea typeface="Calibri" panose="020F0502020204030204" pitchFamily="34" charset="0"/>
                <a:cs typeface="Times New Roman" panose="02020603050405020304" pitchFamily="18" charset="0"/>
              </a:rPr>
              <a:t>I will be comparing various classification algorithms to see which one is most appropriate to the data.</a:t>
            </a:r>
            <a:endParaRPr lang="en-US" sz="2400" dirty="0">
              <a:solidFill>
                <a:schemeClr val="tx1"/>
              </a:solidFill>
              <a:effectLst/>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5038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p:txBody>
          <a:bodyPr>
            <a:normAutofit/>
          </a:bodyPr>
          <a:lstStyle/>
          <a:p>
            <a:r>
              <a:rPr lang="en-US" sz="2800" dirty="0"/>
              <a:t>Significance of Project</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p:txBody>
          <a:bodyPr/>
          <a:lstStyle/>
          <a:p>
            <a:pPr marL="0" indent="0">
              <a:buNone/>
            </a:pPr>
            <a:r>
              <a:rPr lang="en-US" sz="2400" dirty="0">
                <a:solidFill>
                  <a:schemeClr val="tx1"/>
                </a:solidFill>
                <a:effectLst/>
                <a:ea typeface="Times New Roman" panose="02020603050405020304" pitchFamily="18" charset="0"/>
              </a:rPr>
              <a:t>As seen on T.V. sports analytics are a big part of what makes up the “experience”. Insights from game data can be advantageous to all those involved, from players to officials, and even game developers.</a:t>
            </a:r>
          </a:p>
          <a:p>
            <a:pPr marL="0" indent="0">
              <a:buNone/>
            </a:pPr>
            <a:endParaRPr lang="en-US" dirty="0"/>
          </a:p>
        </p:txBody>
      </p:sp>
      <p:pic>
        <p:nvPicPr>
          <p:cNvPr id="5" name="Picture 4" descr="A picture containing pattern, square, screenshot, rectangle&#10;&#10;Description automatically generated">
            <a:extLst>
              <a:ext uri="{FF2B5EF4-FFF2-40B4-BE49-F238E27FC236}">
                <a16:creationId xmlns:a16="http://schemas.microsoft.com/office/drawing/2014/main" id="{BE83AB77-C230-5C40-F22E-4FBC83682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596" y="3429000"/>
            <a:ext cx="4901313" cy="3167796"/>
          </a:xfrm>
          <a:prstGeom prst="rect">
            <a:avLst/>
          </a:prstGeom>
        </p:spPr>
      </p:pic>
    </p:spTree>
    <p:extLst>
      <p:ext uri="{BB962C8B-B14F-4D97-AF65-F5344CB8AC3E}">
        <p14:creationId xmlns:p14="http://schemas.microsoft.com/office/powerpoint/2010/main" val="176384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p:txBody>
          <a:bodyPr>
            <a:normAutofit/>
          </a:bodyPr>
          <a:lstStyle/>
          <a:p>
            <a:r>
              <a:rPr lang="en-US" sz="2800" b="1" dirty="0"/>
              <a:t>Research Questions</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p:txBody>
          <a:bodyPr/>
          <a:lstStyle/>
          <a:p>
            <a:pPr marL="0" marR="0" lvl="0" indent="0">
              <a:spcAft>
                <a:spcPts val="0"/>
              </a:spcAft>
              <a:buNone/>
            </a:pPr>
            <a:r>
              <a:rPr lang="en-US" sz="2400" dirty="0">
                <a:solidFill>
                  <a:schemeClr val="tx1"/>
                </a:solidFill>
                <a:effectLst/>
                <a:ea typeface="Times New Roman" panose="02020603050405020304" pitchFamily="18" charset="0"/>
              </a:rPr>
              <a:t>1. What Machine Learning models would be appropriate for predicting whether a player is </a:t>
            </a:r>
            <a:r>
              <a:rPr lang="en-US" sz="2400" dirty="0" err="1">
                <a:solidFill>
                  <a:schemeClr val="tx1"/>
                </a:solidFill>
                <a:effectLst/>
                <a:ea typeface="Times New Roman" panose="02020603050405020304" pitchFamily="18" charset="0"/>
              </a:rPr>
              <a:t>mvp</a:t>
            </a:r>
            <a:r>
              <a:rPr lang="en-US" sz="2400" dirty="0">
                <a:solidFill>
                  <a:schemeClr val="tx1"/>
                </a:solidFill>
                <a:effectLst/>
                <a:ea typeface="Times New Roman" panose="02020603050405020304" pitchFamily="18" charset="0"/>
              </a:rPr>
              <a:t> or not?</a:t>
            </a:r>
          </a:p>
          <a:p>
            <a:pPr marL="0" marR="0" lvl="0" indent="0">
              <a:spcAft>
                <a:spcPts val="0"/>
              </a:spcAft>
              <a:buFont typeface="Times New Roman" panose="02020603050405020304" pitchFamily="18" charset="0"/>
              <a:buChar char="-"/>
            </a:pPr>
            <a:endParaRPr lang="en-US" sz="2400" dirty="0">
              <a:solidFill>
                <a:schemeClr val="tx1"/>
              </a:solidFill>
              <a:effectLst/>
              <a:ea typeface="Times New Roman" panose="02020603050405020304" pitchFamily="18" charset="0"/>
            </a:endParaRPr>
          </a:p>
          <a:p>
            <a:pPr marL="0" marR="0" lvl="0" indent="0">
              <a:spcAft>
                <a:spcPts val="0"/>
              </a:spcAft>
              <a:buNone/>
            </a:pPr>
            <a:r>
              <a:rPr lang="en-US" sz="2400" dirty="0">
                <a:solidFill>
                  <a:schemeClr val="tx1"/>
                </a:solidFill>
                <a:effectLst/>
                <a:ea typeface="Times New Roman" panose="02020603050405020304" pitchFamily="18" charset="0"/>
              </a:rPr>
              <a:t>2. Can an equation be derived to calculate what will be called “game performance” to predict whether a player is </a:t>
            </a:r>
            <a:r>
              <a:rPr lang="en-US" sz="2400" dirty="0" err="1">
                <a:solidFill>
                  <a:schemeClr val="tx1"/>
                </a:solidFill>
                <a:effectLst/>
                <a:ea typeface="Times New Roman" panose="02020603050405020304" pitchFamily="18" charset="0"/>
              </a:rPr>
              <a:t>mvp</a:t>
            </a:r>
            <a:r>
              <a:rPr lang="en-US" sz="2400" dirty="0">
                <a:solidFill>
                  <a:schemeClr val="tx1"/>
                </a:solidFill>
                <a:effectLst/>
                <a:ea typeface="Times New Roman" panose="02020603050405020304" pitchFamily="18" charset="0"/>
              </a:rPr>
              <a:t> or not?</a:t>
            </a:r>
          </a:p>
          <a:p>
            <a:pPr marL="0" indent="0">
              <a:buNone/>
            </a:pPr>
            <a:endParaRPr lang="en-US" dirty="0"/>
          </a:p>
        </p:txBody>
      </p:sp>
    </p:spTree>
    <p:extLst>
      <p:ext uri="{BB962C8B-B14F-4D97-AF65-F5344CB8AC3E}">
        <p14:creationId xmlns:p14="http://schemas.microsoft.com/office/powerpoint/2010/main" val="386859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a:xfrm>
            <a:off x="849758" y="0"/>
            <a:ext cx="10427840" cy="1086056"/>
          </a:xfrm>
        </p:spPr>
        <p:txBody>
          <a:bodyPr>
            <a:normAutofit/>
          </a:bodyPr>
          <a:lstStyle/>
          <a:p>
            <a:r>
              <a:rPr lang="en-US" sz="2800" b="1" dirty="0"/>
              <a:t>Description of dataset</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a:xfrm>
            <a:off x="849757" y="1349825"/>
            <a:ext cx="10427841" cy="3903298"/>
          </a:xfrm>
        </p:spPr>
        <p:txBody>
          <a:bodyPr>
            <a:normAutofit lnSpcReduction="10000"/>
          </a:bodyPr>
          <a:lstStyle/>
          <a:p>
            <a:pPr marL="0" marR="0" indent="0">
              <a:spcAft>
                <a:spcPts val="0"/>
              </a:spcAft>
              <a:buNone/>
            </a:pPr>
            <a:r>
              <a:rPr lang="en-US" sz="2400" dirty="0">
                <a:solidFill>
                  <a:schemeClr val="tx1"/>
                </a:solidFill>
                <a:effectLst/>
                <a:ea typeface="Times New Roman" panose="02020603050405020304" pitchFamily="18" charset="0"/>
              </a:rPr>
              <a:t>The dataset consists of multiple web scrapes from the site </a:t>
            </a:r>
            <a:r>
              <a:rPr lang="en-US" sz="2400" u="sng" dirty="0">
                <a:solidFill>
                  <a:schemeClr val="accent5">
                    <a:lumMod val="75000"/>
                  </a:schemeClr>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https://ballchasing.com</a:t>
            </a:r>
            <a:r>
              <a:rPr lang="en-US" sz="2400" dirty="0">
                <a:solidFill>
                  <a:schemeClr val="tx1"/>
                </a:solidFill>
                <a:effectLst/>
                <a:ea typeface="Times New Roman" panose="02020603050405020304" pitchFamily="18" charset="0"/>
              </a:rPr>
              <a:t>. </a:t>
            </a:r>
          </a:p>
          <a:p>
            <a:pPr marL="0" marR="0" indent="0">
              <a:spcAft>
                <a:spcPts val="0"/>
              </a:spcAft>
              <a:buNone/>
            </a:pPr>
            <a:endParaRPr lang="en-US" sz="2400" dirty="0">
              <a:solidFill>
                <a:schemeClr val="tx1"/>
              </a:solidFill>
              <a:effectLst/>
              <a:ea typeface="Times New Roman" panose="02020603050405020304" pitchFamily="18" charset="0"/>
            </a:endParaRPr>
          </a:p>
          <a:p>
            <a:pPr marL="0" marR="0" indent="0">
              <a:spcAft>
                <a:spcPts val="0"/>
              </a:spcAft>
              <a:buNone/>
            </a:pPr>
            <a:r>
              <a:rPr lang="en-US" sz="2400" dirty="0">
                <a:solidFill>
                  <a:schemeClr val="tx1"/>
                </a:solidFill>
                <a:effectLst/>
                <a:ea typeface="Times New Roman" panose="02020603050405020304" pitchFamily="18" charset="0"/>
              </a:rPr>
              <a:t>Any player with an online account from a supported platform can post metrics of their game, this includes professional and casual games. The features of the data set include almost every data type, including location data and columns that have multiple categories for a single response. </a:t>
            </a:r>
          </a:p>
          <a:p>
            <a:pPr marL="0" marR="0" indent="0">
              <a:spcAft>
                <a:spcPts val="0"/>
              </a:spcAft>
              <a:buNone/>
            </a:pPr>
            <a:r>
              <a:rPr lang="en-US" sz="2400" dirty="0">
                <a:solidFill>
                  <a:schemeClr val="tx1"/>
                </a:solidFill>
                <a:effectLst/>
                <a:ea typeface="Times New Roman" panose="02020603050405020304" pitchFamily="18" charset="0"/>
              </a:rPr>
              <a:t>In essence the main dataset has the dimensions (201 rows x 136 columns). </a:t>
            </a:r>
          </a:p>
        </p:txBody>
      </p:sp>
    </p:spTree>
    <p:extLst>
      <p:ext uri="{BB962C8B-B14F-4D97-AF65-F5344CB8AC3E}">
        <p14:creationId xmlns:p14="http://schemas.microsoft.com/office/powerpoint/2010/main" val="3788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a:xfrm>
            <a:off x="849758" y="24943"/>
            <a:ext cx="10427840" cy="1086056"/>
          </a:xfrm>
        </p:spPr>
        <p:txBody>
          <a:bodyPr>
            <a:normAutofit/>
          </a:bodyPr>
          <a:lstStyle/>
          <a:p>
            <a:r>
              <a:rPr lang="en-US" sz="2800" b="1" dirty="0"/>
              <a:t>Exploratory Data Analysis</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a:xfrm>
            <a:off x="849757" y="1477351"/>
            <a:ext cx="10427841" cy="3903298"/>
          </a:xfrm>
        </p:spPr>
        <p:txBody>
          <a:bodyPr/>
          <a:lstStyle/>
          <a:p>
            <a:pPr marL="0" indent="0">
              <a:buNone/>
            </a:pPr>
            <a:r>
              <a:rPr lang="en-US" sz="2400" dirty="0">
                <a:solidFill>
                  <a:schemeClr val="tx1"/>
                </a:solidFill>
                <a:effectLst/>
                <a:ea typeface="Times New Roman" panose="02020603050405020304" pitchFamily="18" charset="0"/>
              </a:rPr>
              <a:t>First, descriptive statistics of all the data’s numeric columns were collected, then general team statistics for each game were isolated and then explored via an indexable list of tables. </a:t>
            </a:r>
            <a:endParaRPr lang="en-US" dirty="0"/>
          </a:p>
        </p:txBody>
      </p:sp>
      <p:pic>
        <p:nvPicPr>
          <p:cNvPr id="5" name="Picture 4">
            <a:extLst>
              <a:ext uri="{FF2B5EF4-FFF2-40B4-BE49-F238E27FC236}">
                <a16:creationId xmlns:a16="http://schemas.microsoft.com/office/drawing/2014/main" id="{BFB9052A-9B82-E673-758E-311928623F48}"/>
              </a:ext>
            </a:extLst>
          </p:cNvPr>
          <p:cNvPicPr>
            <a:picLocks noChangeAspect="1"/>
          </p:cNvPicPr>
          <p:nvPr/>
        </p:nvPicPr>
        <p:blipFill>
          <a:blip r:embed="rId2"/>
          <a:stretch>
            <a:fillRect/>
          </a:stretch>
        </p:blipFill>
        <p:spPr>
          <a:xfrm>
            <a:off x="7297616" y="2820528"/>
            <a:ext cx="4290646" cy="4037472"/>
          </a:xfrm>
          <a:prstGeom prst="rect">
            <a:avLst/>
          </a:prstGeom>
        </p:spPr>
      </p:pic>
      <p:pic>
        <p:nvPicPr>
          <p:cNvPr id="7" name="Picture 6">
            <a:extLst>
              <a:ext uri="{FF2B5EF4-FFF2-40B4-BE49-F238E27FC236}">
                <a16:creationId xmlns:a16="http://schemas.microsoft.com/office/drawing/2014/main" id="{CCB0B4DC-5861-4BCC-D122-FDCFA6AB5A3B}"/>
              </a:ext>
            </a:extLst>
          </p:cNvPr>
          <p:cNvPicPr>
            <a:picLocks noChangeAspect="1"/>
          </p:cNvPicPr>
          <p:nvPr/>
        </p:nvPicPr>
        <p:blipFill>
          <a:blip r:embed="rId3"/>
          <a:stretch>
            <a:fillRect/>
          </a:stretch>
        </p:blipFill>
        <p:spPr>
          <a:xfrm>
            <a:off x="175846" y="3429000"/>
            <a:ext cx="6811106" cy="3231878"/>
          </a:xfrm>
          <a:prstGeom prst="rect">
            <a:avLst/>
          </a:prstGeom>
        </p:spPr>
      </p:pic>
    </p:spTree>
    <p:extLst>
      <p:ext uri="{BB962C8B-B14F-4D97-AF65-F5344CB8AC3E}">
        <p14:creationId xmlns:p14="http://schemas.microsoft.com/office/powerpoint/2010/main" val="228896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12F9-E6DD-4DA1-EEC7-BD5E1CD8966F}"/>
              </a:ext>
            </a:extLst>
          </p:cNvPr>
          <p:cNvSpPr>
            <a:spLocks noGrp="1"/>
          </p:cNvSpPr>
          <p:nvPr>
            <p:ph type="title"/>
          </p:nvPr>
        </p:nvSpPr>
        <p:spPr>
          <a:xfrm>
            <a:off x="621160" y="62241"/>
            <a:ext cx="10427840" cy="1086056"/>
          </a:xfrm>
        </p:spPr>
        <p:txBody>
          <a:bodyPr>
            <a:normAutofit/>
          </a:bodyPr>
          <a:lstStyle/>
          <a:p>
            <a:r>
              <a:rPr lang="en-US" sz="2800" b="1" dirty="0"/>
              <a:t>Visualization</a:t>
            </a:r>
          </a:p>
        </p:txBody>
      </p:sp>
      <p:sp>
        <p:nvSpPr>
          <p:cNvPr id="3" name="Content Placeholder 2">
            <a:extLst>
              <a:ext uri="{FF2B5EF4-FFF2-40B4-BE49-F238E27FC236}">
                <a16:creationId xmlns:a16="http://schemas.microsoft.com/office/drawing/2014/main" id="{0746D81E-04E1-D7A2-E6B9-36302C7215AA}"/>
              </a:ext>
            </a:extLst>
          </p:cNvPr>
          <p:cNvSpPr>
            <a:spLocks noGrp="1"/>
          </p:cNvSpPr>
          <p:nvPr>
            <p:ph idx="1"/>
          </p:nvPr>
        </p:nvSpPr>
        <p:spPr>
          <a:xfrm>
            <a:off x="849758" y="1118425"/>
            <a:ext cx="10427841" cy="3903298"/>
          </a:xfrm>
        </p:spPr>
        <p:txBody>
          <a:bodyPr>
            <a:normAutofit/>
          </a:bodyPr>
          <a:lstStyle/>
          <a:p>
            <a:pPr marL="0" indent="0">
              <a:buNone/>
            </a:pPr>
            <a:r>
              <a:rPr lang="en-US" sz="2400" dirty="0">
                <a:solidFill>
                  <a:schemeClr val="tx1"/>
                </a:solidFill>
                <a:effectLst/>
                <a:ea typeface="Times New Roman" panose="02020603050405020304" pitchFamily="18" charset="0"/>
              </a:rPr>
              <a:t>A bar plot is constructed from the general team stats for a non-table visual as well as the player stats to create another bar plot to determine which care was utilized the most</a:t>
            </a:r>
          </a:p>
          <a:p>
            <a:pPr marL="0" indent="0">
              <a:buNone/>
            </a:pPr>
            <a:endParaRPr lang="en-US" sz="2400" dirty="0"/>
          </a:p>
        </p:txBody>
      </p:sp>
      <p:pic>
        <p:nvPicPr>
          <p:cNvPr id="4" name="Picture 3">
            <a:extLst>
              <a:ext uri="{FF2B5EF4-FFF2-40B4-BE49-F238E27FC236}">
                <a16:creationId xmlns:a16="http://schemas.microsoft.com/office/drawing/2014/main" id="{4C92449A-EF54-597F-C6AF-E3EA6B19A35F}"/>
              </a:ext>
            </a:extLst>
          </p:cNvPr>
          <p:cNvPicPr>
            <a:picLocks noChangeAspect="1"/>
          </p:cNvPicPr>
          <p:nvPr/>
        </p:nvPicPr>
        <p:blipFill>
          <a:blip r:embed="rId2"/>
          <a:stretch>
            <a:fillRect/>
          </a:stretch>
        </p:blipFill>
        <p:spPr>
          <a:xfrm>
            <a:off x="621160" y="2725616"/>
            <a:ext cx="4882825" cy="3575730"/>
          </a:xfrm>
          <a:prstGeom prst="rect">
            <a:avLst/>
          </a:prstGeom>
        </p:spPr>
      </p:pic>
      <p:pic>
        <p:nvPicPr>
          <p:cNvPr id="5" name="Picture 4">
            <a:extLst>
              <a:ext uri="{FF2B5EF4-FFF2-40B4-BE49-F238E27FC236}">
                <a16:creationId xmlns:a16="http://schemas.microsoft.com/office/drawing/2014/main" id="{1B7CD126-033F-20FD-BDDC-EDF11C80E2B6}"/>
              </a:ext>
            </a:extLst>
          </p:cNvPr>
          <p:cNvPicPr>
            <a:picLocks noChangeAspect="1"/>
          </p:cNvPicPr>
          <p:nvPr/>
        </p:nvPicPr>
        <p:blipFill>
          <a:blip r:embed="rId3"/>
          <a:stretch>
            <a:fillRect/>
          </a:stretch>
        </p:blipFill>
        <p:spPr>
          <a:xfrm>
            <a:off x="7214312" y="2698893"/>
            <a:ext cx="4356528" cy="4096866"/>
          </a:xfrm>
          <a:prstGeom prst="rect">
            <a:avLst/>
          </a:prstGeom>
        </p:spPr>
      </p:pic>
    </p:spTree>
    <p:extLst>
      <p:ext uri="{BB962C8B-B14F-4D97-AF65-F5344CB8AC3E}">
        <p14:creationId xmlns:p14="http://schemas.microsoft.com/office/powerpoint/2010/main" val="156217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p:txBody>
          <a:bodyPr>
            <a:normAutofit/>
          </a:bodyPr>
          <a:lstStyle/>
          <a:p>
            <a:r>
              <a:rPr lang="en-US" sz="2800" b="1" dirty="0"/>
              <a:t>Data Splitting</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p:txBody>
          <a:bodyPr/>
          <a:lstStyle/>
          <a:p>
            <a:pPr marL="0" indent="0">
              <a:buNone/>
            </a:pPr>
            <a:r>
              <a:rPr lang="en-US" sz="2400" dirty="0">
                <a:solidFill>
                  <a:schemeClr val="tx1"/>
                </a:solidFill>
                <a:effectLst/>
                <a:ea typeface="Times New Roman" panose="02020603050405020304" pitchFamily="18" charset="0"/>
              </a:rPr>
              <a:t>A train and test set were created from the main dataset using a  70-30% split ratio.</a:t>
            </a:r>
          </a:p>
          <a:p>
            <a:pPr marL="0" indent="0">
              <a:buNone/>
            </a:pPr>
            <a:endParaRPr lang="en-US" dirty="0"/>
          </a:p>
        </p:txBody>
      </p:sp>
      <p:pic>
        <p:nvPicPr>
          <p:cNvPr id="5" name="Picture 4">
            <a:extLst>
              <a:ext uri="{FF2B5EF4-FFF2-40B4-BE49-F238E27FC236}">
                <a16:creationId xmlns:a16="http://schemas.microsoft.com/office/drawing/2014/main" id="{9E24C260-4EB5-EE18-2701-C54608B6C755}"/>
              </a:ext>
            </a:extLst>
          </p:cNvPr>
          <p:cNvPicPr>
            <a:picLocks noChangeAspect="1"/>
          </p:cNvPicPr>
          <p:nvPr/>
        </p:nvPicPr>
        <p:blipFill>
          <a:blip r:embed="rId2"/>
          <a:stretch>
            <a:fillRect/>
          </a:stretch>
        </p:blipFill>
        <p:spPr>
          <a:xfrm>
            <a:off x="1935419" y="3182814"/>
            <a:ext cx="8321162" cy="2557867"/>
          </a:xfrm>
          <a:prstGeom prst="rect">
            <a:avLst/>
          </a:prstGeom>
        </p:spPr>
      </p:pic>
    </p:spTree>
    <p:extLst>
      <p:ext uri="{BB962C8B-B14F-4D97-AF65-F5344CB8AC3E}">
        <p14:creationId xmlns:p14="http://schemas.microsoft.com/office/powerpoint/2010/main" val="40620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00BF-991E-40F1-455B-3C1243CB0038}"/>
              </a:ext>
            </a:extLst>
          </p:cNvPr>
          <p:cNvSpPr>
            <a:spLocks noGrp="1"/>
          </p:cNvSpPr>
          <p:nvPr>
            <p:ph type="title"/>
          </p:nvPr>
        </p:nvSpPr>
        <p:spPr>
          <a:xfrm>
            <a:off x="849758" y="44656"/>
            <a:ext cx="10427840" cy="1086056"/>
          </a:xfrm>
        </p:spPr>
        <p:txBody>
          <a:bodyPr>
            <a:normAutofit/>
          </a:bodyPr>
          <a:lstStyle/>
          <a:p>
            <a:r>
              <a:rPr lang="en-US" sz="2800" b="1" dirty="0"/>
              <a:t>Model Building</a:t>
            </a:r>
          </a:p>
        </p:txBody>
      </p:sp>
      <p:sp>
        <p:nvSpPr>
          <p:cNvPr id="3" name="Content Placeholder 2">
            <a:extLst>
              <a:ext uri="{FF2B5EF4-FFF2-40B4-BE49-F238E27FC236}">
                <a16:creationId xmlns:a16="http://schemas.microsoft.com/office/drawing/2014/main" id="{185E44B5-7873-5ED2-0049-9629F707C2B2}"/>
              </a:ext>
            </a:extLst>
          </p:cNvPr>
          <p:cNvSpPr>
            <a:spLocks noGrp="1"/>
          </p:cNvSpPr>
          <p:nvPr>
            <p:ph idx="1"/>
          </p:nvPr>
        </p:nvSpPr>
        <p:spPr>
          <a:xfrm>
            <a:off x="849757" y="1274674"/>
            <a:ext cx="10427841" cy="5073371"/>
          </a:xfrm>
        </p:spPr>
        <p:txBody>
          <a:bodyPr>
            <a:normAutofit lnSpcReduction="10000"/>
          </a:bodyPr>
          <a:lstStyle/>
          <a:p>
            <a:pPr marL="0" indent="0">
              <a:buNone/>
            </a:pPr>
            <a:r>
              <a:rPr lang="en-US" sz="2400" dirty="0">
                <a:solidFill>
                  <a:schemeClr val="tx1"/>
                </a:solidFill>
                <a:effectLst/>
                <a:ea typeface="Times New Roman" panose="02020603050405020304" pitchFamily="18" charset="0"/>
              </a:rPr>
              <a:t>Data assumptions for a logistic classification model were checked. The assumption for a binary output variable has already been met so first, a scatterplot of all possible input variables against the output variable to visualize if any features had a linear relationship with the output variable. </a:t>
            </a:r>
          </a:p>
          <a:p>
            <a:pPr marL="0" indent="0">
              <a:buNone/>
            </a:pPr>
            <a:endParaRPr lang="en-US" sz="2400" dirty="0">
              <a:solidFill>
                <a:schemeClr val="tx1"/>
              </a:solidFill>
              <a:effectLst/>
              <a:ea typeface="Times New Roman" panose="02020603050405020304" pitchFamily="18" charset="0"/>
            </a:endParaRPr>
          </a:p>
          <a:p>
            <a:pPr marL="0" indent="0">
              <a:buNone/>
            </a:pPr>
            <a:r>
              <a:rPr lang="en-US" sz="2400" dirty="0">
                <a:solidFill>
                  <a:schemeClr val="tx1"/>
                </a:solidFill>
                <a:effectLst/>
                <a:ea typeface="Times New Roman" panose="02020603050405020304" pitchFamily="18" charset="0"/>
              </a:rPr>
              <a:t>Then a check for independence of observation with a correlation matrix was done. Which is then followed by a check of Multicollinearity using a </a:t>
            </a:r>
            <a:r>
              <a:rPr lang="en-US" sz="2400" dirty="0" err="1">
                <a:solidFill>
                  <a:schemeClr val="tx1"/>
                </a:solidFill>
                <a:effectLst/>
                <a:ea typeface="Times New Roman" panose="02020603050405020304" pitchFamily="18" charset="0"/>
              </a:rPr>
              <a:t>statsmodels</a:t>
            </a:r>
            <a:r>
              <a:rPr lang="en-US" sz="2400" dirty="0">
                <a:solidFill>
                  <a:schemeClr val="tx1"/>
                </a:solidFill>
                <a:effectLst/>
                <a:ea typeface="Times New Roman" panose="02020603050405020304" pitchFamily="18" charset="0"/>
              </a:rPr>
              <a:t> package.</a:t>
            </a:r>
          </a:p>
          <a:p>
            <a:pPr marL="0" indent="0">
              <a:buNone/>
            </a:pPr>
            <a:endParaRPr lang="en-US" sz="2400" dirty="0">
              <a:solidFill>
                <a:schemeClr val="tx1"/>
              </a:solidFill>
              <a:effectLst/>
              <a:ea typeface="Times New Roman" panose="02020603050405020304" pitchFamily="18" charset="0"/>
            </a:endParaRPr>
          </a:p>
          <a:p>
            <a:pPr marL="0" indent="0">
              <a:buNone/>
            </a:pPr>
            <a:r>
              <a:rPr lang="en-US" sz="2400" dirty="0">
                <a:solidFill>
                  <a:schemeClr val="tx1"/>
                </a:solidFill>
                <a:effectLst/>
                <a:ea typeface="Times New Roman" panose="02020603050405020304" pitchFamily="18" charset="0"/>
              </a:rPr>
              <a:t>Finally, the models are trained with the training data and then used to make predictions on test sets.</a:t>
            </a:r>
          </a:p>
          <a:p>
            <a:pPr marL="0" indent="0">
              <a:buNone/>
            </a:pPr>
            <a:endParaRPr lang="en-US" sz="2400" dirty="0">
              <a:solidFill>
                <a:schemeClr val="tx1"/>
              </a:solidFill>
              <a:effectLst/>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38074302"/>
      </p:ext>
    </p:extLst>
  </p:cSld>
  <p:clrMapOvr>
    <a:masterClrMapping/>
  </p:clrMapOvr>
</p:sld>
</file>

<file path=ppt/theme/theme1.xml><?xml version="1.0" encoding="utf-8"?>
<a:theme xmlns:a="http://schemas.openxmlformats.org/drawingml/2006/main" name="Vaul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183</TotalTime>
  <Words>1029</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Georgia Pro Light</vt:lpstr>
      <vt:lpstr>Times New Roman</vt:lpstr>
      <vt:lpstr>VaultVTI</vt:lpstr>
      <vt:lpstr>Analysis of Rocket League Replay Metrics: Machine Learning Classification and “Game Performance”</vt:lpstr>
      <vt:lpstr>Purpose of Project</vt:lpstr>
      <vt:lpstr>Significance of Project</vt:lpstr>
      <vt:lpstr>Research Questions</vt:lpstr>
      <vt:lpstr>Description of dataset</vt:lpstr>
      <vt:lpstr>Exploratory Data Analysis</vt:lpstr>
      <vt:lpstr>Visualization</vt:lpstr>
      <vt:lpstr>Data Splitting</vt:lpstr>
      <vt:lpstr>Model Building</vt:lpstr>
      <vt:lpstr>Model Building</vt:lpstr>
      <vt:lpstr>Model Building</vt:lpstr>
      <vt:lpstr>Feature Selection</vt:lpstr>
      <vt:lpstr>Model Selection and Optimization</vt:lpstr>
      <vt:lpstr>Model Comparison</vt:lpstr>
      <vt:lpstr>Conclusion</vt:lpstr>
      <vt:lpstr>Lessons Learned</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Andrew James Otis</dc:creator>
  <cp:lastModifiedBy>Andrew James Otis</cp:lastModifiedBy>
  <cp:revision>1</cp:revision>
  <dcterms:created xsi:type="dcterms:W3CDTF">2023-05-31T22:54:17Z</dcterms:created>
  <dcterms:modified xsi:type="dcterms:W3CDTF">2023-06-03T00:15:05Z</dcterms:modified>
</cp:coreProperties>
</file>