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7" r:id="rId5"/>
    <p:sldId id="261" r:id="rId6"/>
    <p:sldId id="260" r:id="rId7"/>
    <p:sldId id="264" r:id="rId8"/>
    <p:sldId id="265" r:id="rId9"/>
    <p:sldId id="266" r:id="rId10"/>
    <p:sldId id="268" r:id="rId11"/>
    <p:sldId id="269" r:id="rId12"/>
    <p:sldId id="270" r:id="rId13"/>
    <p:sldId id="262" r:id="rId14"/>
    <p:sldId id="25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966" autoAdjust="0"/>
  </p:normalViewPr>
  <p:slideViewPr>
    <p:cSldViewPr snapToGrid="0">
      <p:cViewPr varScale="1">
        <p:scale>
          <a:sx n="73" d="100"/>
          <a:sy n="73"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James Otis" userId="223cfd9a52ebf69c" providerId="LiveId" clId="{ECCF4AA5-35D2-46B8-AF46-5CA784643667}"/>
    <pc:docChg chg="undo custSel mod addSld delSld modSld sldOrd">
      <pc:chgData name="Andrew James Otis" userId="223cfd9a52ebf69c" providerId="LiveId" clId="{ECCF4AA5-35D2-46B8-AF46-5CA784643667}" dt="2020-12-03T22:06:50.593" v="13959" actId="1076"/>
      <pc:docMkLst>
        <pc:docMk/>
      </pc:docMkLst>
      <pc:sldChg chg="addSp modSp mod ord modNotesTx">
        <pc:chgData name="Andrew James Otis" userId="223cfd9a52ebf69c" providerId="LiveId" clId="{ECCF4AA5-35D2-46B8-AF46-5CA784643667}" dt="2020-12-03T20:26:52.784" v="13897" actId="1076"/>
        <pc:sldMkLst>
          <pc:docMk/>
          <pc:sldMk cId="3591607900" sldId="256"/>
        </pc:sldMkLst>
        <pc:spChg chg="mod">
          <ac:chgData name="Andrew James Otis" userId="223cfd9a52ebf69c" providerId="LiveId" clId="{ECCF4AA5-35D2-46B8-AF46-5CA784643667}" dt="2020-12-03T20:26:52.784" v="13897" actId="1076"/>
          <ac:spMkLst>
            <pc:docMk/>
            <pc:sldMk cId="3591607900" sldId="256"/>
            <ac:spMk id="2" creationId="{B6AAA863-C328-4FC2-8A34-9AA68F77D1B7}"/>
          </ac:spMkLst>
        </pc:spChg>
        <pc:spChg chg="mod">
          <ac:chgData name="Andrew James Otis" userId="223cfd9a52ebf69c" providerId="LiveId" clId="{ECCF4AA5-35D2-46B8-AF46-5CA784643667}" dt="2020-12-03T20:26:50.854" v="13896" actId="1076"/>
          <ac:spMkLst>
            <pc:docMk/>
            <pc:sldMk cId="3591607900" sldId="256"/>
            <ac:spMk id="3" creationId="{AB16D5C4-2D8F-432A-AC46-1FD7799D3393}"/>
          </ac:spMkLst>
        </pc:spChg>
        <pc:spChg chg="add mod">
          <ac:chgData name="Andrew James Otis" userId="223cfd9a52ebf69c" providerId="LiveId" clId="{ECCF4AA5-35D2-46B8-AF46-5CA784643667}" dt="2020-12-03T19:38:20.162" v="12076" actId="20577"/>
          <ac:spMkLst>
            <pc:docMk/>
            <pc:sldMk cId="3591607900" sldId="256"/>
            <ac:spMk id="4" creationId="{0DCC1C88-AF13-427D-AF99-68C35708C942}"/>
          </ac:spMkLst>
        </pc:spChg>
      </pc:sldChg>
      <pc:sldChg chg="addSp modSp new mod ord setBg modNotesTx">
        <pc:chgData name="Andrew James Otis" userId="223cfd9a52ebf69c" providerId="LiveId" clId="{ECCF4AA5-35D2-46B8-AF46-5CA784643667}" dt="2020-12-03T20:26:57.680" v="13898" actId="403"/>
        <pc:sldMkLst>
          <pc:docMk/>
          <pc:sldMk cId="807944356" sldId="257"/>
        </pc:sldMkLst>
        <pc:spChg chg="mod">
          <ac:chgData name="Andrew James Otis" userId="223cfd9a52ebf69c" providerId="LiveId" clId="{ECCF4AA5-35D2-46B8-AF46-5CA784643667}" dt="2020-12-03T20:26:57.680" v="13898" actId="403"/>
          <ac:spMkLst>
            <pc:docMk/>
            <pc:sldMk cId="807944356" sldId="257"/>
            <ac:spMk id="2" creationId="{02810277-E169-4842-8266-3C7C6C8FAC7F}"/>
          </ac:spMkLst>
        </pc:spChg>
        <pc:spChg chg="mod">
          <ac:chgData name="Andrew James Otis" userId="223cfd9a52ebf69c" providerId="LiveId" clId="{ECCF4AA5-35D2-46B8-AF46-5CA784643667}" dt="2020-12-01T20:30:01.440" v="8040" actId="20577"/>
          <ac:spMkLst>
            <pc:docMk/>
            <pc:sldMk cId="807944356" sldId="257"/>
            <ac:spMk id="3" creationId="{AA3E6C3F-7C31-4BAC-AC16-5BCD05B381E1}"/>
          </ac:spMkLst>
        </pc:spChg>
        <pc:spChg chg="add mod">
          <ac:chgData name="Andrew James Otis" userId="223cfd9a52ebf69c" providerId="LiveId" clId="{ECCF4AA5-35D2-46B8-AF46-5CA784643667}" dt="2020-12-03T19:38:23.734" v="12078" actId="20577"/>
          <ac:spMkLst>
            <pc:docMk/>
            <pc:sldMk cId="807944356" sldId="257"/>
            <ac:spMk id="6" creationId="{28758277-54F8-45D2-BFF5-B36C068D8EE5}"/>
          </ac:spMkLst>
        </pc:spChg>
        <pc:spChg chg="add">
          <ac:chgData name="Andrew James Otis" userId="223cfd9a52ebf69c" providerId="LiveId" clId="{ECCF4AA5-35D2-46B8-AF46-5CA784643667}" dt="2020-12-01T18:12:05.480" v="784" actId="26606"/>
          <ac:spMkLst>
            <pc:docMk/>
            <pc:sldMk cId="807944356" sldId="257"/>
            <ac:spMk id="8" creationId="{4351DFE5-F63D-4BE0-BDA9-E3EB88F01AA5}"/>
          </ac:spMkLst>
        </pc:spChg>
        <pc:picChg chg="add">
          <ac:chgData name="Andrew James Otis" userId="223cfd9a52ebf69c" providerId="LiveId" clId="{ECCF4AA5-35D2-46B8-AF46-5CA784643667}" dt="2020-12-01T18:12:05.480" v="784" actId="26606"/>
          <ac:picMkLst>
            <pc:docMk/>
            <pc:sldMk cId="807944356" sldId="257"/>
            <ac:picMk id="10" creationId="{3AA16612-ACD2-4A16-8F2B-4514FD6BF28F}"/>
          </ac:picMkLst>
        </pc:picChg>
      </pc:sldChg>
      <pc:sldChg chg="new del">
        <pc:chgData name="Andrew James Otis" userId="223cfd9a52ebf69c" providerId="LiveId" clId="{ECCF4AA5-35D2-46B8-AF46-5CA784643667}" dt="2020-12-01T18:12:48.122" v="787" actId="2696"/>
        <pc:sldMkLst>
          <pc:docMk/>
          <pc:sldMk cId="30883666" sldId="258"/>
        </pc:sldMkLst>
      </pc:sldChg>
      <pc:sldChg chg="addSp modSp new mod setBg">
        <pc:chgData name="Andrew James Otis" userId="223cfd9a52ebf69c" providerId="LiveId" clId="{ECCF4AA5-35D2-46B8-AF46-5CA784643667}" dt="2020-12-03T20:32:41.323" v="13951" actId="20577"/>
        <pc:sldMkLst>
          <pc:docMk/>
          <pc:sldMk cId="1113844467" sldId="258"/>
        </pc:sldMkLst>
        <pc:spChg chg="mod">
          <ac:chgData name="Andrew James Otis" userId="223cfd9a52ebf69c" providerId="LiveId" clId="{ECCF4AA5-35D2-46B8-AF46-5CA784643667}" dt="2020-12-01T18:18:55.216" v="823" actId="20577"/>
          <ac:spMkLst>
            <pc:docMk/>
            <pc:sldMk cId="1113844467" sldId="258"/>
            <ac:spMk id="2" creationId="{7201372F-8F03-4870-9A75-4B7E73F851E8}"/>
          </ac:spMkLst>
        </pc:spChg>
        <pc:spChg chg="mod">
          <ac:chgData name="Andrew James Otis" userId="223cfd9a52ebf69c" providerId="LiveId" clId="{ECCF4AA5-35D2-46B8-AF46-5CA784643667}" dt="2020-12-01T18:34:05.321" v="998" actId="14100"/>
          <ac:spMkLst>
            <pc:docMk/>
            <pc:sldMk cId="1113844467" sldId="258"/>
            <ac:spMk id="3" creationId="{7E9E6DED-146B-4C5A-83DF-A6C0EEA49A3F}"/>
          </ac:spMkLst>
        </pc:spChg>
        <pc:spChg chg="add mod">
          <ac:chgData name="Andrew James Otis" userId="223cfd9a52ebf69c" providerId="LiveId" clId="{ECCF4AA5-35D2-46B8-AF46-5CA784643667}" dt="2020-12-03T20:32:41.323" v="13951" actId="20577"/>
          <ac:spMkLst>
            <pc:docMk/>
            <pc:sldMk cId="1113844467" sldId="258"/>
            <ac:spMk id="6" creationId="{3ACD4E4E-6C3A-40F2-A7B6-343ED5FDE655}"/>
          </ac:spMkLst>
        </pc:spChg>
        <pc:spChg chg="add">
          <ac:chgData name="Andrew James Otis" userId="223cfd9a52ebf69c" providerId="LiveId" clId="{ECCF4AA5-35D2-46B8-AF46-5CA784643667}" dt="2020-12-01T18:12:53.907" v="789" actId="26606"/>
          <ac:spMkLst>
            <pc:docMk/>
            <pc:sldMk cId="1113844467" sldId="258"/>
            <ac:spMk id="8" creationId="{4351DFE5-F63D-4BE0-BDA9-E3EB88F01AA5}"/>
          </ac:spMkLst>
        </pc:spChg>
        <pc:picChg chg="add">
          <ac:chgData name="Andrew James Otis" userId="223cfd9a52ebf69c" providerId="LiveId" clId="{ECCF4AA5-35D2-46B8-AF46-5CA784643667}" dt="2020-12-01T18:12:53.907" v="789" actId="26606"/>
          <ac:picMkLst>
            <pc:docMk/>
            <pc:sldMk cId="1113844467" sldId="258"/>
            <ac:picMk id="10" creationId="{3AA16612-ACD2-4A16-8F2B-4514FD6BF28F}"/>
          </ac:picMkLst>
        </pc:picChg>
      </pc:sldChg>
      <pc:sldChg chg="addSp delSp modSp new mod setBg setClrOvrMap modNotesTx">
        <pc:chgData name="Andrew James Otis" userId="223cfd9a52ebf69c" providerId="LiveId" clId="{ECCF4AA5-35D2-46B8-AF46-5CA784643667}" dt="2020-12-03T20:31:21.005" v="13939" actId="20577"/>
        <pc:sldMkLst>
          <pc:docMk/>
          <pc:sldMk cId="3370414164" sldId="259"/>
        </pc:sldMkLst>
        <pc:spChg chg="mod">
          <ac:chgData name="Andrew James Otis" userId="223cfd9a52ebf69c" providerId="LiveId" clId="{ECCF4AA5-35D2-46B8-AF46-5CA784643667}" dt="2020-12-01T19:55:18.554" v="5808" actId="113"/>
          <ac:spMkLst>
            <pc:docMk/>
            <pc:sldMk cId="3370414164" sldId="259"/>
            <ac:spMk id="2" creationId="{8725D46C-C983-4B06-A34E-D26F7155562C}"/>
          </ac:spMkLst>
        </pc:spChg>
        <pc:spChg chg="del mod">
          <ac:chgData name="Andrew James Otis" userId="223cfd9a52ebf69c" providerId="LiveId" clId="{ECCF4AA5-35D2-46B8-AF46-5CA784643667}" dt="2020-12-01T18:31:53.901" v="958" actId="478"/>
          <ac:spMkLst>
            <pc:docMk/>
            <pc:sldMk cId="3370414164" sldId="259"/>
            <ac:spMk id="3" creationId="{7FF41B45-BE34-47FB-8385-64761EBEB2F7}"/>
          </ac:spMkLst>
        </pc:spChg>
        <pc:spChg chg="add del mod">
          <ac:chgData name="Andrew James Otis" userId="223cfd9a52ebf69c" providerId="LiveId" clId="{ECCF4AA5-35D2-46B8-AF46-5CA784643667}" dt="2020-12-01T18:32:43.569" v="972"/>
          <ac:spMkLst>
            <pc:docMk/>
            <pc:sldMk cId="3370414164" sldId="259"/>
            <ac:spMk id="4" creationId="{078CD122-54D7-41F7-83BD-76ED58CB72E8}"/>
          </ac:spMkLst>
        </pc:spChg>
        <pc:spChg chg="add mod">
          <ac:chgData name="Andrew James Otis" userId="223cfd9a52ebf69c" providerId="LiveId" clId="{ECCF4AA5-35D2-46B8-AF46-5CA784643667}" dt="2020-12-01T20:29:50.188" v="8032" actId="5793"/>
          <ac:spMkLst>
            <pc:docMk/>
            <pc:sldMk cId="3370414164" sldId="259"/>
            <ac:spMk id="5" creationId="{58AB965D-3C80-4EF6-BCF3-72C4C9359FE4}"/>
          </ac:spMkLst>
        </pc:spChg>
        <pc:spChg chg="add mod">
          <ac:chgData name="Andrew James Otis" userId="223cfd9a52ebf69c" providerId="LiveId" clId="{ECCF4AA5-35D2-46B8-AF46-5CA784643667}" dt="2020-12-01T18:52:10.637" v="1966" actId="1076"/>
          <ac:spMkLst>
            <pc:docMk/>
            <pc:sldMk cId="3370414164" sldId="259"/>
            <ac:spMk id="7" creationId="{D1CE89F6-565F-433E-94FB-F92CD87D2134}"/>
          </ac:spMkLst>
        </pc:spChg>
        <pc:spChg chg="add del">
          <ac:chgData name="Andrew James Otis" userId="223cfd9a52ebf69c" providerId="LiveId" clId="{ECCF4AA5-35D2-46B8-AF46-5CA784643667}" dt="2020-12-01T18:48:37.187" v="1958" actId="26606"/>
          <ac:spMkLst>
            <pc:docMk/>
            <pc:sldMk cId="3370414164" sldId="259"/>
            <ac:spMk id="8" creationId="{3B854194-185D-494D-905C-7C7CB2E30F6E}"/>
          </ac:spMkLst>
        </pc:spChg>
        <pc:spChg chg="add mod ord">
          <ac:chgData name="Andrew James Otis" userId="223cfd9a52ebf69c" providerId="LiveId" clId="{ECCF4AA5-35D2-46B8-AF46-5CA784643667}" dt="2020-12-01T18:48:37.187" v="1958" actId="26606"/>
          <ac:spMkLst>
            <pc:docMk/>
            <pc:sldMk cId="3370414164" sldId="259"/>
            <ac:spMk id="9" creationId="{4CB618BA-2E16-4EE8-977F-C8FB6BBCE9BD}"/>
          </ac:spMkLst>
        </pc:spChg>
        <pc:spChg chg="add del">
          <ac:chgData name="Andrew James Otis" userId="223cfd9a52ebf69c" providerId="LiveId" clId="{ECCF4AA5-35D2-46B8-AF46-5CA784643667}" dt="2020-12-01T18:48:37.187" v="1958" actId="26606"/>
          <ac:spMkLst>
            <pc:docMk/>
            <pc:sldMk cId="3370414164" sldId="259"/>
            <ac:spMk id="10" creationId="{B4F5FA0D-0104-4987-8241-EFF7C85B88DE}"/>
          </ac:spMkLst>
        </pc:spChg>
        <pc:spChg chg="add del">
          <ac:chgData name="Andrew James Otis" userId="223cfd9a52ebf69c" providerId="LiveId" clId="{ECCF4AA5-35D2-46B8-AF46-5CA784643667}" dt="2020-12-01T18:48:32.055" v="1955" actId="26606"/>
          <ac:spMkLst>
            <pc:docMk/>
            <pc:sldMk cId="3370414164" sldId="259"/>
            <ac:spMk id="17" creationId="{3CD9DF72-87A3-404E-A828-84CBF11A8303}"/>
          </ac:spMkLst>
        </pc:spChg>
        <pc:spChg chg="add del">
          <ac:chgData name="Andrew James Otis" userId="223cfd9a52ebf69c" providerId="LiveId" clId="{ECCF4AA5-35D2-46B8-AF46-5CA784643667}" dt="2020-12-01T18:48:37.175" v="1957" actId="26606"/>
          <ac:spMkLst>
            <pc:docMk/>
            <pc:sldMk cId="3370414164" sldId="259"/>
            <ac:spMk id="21" creationId="{55D4142C-5077-457F-A6AD-3FECFDB39685}"/>
          </ac:spMkLst>
        </pc:spChg>
        <pc:spChg chg="add del">
          <ac:chgData name="Andrew James Otis" userId="223cfd9a52ebf69c" providerId="LiveId" clId="{ECCF4AA5-35D2-46B8-AF46-5CA784643667}" dt="2020-12-01T18:48:37.175" v="1957" actId="26606"/>
          <ac:spMkLst>
            <pc:docMk/>
            <pc:sldMk cId="3370414164" sldId="259"/>
            <ac:spMk id="22" creationId="{9AA72BD9-2C5A-4EDC-931F-5AA08EACA0F3}"/>
          </ac:spMkLst>
        </pc:spChg>
        <pc:spChg chg="add del">
          <ac:chgData name="Andrew James Otis" userId="223cfd9a52ebf69c" providerId="LiveId" clId="{ECCF4AA5-35D2-46B8-AF46-5CA784643667}" dt="2020-12-01T18:48:37.175" v="1957" actId="26606"/>
          <ac:spMkLst>
            <pc:docMk/>
            <pc:sldMk cId="3370414164" sldId="259"/>
            <ac:spMk id="23" creationId="{7A5F0580-5EE9-419F-96EE-B6529EF6E7D0}"/>
          </ac:spMkLst>
        </pc:spChg>
        <pc:spChg chg="add del">
          <ac:chgData name="Andrew James Otis" userId="223cfd9a52ebf69c" providerId="LiveId" clId="{ECCF4AA5-35D2-46B8-AF46-5CA784643667}" dt="2020-12-01T18:48:37.175" v="1957" actId="26606"/>
          <ac:spMkLst>
            <pc:docMk/>
            <pc:sldMk cId="3370414164" sldId="259"/>
            <ac:spMk id="24" creationId="{DD3981AC-7B61-4947-BCF3-F7AA7FA385B9}"/>
          </ac:spMkLst>
        </pc:spChg>
        <pc:spChg chg="add">
          <ac:chgData name="Andrew James Otis" userId="223cfd9a52ebf69c" providerId="LiveId" clId="{ECCF4AA5-35D2-46B8-AF46-5CA784643667}" dt="2020-12-01T18:48:37.187" v="1958" actId="26606"/>
          <ac:spMkLst>
            <pc:docMk/>
            <pc:sldMk cId="3370414164" sldId="259"/>
            <ac:spMk id="25" creationId="{C13237C8-E62C-4F0D-A318-BD6FB6C2D138}"/>
          </ac:spMkLst>
        </pc:spChg>
        <pc:spChg chg="add">
          <ac:chgData name="Andrew James Otis" userId="223cfd9a52ebf69c" providerId="LiveId" clId="{ECCF4AA5-35D2-46B8-AF46-5CA784643667}" dt="2020-12-01T18:48:37.187" v="1958" actId="26606"/>
          <ac:spMkLst>
            <pc:docMk/>
            <pc:sldMk cId="3370414164" sldId="259"/>
            <ac:spMk id="26" creationId="{201CC55D-ED54-4C5C-95E6-10947BD1103B}"/>
          </ac:spMkLst>
        </pc:spChg>
        <pc:spChg chg="add">
          <ac:chgData name="Andrew James Otis" userId="223cfd9a52ebf69c" providerId="LiveId" clId="{ECCF4AA5-35D2-46B8-AF46-5CA784643667}" dt="2020-12-01T18:48:37.187" v="1958" actId="26606"/>
          <ac:spMkLst>
            <pc:docMk/>
            <pc:sldMk cId="3370414164" sldId="259"/>
            <ac:spMk id="27" creationId="{19C9EAEA-39D0-4B0E-A0EB-51E7B26740B1}"/>
          </ac:spMkLst>
        </pc:spChg>
        <pc:spChg chg="add">
          <ac:chgData name="Andrew James Otis" userId="223cfd9a52ebf69c" providerId="LiveId" clId="{ECCF4AA5-35D2-46B8-AF46-5CA784643667}" dt="2020-12-01T18:48:37.187" v="1958" actId="26606"/>
          <ac:spMkLst>
            <pc:docMk/>
            <pc:sldMk cId="3370414164" sldId="259"/>
            <ac:spMk id="30" creationId="{3873B707-463F-40B0-8227-E8CC6C67EB25}"/>
          </ac:spMkLst>
        </pc:spChg>
        <pc:grpChg chg="add">
          <ac:chgData name="Andrew James Otis" userId="223cfd9a52ebf69c" providerId="LiveId" clId="{ECCF4AA5-35D2-46B8-AF46-5CA784643667}" dt="2020-12-01T18:48:37.187" v="1958" actId="26606"/>
          <ac:grpSpMkLst>
            <pc:docMk/>
            <pc:sldMk cId="3370414164" sldId="259"/>
            <ac:grpSpMk id="28" creationId="{1DE889C7-FAD6-4397-98E2-05D503484459}"/>
          </ac:grpSpMkLst>
        </pc:grpChg>
        <pc:picChg chg="add mod ord">
          <ac:chgData name="Andrew James Otis" userId="223cfd9a52ebf69c" providerId="LiveId" clId="{ECCF4AA5-35D2-46B8-AF46-5CA784643667}" dt="2020-12-01T18:48:37.187" v="1958" actId="26606"/>
          <ac:picMkLst>
            <pc:docMk/>
            <pc:sldMk cId="3370414164" sldId="259"/>
            <ac:picMk id="6" creationId="{312DEA93-878E-40A0-855A-7BE9264A98E9}"/>
          </ac:picMkLst>
        </pc:picChg>
        <pc:picChg chg="add del">
          <ac:chgData name="Andrew James Otis" userId="223cfd9a52ebf69c" providerId="LiveId" clId="{ECCF4AA5-35D2-46B8-AF46-5CA784643667}" dt="2020-12-01T18:48:37.187" v="1958" actId="26606"/>
          <ac:picMkLst>
            <pc:docMk/>
            <pc:sldMk cId="3370414164" sldId="259"/>
            <ac:picMk id="12" creationId="{2897127E-6CEF-446C-BE87-93B7C46E49D1}"/>
          </ac:picMkLst>
        </pc:picChg>
        <pc:cxnChg chg="add del">
          <ac:chgData name="Andrew James Otis" userId="223cfd9a52ebf69c" providerId="LiveId" clId="{ECCF4AA5-35D2-46B8-AF46-5CA784643667}" dt="2020-12-01T18:48:32.055" v="1955" actId="26606"/>
          <ac:cxnSpMkLst>
            <pc:docMk/>
            <pc:sldMk cId="3370414164" sldId="259"/>
            <ac:cxnSpMk id="19" creationId="{20E3A342-4D61-4E3F-AF90-1AB42AEB96CC}"/>
          </ac:cxnSpMkLst>
        </pc:cxnChg>
      </pc:sldChg>
      <pc:sldChg chg="addSp delSp modSp new mod setBg modNotesTx">
        <pc:chgData name="Andrew James Otis" userId="223cfd9a52ebf69c" providerId="LiveId" clId="{ECCF4AA5-35D2-46B8-AF46-5CA784643667}" dt="2020-12-03T20:27:49.773" v="13907" actId="1076"/>
        <pc:sldMkLst>
          <pc:docMk/>
          <pc:sldMk cId="4278024290" sldId="260"/>
        </pc:sldMkLst>
        <pc:spChg chg="del">
          <ac:chgData name="Andrew James Otis" userId="223cfd9a52ebf69c" providerId="LiveId" clId="{ECCF4AA5-35D2-46B8-AF46-5CA784643667}" dt="2020-12-01T18:54:05.479" v="1968" actId="478"/>
          <ac:spMkLst>
            <pc:docMk/>
            <pc:sldMk cId="4278024290" sldId="260"/>
            <ac:spMk id="2" creationId="{416FF5F9-E81C-4DD8-9857-896A19F64FC3}"/>
          </ac:spMkLst>
        </pc:spChg>
        <pc:spChg chg="add del mod">
          <ac:chgData name="Andrew James Otis" userId="223cfd9a52ebf69c" providerId="LiveId" clId="{ECCF4AA5-35D2-46B8-AF46-5CA784643667}" dt="2020-12-01T18:55:48.570" v="1991" actId="26606"/>
          <ac:spMkLst>
            <pc:docMk/>
            <pc:sldMk cId="4278024290" sldId="260"/>
            <ac:spMk id="3" creationId="{843141A3-5B34-4FB6-92C7-BEA9CB67F096}"/>
          </ac:spMkLst>
        </pc:spChg>
        <pc:spChg chg="add del mod">
          <ac:chgData name="Andrew James Otis" userId="223cfd9a52ebf69c" providerId="LiveId" clId="{ECCF4AA5-35D2-46B8-AF46-5CA784643667}" dt="2020-12-01T18:55:17.493" v="1981" actId="478"/>
          <ac:spMkLst>
            <pc:docMk/>
            <pc:sldMk cId="4278024290" sldId="260"/>
            <ac:spMk id="7" creationId="{FACAED54-C794-4F9D-8150-AFB04EDECF81}"/>
          </ac:spMkLst>
        </pc:spChg>
        <pc:spChg chg="add">
          <ac:chgData name="Andrew James Otis" userId="223cfd9a52ebf69c" providerId="LiveId" clId="{ECCF4AA5-35D2-46B8-AF46-5CA784643667}" dt="2020-12-01T18:55:48.570" v="1991" actId="26606"/>
          <ac:spMkLst>
            <pc:docMk/>
            <pc:sldMk cId="4278024290" sldId="260"/>
            <ac:spMk id="9" creationId="{74426AB7-D619-4515-962A-BC83909EC015}"/>
          </ac:spMkLst>
        </pc:spChg>
        <pc:spChg chg="add del">
          <ac:chgData name="Andrew James Otis" userId="223cfd9a52ebf69c" providerId="LiveId" clId="{ECCF4AA5-35D2-46B8-AF46-5CA784643667}" dt="2020-12-01T18:55:18.228" v="1983" actId="26606"/>
          <ac:spMkLst>
            <pc:docMk/>
            <pc:sldMk cId="4278024290" sldId="260"/>
            <ac:spMk id="10" creationId="{74426AB7-D619-4515-962A-BC83909EC015}"/>
          </ac:spMkLst>
        </pc:spChg>
        <pc:spChg chg="add del">
          <ac:chgData name="Andrew James Otis" userId="223cfd9a52ebf69c" providerId="LiveId" clId="{ECCF4AA5-35D2-46B8-AF46-5CA784643667}" dt="2020-12-03T19:41:23.843" v="12152" actId="22"/>
          <ac:spMkLst>
            <pc:docMk/>
            <pc:sldMk cId="4278024290" sldId="260"/>
            <ac:spMk id="10" creationId="{8509F618-B9CC-4177-9EC7-A7227970E404}"/>
          </ac:spMkLst>
        </pc:spChg>
        <pc:spChg chg="add">
          <ac:chgData name="Andrew James Otis" userId="223cfd9a52ebf69c" providerId="LiveId" clId="{ECCF4AA5-35D2-46B8-AF46-5CA784643667}" dt="2020-12-01T18:55:48.570" v="1991" actId="26606"/>
          <ac:spMkLst>
            <pc:docMk/>
            <pc:sldMk cId="4278024290" sldId="260"/>
            <ac:spMk id="11" creationId="{DE47DF98-723F-4AAC-ABCF-CACBC438F78F}"/>
          </ac:spMkLst>
        </pc:spChg>
        <pc:spChg chg="add del">
          <ac:chgData name="Andrew James Otis" userId="223cfd9a52ebf69c" providerId="LiveId" clId="{ECCF4AA5-35D2-46B8-AF46-5CA784643667}" dt="2020-12-01T18:55:18.228" v="1983" actId="26606"/>
          <ac:spMkLst>
            <pc:docMk/>
            <pc:sldMk cId="4278024290" sldId="260"/>
            <ac:spMk id="12" creationId="{DE47DF98-723F-4AAC-ABCF-CACBC438F78F}"/>
          </ac:spMkLst>
        </pc:spChg>
        <pc:spChg chg="add mod">
          <ac:chgData name="Andrew James Otis" userId="223cfd9a52ebf69c" providerId="LiveId" clId="{ECCF4AA5-35D2-46B8-AF46-5CA784643667}" dt="2020-12-03T19:42:35.729" v="12185" actId="2711"/>
          <ac:spMkLst>
            <pc:docMk/>
            <pc:sldMk cId="4278024290" sldId="260"/>
            <ac:spMk id="12" creationId="{F621C02C-F4DF-4CB6-9BAB-815611880992}"/>
          </ac:spMkLst>
        </pc:spChg>
        <pc:spChg chg="add mod">
          <ac:chgData name="Andrew James Otis" userId="223cfd9a52ebf69c" providerId="LiveId" clId="{ECCF4AA5-35D2-46B8-AF46-5CA784643667}" dt="2020-12-03T20:27:44.438" v="13905" actId="1076"/>
          <ac:spMkLst>
            <pc:docMk/>
            <pc:sldMk cId="4278024290" sldId="260"/>
            <ac:spMk id="16" creationId="{B3C43554-128F-45AE-9C4F-37449148460F}"/>
          </ac:spMkLst>
        </pc:spChg>
        <pc:spChg chg="add mod">
          <ac:chgData name="Andrew James Otis" userId="223cfd9a52ebf69c" providerId="LiveId" clId="{ECCF4AA5-35D2-46B8-AF46-5CA784643667}" dt="2020-12-03T19:38:42.443" v="12083" actId="20577"/>
          <ac:spMkLst>
            <pc:docMk/>
            <pc:sldMk cId="4278024290" sldId="260"/>
            <ac:spMk id="20" creationId="{FDA26BD7-53E3-4C9D-A48D-D963DEBA233C}"/>
          </ac:spMkLst>
        </pc:spChg>
        <pc:picChg chg="add del mod">
          <ac:chgData name="Andrew James Otis" userId="223cfd9a52ebf69c" providerId="LiveId" clId="{ECCF4AA5-35D2-46B8-AF46-5CA784643667}" dt="2020-12-01T18:54:16.598" v="1971" actId="478"/>
          <ac:picMkLst>
            <pc:docMk/>
            <pc:sldMk cId="4278024290" sldId="260"/>
            <ac:picMk id="4" creationId="{35709A27-C853-4FC5-A169-F570C2661EE9}"/>
          </ac:picMkLst>
        </pc:picChg>
        <pc:picChg chg="add del mod">
          <ac:chgData name="Andrew James Otis" userId="223cfd9a52ebf69c" providerId="LiveId" clId="{ECCF4AA5-35D2-46B8-AF46-5CA784643667}" dt="2020-12-01T18:55:50.710" v="1992" actId="478"/>
          <ac:picMkLst>
            <pc:docMk/>
            <pc:sldMk cId="4278024290" sldId="260"/>
            <ac:picMk id="5" creationId="{37A9CD21-5334-498E-BDA6-B00DA9002FF4}"/>
          </ac:picMkLst>
        </pc:picChg>
        <pc:picChg chg="add del mod">
          <ac:chgData name="Andrew James Otis" userId="223cfd9a52ebf69c" providerId="LiveId" clId="{ECCF4AA5-35D2-46B8-AF46-5CA784643667}" dt="2020-12-01T18:55:16.958" v="1980"/>
          <ac:picMkLst>
            <pc:docMk/>
            <pc:sldMk cId="4278024290" sldId="260"/>
            <ac:picMk id="8" creationId="{3481D8FA-2982-403F-BA51-D782BE22FDDC}"/>
          </ac:picMkLst>
        </pc:picChg>
        <pc:picChg chg="add del">
          <ac:chgData name="Andrew James Otis" userId="223cfd9a52ebf69c" providerId="LiveId" clId="{ECCF4AA5-35D2-46B8-AF46-5CA784643667}" dt="2020-12-01T18:55:54.599" v="1994"/>
          <ac:picMkLst>
            <pc:docMk/>
            <pc:sldMk cId="4278024290" sldId="260"/>
            <ac:picMk id="17" creationId="{70C0854C-4284-44B3-B33F-9CC458872E46}"/>
          </ac:picMkLst>
        </pc:picChg>
        <pc:picChg chg="add mod">
          <ac:chgData name="Andrew James Otis" userId="223cfd9a52ebf69c" providerId="LiveId" clId="{ECCF4AA5-35D2-46B8-AF46-5CA784643667}" dt="2020-12-03T20:27:49.773" v="13907" actId="1076"/>
          <ac:picMkLst>
            <pc:docMk/>
            <pc:sldMk cId="4278024290" sldId="260"/>
            <ac:picMk id="18" creationId="{A44BB2F9-629F-48DB-9D68-704E3DFBFA53}"/>
          </ac:picMkLst>
        </pc:picChg>
        <pc:picChg chg="add mod">
          <ac:chgData name="Andrew James Otis" userId="223cfd9a52ebf69c" providerId="LiveId" clId="{ECCF4AA5-35D2-46B8-AF46-5CA784643667}" dt="2020-12-03T20:27:46.424" v="13906" actId="1076"/>
          <ac:picMkLst>
            <pc:docMk/>
            <pc:sldMk cId="4278024290" sldId="260"/>
            <ac:picMk id="19" creationId="{CD0E6542-C7DB-45B6-905B-FEC8F325F713}"/>
          </ac:picMkLst>
        </pc:picChg>
        <pc:cxnChg chg="add">
          <ac:chgData name="Andrew James Otis" userId="223cfd9a52ebf69c" providerId="LiveId" clId="{ECCF4AA5-35D2-46B8-AF46-5CA784643667}" dt="2020-12-01T18:55:48.570" v="1991" actId="26606"/>
          <ac:cxnSpMkLst>
            <pc:docMk/>
            <pc:sldMk cId="4278024290" sldId="260"/>
            <ac:cxnSpMk id="13" creationId="{EA29FC7C-9308-4FDE-8DCA-405668055B0F}"/>
          </ac:cxnSpMkLst>
        </pc:cxnChg>
        <pc:cxnChg chg="add del">
          <ac:chgData name="Andrew James Otis" userId="223cfd9a52ebf69c" providerId="LiveId" clId="{ECCF4AA5-35D2-46B8-AF46-5CA784643667}" dt="2020-12-01T18:55:18.228" v="1983" actId="26606"/>
          <ac:cxnSpMkLst>
            <pc:docMk/>
            <pc:sldMk cId="4278024290" sldId="260"/>
            <ac:cxnSpMk id="14" creationId="{EA29FC7C-9308-4FDE-8DCA-405668055B0F}"/>
          </ac:cxnSpMkLst>
        </pc:cxnChg>
      </pc:sldChg>
      <pc:sldChg chg="addSp delSp modSp new mod ord setBg modNotesTx">
        <pc:chgData name="Andrew James Otis" userId="223cfd9a52ebf69c" providerId="LiveId" clId="{ECCF4AA5-35D2-46B8-AF46-5CA784643667}" dt="2020-12-03T20:27:31.357" v="13902" actId="404"/>
        <pc:sldMkLst>
          <pc:docMk/>
          <pc:sldMk cId="3235178071" sldId="261"/>
        </pc:sldMkLst>
        <pc:spChg chg="add mod">
          <ac:chgData name="Andrew James Otis" userId="223cfd9a52ebf69c" providerId="LiveId" clId="{ECCF4AA5-35D2-46B8-AF46-5CA784643667}" dt="2020-12-03T19:42:40.970" v="12186" actId="2711"/>
          <ac:spMkLst>
            <pc:docMk/>
            <pc:sldMk cId="3235178071" sldId="261"/>
            <ac:spMk id="2" creationId="{B83725F9-F823-4813-BA78-68ED5D78FA3A}"/>
          </ac:spMkLst>
        </pc:spChg>
        <pc:spChg chg="del">
          <ac:chgData name="Andrew James Otis" userId="223cfd9a52ebf69c" providerId="LiveId" clId="{ECCF4AA5-35D2-46B8-AF46-5CA784643667}" dt="2020-12-01T19:07:32.231" v="2876" actId="478"/>
          <ac:spMkLst>
            <pc:docMk/>
            <pc:sldMk cId="3235178071" sldId="261"/>
            <ac:spMk id="2" creationId="{F3439D3D-C16B-4A8A-A4AA-64547EABAB3A}"/>
          </ac:spMkLst>
        </pc:spChg>
        <pc:spChg chg="del mod">
          <ac:chgData name="Andrew James Otis" userId="223cfd9a52ebf69c" providerId="LiveId" clId="{ECCF4AA5-35D2-46B8-AF46-5CA784643667}" dt="2020-12-01T19:08:05.985" v="2880" actId="26606"/>
          <ac:spMkLst>
            <pc:docMk/>
            <pc:sldMk cId="3235178071" sldId="261"/>
            <ac:spMk id="3" creationId="{46506A1C-7D05-407F-9C7A-E9DC14AA3DAE}"/>
          </ac:spMkLst>
        </pc:spChg>
        <pc:spChg chg="add mod">
          <ac:chgData name="Andrew James Otis" userId="223cfd9a52ebf69c" providerId="LiveId" clId="{ECCF4AA5-35D2-46B8-AF46-5CA784643667}" dt="2020-12-03T20:27:31.357" v="13902" actId="404"/>
          <ac:spMkLst>
            <pc:docMk/>
            <pc:sldMk cId="3235178071" sldId="261"/>
            <ac:spMk id="6" creationId="{06167EA9-38FF-41FF-8E1E-7067466D46A6}"/>
          </ac:spMkLst>
        </pc:spChg>
        <pc:spChg chg="add">
          <ac:chgData name="Andrew James Otis" userId="223cfd9a52ebf69c" providerId="LiveId" clId="{ECCF4AA5-35D2-46B8-AF46-5CA784643667}" dt="2020-12-01T19:08:05.985" v="2880" actId="26606"/>
          <ac:spMkLst>
            <pc:docMk/>
            <pc:sldMk cId="3235178071" sldId="261"/>
            <ac:spMk id="9" creationId="{74426AB7-D619-4515-962A-BC83909EC015}"/>
          </ac:spMkLst>
        </pc:spChg>
        <pc:spChg chg="add">
          <ac:chgData name="Andrew James Otis" userId="223cfd9a52ebf69c" providerId="LiveId" clId="{ECCF4AA5-35D2-46B8-AF46-5CA784643667}" dt="2020-12-01T19:08:05.985" v="2880" actId="26606"/>
          <ac:spMkLst>
            <pc:docMk/>
            <pc:sldMk cId="3235178071" sldId="261"/>
            <ac:spMk id="11" creationId="{DE47DF98-723F-4AAC-ABCF-CACBC438F78F}"/>
          </ac:spMkLst>
        </pc:spChg>
        <pc:spChg chg="add mod">
          <ac:chgData name="Andrew James Otis" userId="223cfd9a52ebf69c" providerId="LiveId" clId="{ECCF4AA5-35D2-46B8-AF46-5CA784643667}" dt="2020-12-01T19:22:33.232" v="3910" actId="20577"/>
          <ac:spMkLst>
            <pc:docMk/>
            <pc:sldMk cId="3235178071" sldId="261"/>
            <ac:spMk id="12" creationId="{4FA4EA50-7DFC-4957-9F5A-5E53760DB437}"/>
          </ac:spMkLst>
        </pc:spChg>
        <pc:picChg chg="add del mod">
          <ac:chgData name="Andrew James Otis" userId="223cfd9a52ebf69c" providerId="LiveId" clId="{ECCF4AA5-35D2-46B8-AF46-5CA784643667}" dt="2020-12-01T19:08:09.803" v="2881" actId="21"/>
          <ac:picMkLst>
            <pc:docMk/>
            <pc:sldMk cId="3235178071" sldId="261"/>
            <ac:picMk id="4" creationId="{DC79B7FD-6614-4925-85ED-5C676A93CA9D}"/>
          </ac:picMkLst>
        </pc:picChg>
        <pc:picChg chg="add mod">
          <ac:chgData name="Andrew James Otis" userId="223cfd9a52ebf69c" providerId="LiveId" clId="{ECCF4AA5-35D2-46B8-AF46-5CA784643667}" dt="2020-12-03T18:17:21.351" v="10413" actId="1076"/>
          <ac:picMkLst>
            <pc:docMk/>
            <pc:sldMk cId="3235178071" sldId="261"/>
            <ac:picMk id="7" creationId="{D7B2B7CB-5780-48CD-BA84-93DE961CAB82}"/>
          </ac:picMkLst>
        </pc:picChg>
        <pc:cxnChg chg="add">
          <ac:chgData name="Andrew James Otis" userId="223cfd9a52ebf69c" providerId="LiveId" clId="{ECCF4AA5-35D2-46B8-AF46-5CA784643667}" dt="2020-12-01T19:08:05.985" v="2880" actId="26606"/>
          <ac:cxnSpMkLst>
            <pc:docMk/>
            <pc:sldMk cId="3235178071" sldId="261"/>
            <ac:cxnSpMk id="13" creationId="{EA29FC7C-9308-4FDE-8DCA-405668055B0F}"/>
          </ac:cxnSpMkLst>
        </pc:cxnChg>
      </pc:sldChg>
      <pc:sldChg chg="addSp delSp add del ord setBg delDesignElem">
        <pc:chgData name="Andrew James Otis" userId="223cfd9a52ebf69c" providerId="LiveId" clId="{ECCF4AA5-35D2-46B8-AF46-5CA784643667}" dt="2020-12-01T18:55:42.485" v="1989"/>
        <pc:sldMkLst>
          <pc:docMk/>
          <pc:sldMk cId="3289098302" sldId="261"/>
        </pc:sldMkLst>
        <pc:spChg chg="add del">
          <ac:chgData name="Andrew James Otis" userId="223cfd9a52ebf69c" providerId="LiveId" clId="{ECCF4AA5-35D2-46B8-AF46-5CA784643667}" dt="2020-12-01T18:55:42.485" v="1989"/>
          <ac:spMkLst>
            <pc:docMk/>
            <pc:sldMk cId="3289098302" sldId="261"/>
            <ac:spMk id="25" creationId="{C13237C8-E62C-4F0D-A318-BD6FB6C2D138}"/>
          </ac:spMkLst>
        </pc:spChg>
        <pc:spChg chg="add del">
          <ac:chgData name="Andrew James Otis" userId="223cfd9a52ebf69c" providerId="LiveId" clId="{ECCF4AA5-35D2-46B8-AF46-5CA784643667}" dt="2020-12-01T18:55:42.485" v="1989"/>
          <ac:spMkLst>
            <pc:docMk/>
            <pc:sldMk cId="3289098302" sldId="261"/>
            <ac:spMk id="26" creationId="{201CC55D-ED54-4C5C-95E6-10947BD1103B}"/>
          </ac:spMkLst>
        </pc:spChg>
        <pc:spChg chg="add del">
          <ac:chgData name="Andrew James Otis" userId="223cfd9a52ebf69c" providerId="LiveId" clId="{ECCF4AA5-35D2-46B8-AF46-5CA784643667}" dt="2020-12-01T18:55:42.485" v="1989"/>
          <ac:spMkLst>
            <pc:docMk/>
            <pc:sldMk cId="3289098302" sldId="261"/>
            <ac:spMk id="27" creationId="{19C9EAEA-39D0-4B0E-A0EB-51E7B26740B1}"/>
          </ac:spMkLst>
        </pc:spChg>
        <pc:spChg chg="add del">
          <ac:chgData name="Andrew James Otis" userId="223cfd9a52ebf69c" providerId="LiveId" clId="{ECCF4AA5-35D2-46B8-AF46-5CA784643667}" dt="2020-12-01T18:55:42.485" v="1989"/>
          <ac:spMkLst>
            <pc:docMk/>
            <pc:sldMk cId="3289098302" sldId="261"/>
            <ac:spMk id="30" creationId="{3873B707-463F-40B0-8227-E8CC6C67EB25}"/>
          </ac:spMkLst>
        </pc:spChg>
        <pc:grpChg chg="add del">
          <ac:chgData name="Andrew James Otis" userId="223cfd9a52ebf69c" providerId="LiveId" clId="{ECCF4AA5-35D2-46B8-AF46-5CA784643667}" dt="2020-12-01T18:55:42.485" v="1989"/>
          <ac:grpSpMkLst>
            <pc:docMk/>
            <pc:sldMk cId="3289098302" sldId="261"/>
            <ac:grpSpMk id="28" creationId="{1DE889C7-FAD6-4397-98E2-05D503484459}"/>
          </ac:grpSpMkLst>
        </pc:grpChg>
      </pc:sldChg>
      <pc:sldChg chg="addSp delSp modSp new mod setBg modNotesTx">
        <pc:chgData name="Andrew James Otis" userId="223cfd9a52ebf69c" providerId="LiveId" clId="{ECCF4AA5-35D2-46B8-AF46-5CA784643667}" dt="2020-12-03T20:32:34.681" v="13949" actId="20577"/>
        <pc:sldMkLst>
          <pc:docMk/>
          <pc:sldMk cId="559929814" sldId="262"/>
        </pc:sldMkLst>
        <pc:spChg chg="mod">
          <ac:chgData name="Andrew James Otis" userId="223cfd9a52ebf69c" providerId="LiveId" clId="{ECCF4AA5-35D2-46B8-AF46-5CA784643667}" dt="2020-12-01T20:28:47.002" v="8010" actId="20577"/>
          <ac:spMkLst>
            <pc:docMk/>
            <pc:sldMk cId="559929814" sldId="262"/>
            <ac:spMk id="2" creationId="{389A6114-1D84-42BC-991F-27073B49574B}"/>
          </ac:spMkLst>
        </pc:spChg>
        <pc:spChg chg="mod">
          <ac:chgData name="Andrew James Otis" userId="223cfd9a52ebf69c" providerId="LiveId" clId="{ECCF4AA5-35D2-46B8-AF46-5CA784643667}" dt="2020-12-01T19:51:42.972" v="5744" actId="20577"/>
          <ac:spMkLst>
            <pc:docMk/>
            <pc:sldMk cId="559929814" sldId="262"/>
            <ac:spMk id="3" creationId="{32D5388B-8D48-4C7E-B022-99D5DDA02601}"/>
          </ac:spMkLst>
        </pc:spChg>
        <pc:spChg chg="add del mod">
          <ac:chgData name="Andrew James Otis" userId="223cfd9a52ebf69c" providerId="LiveId" clId="{ECCF4AA5-35D2-46B8-AF46-5CA784643667}" dt="2020-12-01T20:21:03.273" v="7410" actId="478"/>
          <ac:spMkLst>
            <pc:docMk/>
            <pc:sldMk cId="559929814" sldId="262"/>
            <ac:spMk id="6" creationId="{2F743611-B756-427F-A350-C24DFE7F2BC1}"/>
          </ac:spMkLst>
        </pc:spChg>
        <pc:spChg chg="add mod">
          <ac:chgData name="Andrew James Otis" userId="223cfd9a52ebf69c" providerId="LiveId" clId="{ECCF4AA5-35D2-46B8-AF46-5CA784643667}" dt="2020-12-03T20:32:34.681" v="13949" actId="20577"/>
          <ac:spMkLst>
            <pc:docMk/>
            <pc:sldMk cId="559929814" sldId="262"/>
            <ac:spMk id="6" creationId="{DD123923-124F-4C96-944F-58371577EF00}"/>
          </ac:spMkLst>
        </pc:spChg>
        <pc:spChg chg="add">
          <ac:chgData name="Andrew James Otis" userId="223cfd9a52ebf69c" providerId="LiveId" clId="{ECCF4AA5-35D2-46B8-AF46-5CA784643667}" dt="2020-12-01T19:21:32.469" v="3860" actId="26606"/>
          <ac:spMkLst>
            <pc:docMk/>
            <pc:sldMk cId="559929814" sldId="262"/>
            <ac:spMk id="8" creationId="{4351DFE5-F63D-4BE0-BDA9-E3EB88F01AA5}"/>
          </ac:spMkLst>
        </pc:spChg>
        <pc:picChg chg="add">
          <ac:chgData name="Andrew James Otis" userId="223cfd9a52ebf69c" providerId="LiveId" clId="{ECCF4AA5-35D2-46B8-AF46-5CA784643667}" dt="2020-12-01T19:21:32.469" v="3860" actId="26606"/>
          <ac:picMkLst>
            <pc:docMk/>
            <pc:sldMk cId="559929814" sldId="262"/>
            <ac:picMk id="10" creationId="{3AA16612-ACD2-4A16-8F2B-4514FD6BF28F}"/>
          </ac:picMkLst>
        </pc:picChg>
      </pc:sldChg>
      <pc:sldChg chg="new del">
        <pc:chgData name="Andrew James Otis" userId="223cfd9a52ebf69c" providerId="LiveId" clId="{ECCF4AA5-35D2-46B8-AF46-5CA784643667}" dt="2020-12-01T20:12:51.560" v="7288" actId="2696"/>
        <pc:sldMkLst>
          <pc:docMk/>
          <pc:sldMk cId="106443152" sldId="263"/>
        </pc:sldMkLst>
      </pc:sldChg>
      <pc:sldChg chg="addSp delSp add del setBg delDesignElem">
        <pc:chgData name="Andrew James Otis" userId="223cfd9a52ebf69c" providerId="LiveId" clId="{ECCF4AA5-35D2-46B8-AF46-5CA784643667}" dt="2020-12-01T19:21:21.725" v="3859"/>
        <pc:sldMkLst>
          <pc:docMk/>
          <pc:sldMk cId="2866434557" sldId="263"/>
        </pc:sldMkLst>
        <pc:spChg chg="add del">
          <ac:chgData name="Andrew James Otis" userId="223cfd9a52ebf69c" providerId="LiveId" clId="{ECCF4AA5-35D2-46B8-AF46-5CA784643667}" dt="2020-12-01T19:21:21.725" v="3859"/>
          <ac:spMkLst>
            <pc:docMk/>
            <pc:sldMk cId="2866434557" sldId="263"/>
            <ac:spMk id="8" creationId="{4351DFE5-F63D-4BE0-BDA9-E3EB88F01AA5}"/>
          </ac:spMkLst>
        </pc:spChg>
        <pc:picChg chg="add del">
          <ac:chgData name="Andrew James Otis" userId="223cfd9a52ebf69c" providerId="LiveId" clId="{ECCF4AA5-35D2-46B8-AF46-5CA784643667}" dt="2020-12-01T19:21:21.725" v="3859"/>
          <ac:picMkLst>
            <pc:docMk/>
            <pc:sldMk cId="2866434557" sldId="263"/>
            <ac:picMk id="10" creationId="{3AA16612-ACD2-4A16-8F2B-4514FD6BF28F}"/>
          </ac:picMkLst>
        </pc:picChg>
      </pc:sldChg>
      <pc:sldChg chg="addSp delSp modSp new mod setBg modNotesTx">
        <pc:chgData name="Andrew James Otis" userId="223cfd9a52ebf69c" providerId="LiveId" clId="{ECCF4AA5-35D2-46B8-AF46-5CA784643667}" dt="2020-12-03T20:31:16.183" v="13937" actId="20577"/>
        <pc:sldMkLst>
          <pc:docMk/>
          <pc:sldMk cId="3511456372" sldId="264"/>
        </pc:sldMkLst>
        <pc:spChg chg="del">
          <ac:chgData name="Andrew James Otis" userId="223cfd9a52ebf69c" providerId="LiveId" clId="{ECCF4AA5-35D2-46B8-AF46-5CA784643667}" dt="2020-12-01T19:53:07.767" v="5747" actId="478"/>
          <ac:spMkLst>
            <pc:docMk/>
            <pc:sldMk cId="3511456372" sldId="264"/>
            <ac:spMk id="2" creationId="{F98B567E-B583-4DB7-B120-CE9231ED0ACC}"/>
          </ac:spMkLst>
        </pc:spChg>
        <pc:spChg chg="del">
          <ac:chgData name="Andrew James Otis" userId="223cfd9a52ebf69c" providerId="LiveId" clId="{ECCF4AA5-35D2-46B8-AF46-5CA784643667}" dt="2020-12-01T19:53:21.410" v="5749" actId="26606"/>
          <ac:spMkLst>
            <pc:docMk/>
            <pc:sldMk cId="3511456372" sldId="264"/>
            <ac:spMk id="3" creationId="{37D35ADE-2723-49E7-8B17-6EEA30AE4FE8}"/>
          </ac:spMkLst>
        </pc:spChg>
        <pc:spChg chg="add del mod">
          <ac:chgData name="Andrew James Otis" userId="223cfd9a52ebf69c" providerId="LiveId" clId="{ECCF4AA5-35D2-46B8-AF46-5CA784643667}" dt="2020-12-01T19:54:40.674" v="5769" actId="478"/>
          <ac:spMkLst>
            <pc:docMk/>
            <pc:sldMk cId="3511456372" sldId="264"/>
            <ac:spMk id="6" creationId="{EE8213B8-C862-4361-AE4B-5515AABED958}"/>
          </ac:spMkLst>
        </pc:spChg>
        <pc:spChg chg="add mod">
          <ac:chgData name="Andrew James Otis" userId="223cfd9a52ebf69c" providerId="LiveId" clId="{ECCF4AA5-35D2-46B8-AF46-5CA784643667}" dt="2020-12-01T20:05:32.772" v="6420" actId="1076"/>
          <ac:spMkLst>
            <pc:docMk/>
            <pc:sldMk cId="3511456372" sldId="264"/>
            <ac:spMk id="8" creationId="{495402AE-597B-4F27-9DBE-6667EDFEC185}"/>
          </ac:spMkLst>
        </pc:spChg>
        <pc:spChg chg="add del">
          <ac:chgData name="Andrew James Otis" userId="223cfd9a52ebf69c" providerId="LiveId" clId="{ECCF4AA5-35D2-46B8-AF46-5CA784643667}" dt="2020-12-01T19:53:54.709" v="5759" actId="26606"/>
          <ac:spMkLst>
            <pc:docMk/>
            <pc:sldMk cId="3511456372" sldId="264"/>
            <ac:spMk id="9" creationId="{74426AB7-D619-4515-962A-BC83909EC015}"/>
          </ac:spMkLst>
        </pc:spChg>
        <pc:spChg chg="add del">
          <ac:chgData name="Andrew James Otis" userId="223cfd9a52ebf69c" providerId="LiveId" clId="{ECCF4AA5-35D2-46B8-AF46-5CA784643667}" dt="2020-12-01T19:53:54.709" v="5759" actId="26606"/>
          <ac:spMkLst>
            <pc:docMk/>
            <pc:sldMk cId="3511456372" sldId="264"/>
            <ac:spMk id="11" creationId="{DE47DF98-723F-4AAC-ABCF-CACBC438F78F}"/>
          </ac:spMkLst>
        </pc:spChg>
        <pc:spChg chg="add mod">
          <ac:chgData name="Andrew James Otis" userId="223cfd9a52ebf69c" providerId="LiveId" clId="{ECCF4AA5-35D2-46B8-AF46-5CA784643667}" dt="2020-12-01T20:30:16.257" v="8051" actId="27636"/>
          <ac:spMkLst>
            <pc:docMk/>
            <pc:sldMk cId="3511456372" sldId="264"/>
            <ac:spMk id="12" creationId="{D0A3783A-5061-441E-B7B9-D50BF3C6BE17}"/>
          </ac:spMkLst>
        </pc:spChg>
        <pc:spChg chg="add del mod">
          <ac:chgData name="Andrew James Otis" userId="223cfd9a52ebf69c" providerId="LiveId" clId="{ECCF4AA5-35D2-46B8-AF46-5CA784643667}" dt="2020-12-01T19:57:34.965" v="5814"/>
          <ac:spMkLst>
            <pc:docMk/>
            <pc:sldMk cId="3511456372" sldId="264"/>
            <ac:spMk id="14" creationId="{A2C863E8-1FC6-446E-9949-3A0F9860BDF6}"/>
          </ac:spMkLst>
        </pc:spChg>
        <pc:spChg chg="add mod">
          <ac:chgData name="Andrew James Otis" userId="223cfd9a52ebf69c" providerId="LiveId" clId="{ECCF4AA5-35D2-46B8-AF46-5CA784643667}" dt="2020-12-03T20:28:04.810" v="13908" actId="1076"/>
          <ac:spMkLst>
            <pc:docMk/>
            <pc:sldMk cId="3511456372" sldId="264"/>
            <ac:spMk id="15" creationId="{0D86000A-5DC4-4BF1-AA10-5A9D0EB94F39}"/>
          </ac:spMkLst>
        </pc:spChg>
        <pc:spChg chg="add">
          <ac:chgData name="Andrew James Otis" userId="223cfd9a52ebf69c" providerId="LiveId" clId="{ECCF4AA5-35D2-46B8-AF46-5CA784643667}" dt="2020-12-01T19:53:54.709" v="5759" actId="26606"/>
          <ac:spMkLst>
            <pc:docMk/>
            <pc:sldMk cId="3511456372" sldId="264"/>
            <ac:spMk id="18" creationId="{201CC55D-ED54-4C5C-95E6-10947BD1103B}"/>
          </ac:spMkLst>
        </pc:spChg>
        <pc:spChg chg="add">
          <ac:chgData name="Andrew James Otis" userId="223cfd9a52ebf69c" providerId="LiveId" clId="{ECCF4AA5-35D2-46B8-AF46-5CA784643667}" dt="2020-12-01T19:53:54.709" v="5759" actId="26606"/>
          <ac:spMkLst>
            <pc:docMk/>
            <pc:sldMk cId="3511456372" sldId="264"/>
            <ac:spMk id="24" creationId="{3873B707-463F-40B0-8227-E8CC6C67EB25}"/>
          </ac:spMkLst>
        </pc:spChg>
        <pc:spChg chg="add">
          <ac:chgData name="Andrew James Otis" userId="223cfd9a52ebf69c" providerId="LiveId" clId="{ECCF4AA5-35D2-46B8-AF46-5CA784643667}" dt="2020-12-01T19:53:54.709" v="5759" actId="26606"/>
          <ac:spMkLst>
            <pc:docMk/>
            <pc:sldMk cId="3511456372" sldId="264"/>
            <ac:spMk id="26" creationId="{C13237C8-E62C-4F0D-A318-BD6FB6C2D138}"/>
          </ac:spMkLst>
        </pc:spChg>
        <pc:spChg chg="add del">
          <ac:chgData name="Andrew James Otis" userId="223cfd9a52ebf69c" providerId="LiveId" clId="{ECCF4AA5-35D2-46B8-AF46-5CA784643667}" dt="2020-12-01T20:20:23.095" v="7397" actId="22"/>
          <ac:spMkLst>
            <pc:docMk/>
            <pc:sldMk cId="3511456372" sldId="264"/>
            <ac:spMk id="27" creationId="{1908B4EF-D735-4372-97DD-CD6DA76DDEC0}"/>
          </ac:spMkLst>
        </pc:spChg>
        <pc:spChg chg="add">
          <ac:chgData name="Andrew James Otis" userId="223cfd9a52ebf69c" providerId="LiveId" clId="{ECCF4AA5-35D2-46B8-AF46-5CA784643667}" dt="2020-12-01T19:53:54.709" v="5759" actId="26606"/>
          <ac:spMkLst>
            <pc:docMk/>
            <pc:sldMk cId="3511456372" sldId="264"/>
            <ac:spMk id="28" creationId="{19C9EAEA-39D0-4B0E-A0EB-51E7B26740B1}"/>
          </ac:spMkLst>
        </pc:spChg>
        <pc:spChg chg="add mod">
          <ac:chgData name="Andrew James Otis" userId="223cfd9a52ebf69c" providerId="LiveId" clId="{ECCF4AA5-35D2-46B8-AF46-5CA784643667}" dt="2020-12-03T19:38:47.905" v="12085" actId="20577"/>
          <ac:spMkLst>
            <pc:docMk/>
            <pc:sldMk cId="3511456372" sldId="264"/>
            <ac:spMk id="29" creationId="{08D2E431-7A29-4B49-8A14-BFE37FBD49F7}"/>
          </ac:spMkLst>
        </pc:spChg>
        <pc:grpChg chg="add">
          <ac:chgData name="Andrew James Otis" userId="223cfd9a52ebf69c" providerId="LiveId" clId="{ECCF4AA5-35D2-46B8-AF46-5CA784643667}" dt="2020-12-01T19:53:54.709" v="5759" actId="26606"/>
          <ac:grpSpMkLst>
            <pc:docMk/>
            <pc:sldMk cId="3511456372" sldId="264"/>
            <ac:grpSpMk id="20" creationId="{1DE889C7-FAD6-4397-98E2-05D503484459}"/>
          </ac:grpSpMkLst>
        </pc:grpChg>
        <pc:picChg chg="add del mod">
          <ac:chgData name="Andrew James Otis" userId="223cfd9a52ebf69c" providerId="LiveId" clId="{ECCF4AA5-35D2-46B8-AF46-5CA784643667}" dt="2020-12-01T19:53:23.420" v="5750" actId="478"/>
          <ac:picMkLst>
            <pc:docMk/>
            <pc:sldMk cId="3511456372" sldId="264"/>
            <ac:picMk id="4" creationId="{692DFEDE-FD7C-4E13-8E42-A66FA12DF05C}"/>
          </ac:picMkLst>
        </pc:picChg>
        <pc:picChg chg="add del mod">
          <ac:chgData name="Andrew James Otis" userId="223cfd9a52ebf69c" providerId="LiveId" clId="{ECCF4AA5-35D2-46B8-AF46-5CA784643667}" dt="2020-12-01T20:05:04.644" v="6415" actId="478"/>
          <ac:picMkLst>
            <pc:docMk/>
            <pc:sldMk cId="3511456372" sldId="264"/>
            <ac:picMk id="7" creationId="{E3B7DB47-7308-417E-A799-9A2F86346711}"/>
          </ac:picMkLst>
        </pc:picChg>
        <pc:picChg chg="add mod">
          <ac:chgData name="Andrew James Otis" userId="223cfd9a52ebf69c" providerId="LiveId" clId="{ECCF4AA5-35D2-46B8-AF46-5CA784643667}" dt="2020-12-01T20:05:29.216" v="6419" actId="1076"/>
          <ac:picMkLst>
            <pc:docMk/>
            <pc:sldMk cId="3511456372" sldId="264"/>
            <ac:picMk id="16" creationId="{019354FA-F635-48CA-A5DE-727AA848BD90}"/>
          </ac:picMkLst>
        </pc:picChg>
        <pc:picChg chg="add del mod">
          <ac:chgData name="Andrew James Otis" userId="223cfd9a52ebf69c" providerId="LiveId" clId="{ECCF4AA5-35D2-46B8-AF46-5CA784643667}" dt="2020-12-01T20:20:16.170" v="7395" actId="478"/>
          <ac:picMkLst>
            <pc:docMk/>
            <pc:sldMk cId="3511456372" sldId="264"/>
            <ac:picMk id="17" creationId="{9020F8EB-271D-4798-BCCA-64E55938280E}"/>
          </ac:picMkLst>
        </pc:picChg>
        <pc:cxnChg chg="add del">
          <ac:chgData name="Andrew James Otis" userId="223cfd9a52ebf69c" providerId="LiveId" clId="{ECCF4AA5-35D2-46B8-AF46-5CA784643667}" dt="2020-12-01T19:53:54.709" v="5759" actId="26606"/>
          <ac:cxnSpMkLst>
            <pc:docMk/>
            <pc:sldMk cId="3511456372" sldId="264"/>
            <ac:cxnSpMk id="13" creationId="{EA29FC7C-9308-4FDE-8DCA-405668055B0F}"/>
          </ac:cxnSpMkLst>
        </pc:cxnChg>
      </pc:sldChg>
      <pc:sldChg chg="addSp delSp modSp new mod setBg modNotesTx">
        <pc:chgData name="Andrew James Otis" userId="223cfd9a52ebf69c" providerId="LiveId" clId="{ECCF4AA5-35D2-46B8-AF46-5CA784643667}" dt="2020-12-03T20:26:40.968" v="13895" actId="1076"/>
        <pc:sldMkLst>
          <pc:docMk/>
          <pc:sldMk cId="176939957" sldId="265"/>
        </pc:sldMkLst>
        <pc:spChg chg="del mod">
          <ac:chgData name="Andrew James Otis" userId="223cfd9a52ebf69c" providerId="LiveId" clId="{ECCF4AA5-35D2-46B8-AF46-5CA784643667}" dt="2020-12-01T20:14:25.447" v="7304" actId="478"/>
          <ac:spMkLst>
            <pc:docMk/>
            <pc:sldMk cId="176939957" sldId="265"/>
            <ac:spMk id="2" creationId="{4FC6B90D-3763-4F45-8440-8126818433E9}"/>
          </ac:spMkLst>
        </pc:spChg>
        <pc:spChg chg="del mod ord">
          <ac:chgData name="Andrew James Otis" userId="223cfd9a52ebf69c" providerId="LiveId" clId="{ECCF4AA5-35D2-46B8-AF46-5CA784643667}" dt="2020-12-01T20:17:23.826" v="7339" actId="478"/>
          <ac:spMkLst>
            <pc:docMk/>
            <pc:sldMk cId="176939957" sldId="265"/>
            <ac:spMk id="3" creationId="{F71D2166-7792-4D2D-91C3-3942A037EF5B}"/>
          </ac:spMkLst>
        </pc:spChg>
        <pc:spChg chg="add del">
          <ac:chgData name="Andrew James Otis" userId="223cfd9a52ebf69c" providerId="LiveId" clId="{ECCF4AA5-35D2-46B8-AF46-5CA784643667}" dt="2020-12-01T20:15:56.916" v="7314" actId="26606"/>
          <ac:spMkLst>
            <pc:docMk/>
            <pc:sldMk cId="176939957" sldId="265"/>
            <ac:spMk id="11" creationId="{B430338F-E2FD-4573-B0B7-E2EB12CC9241}"/>
          </ac:spMkLst>
        </pc:spChg>
        <pc:spChg chg="add del">
          <ac:chgData name="Andrew James Otis" userId="223cfd9a52ebf69c" providerId="LiveId" clId="{ECCF4AA5-35D2-46B8-AF46-5CA784643667}" dt="2020-12-01T20:15:56.916" v="7314" actId="26606"/>
          <ac:spMkLst>
            <pc:docMk/>
            <pc:sldMk cId="176939957" sldId="265"/>
            <ac:spMk id="13" creationId="{95C8260E-968F-44E8-A823-ABB431311926}"/>
          </ac:spMkLst>
        </pc:spChg>
        <pc:spChg chg="add del mod">
          <ac:chgData name="Andrew James Otis" userId="223cfd9a52ebf69c" providerId="LiveId" clId="{ECCF4AA5-35D2-46B8-AF46-5CA784643667}" dt="2020-12-01T20:17:27.344" v="7340" actId="478"/>
          <ac:spMkLst>
            <pc:docMk/>
            <pc:sldMk cId="176939957" sldId="265"/>
            <ac:spMk id="14" creationId="{68C7E0AC-2691-411B-83C6-7F4EE0F1F3FA}"/>
          </ac:spMkLst>
        </pc:spChg>
        <pc:spChg chg="add del">
          <ac:chgData name="Andrew James Otis" userId="223cfd9a52ebf69c" providerId="LiveId" clId="{ECCF4AA5-35D2-46B8-AF46-5CA784643667}" dt="2020-12-01T20:15:56.916" v="7314" actId="26606"/>
          <ac:spMkLst>
            <pc:docMk/>
            <pc:sldMk cId="176939957" sldId="265"/>
            <ac:spMk id="15" creationId="{2C1BBA94-3F40-40AA-8BB9-E69E25E537C1}"/>
          </ac:spMkLst>
        </pc:spChg>
        <pc:spChg chg="add mod">
          <ac:chgData name="Andrew James Otis" userId="223cfd9a52ebf69c" providerId="LiveId" clId="{ECCF4AA5-35D2-46B8-AF46-5CA784643667}" dt="2020-12-01T20:32:03.618" v="8095" actId="20577"/>
          <ac:spMkLst>
            <pc:docMk/>
            <pc:sldMk cId="176939957" sldId="265"/>
            <ac:spMk id="16" creationId="{9A5A836B-9BB0-452B-8535-906AF1052509}"/>
          </ac:spMkLst>
        </pc:spChg>
        <pc:spChg chg="add del">
          <ac:chgData name="Andrew James Otis" userId="223cfd9a52ebf69c" providerId="LiveId" clId="{ECCF4AA5-35D2-46B8-AF46-5CA784643667}" dt="2020-12-01T20:15:56.916" v="7314" actId="26606"/>
          <ac:spMkLst>
            <pc:docMk/>
            <pc:sldMk cId="176939957" sldId="265"/>
            <ac:spMk id="17" creationId="{FE43805F-24A6-46A4-B19B-54F28347355C}"/>
          </ac:spMkLst>
        </pc:spChg>
        <pc:spChg chg="add del mod">
          <ac:chgData name="Andrew James Otis" userId="223cfd9a52ebf69c" providerId="LiveId" clId="{ECCF4AA5-35D2-46B8-AF46-5CA784643667}" dt="2020-12-01T20:18:55.419" v="7353"/>
          <ac:spMkLst>
            <pc:docMk/>
            <pc:sldMk cId="176939957" sldId="265"/>
            <ac:spMk id="18" creationId="{85E52101-EB33-404F-BE23-58DA38174348}"/>
          </ac:spMkLst>
        </pc:spChg>
        <pc:spChg chg="add mod">
          <ac:chgData name="Andrew James Otis" userId="223cfd9a52ebf69c" providerId="LiveId" clId="{ECCF4AA5-35D2-46B8-AF46-5CA784643667}" dt="2020-12-01T20:30:24.280" v="8052" actId="1076"/>
          <ac:spMkLst>
            <pc:docMk/>
            <pc:sldMk cId="176939957" sldId="265"/>
            <ac:spMk id="19" creationId="{8BABBFD5-30E4-48EA-84CC-9BFAFFCB0CF0}"/>
          </ac:spMkLst>
        </pc:spChg>
        <pc:spChg chg="add mod">
          <ac:chgData name="Andrew James Otis" userId="223cfd9a52ebf69c" providerId="LiveId" clId="{ECCF4AA5-35D2-46B8-AF46-5CA784643667}" dt="2020-12-03T20:26:40.968" v="13895" actId="1076"/>
          <ac:spMkLst>
            <pc:docMk/>
            <pc:sldMk cId="176939957" sldId="265"/>
            <ac:spMk id="20" creationId="{3C43DE73-1D80-43E0-8809-2DB10E3F1805}"/>
          </ac:spMkLst>
        </pc:spChg>
        <pc:spChg chg="add">
          <ac:chgData name="Andrew James Otis" userId="223cfd9a52ebf69c" providerId="LiveId" clId="{ECCF4AA5-35D2-46B8-AF46-5CA784643667}" dt="2020-12-01T20:15:56.916" v="7314" actId="26606"/>
          <ac:spMkLst>
            <pc:docMk/>
            <pc:sldMk cId="176939957" sldId="265"/>
            <ac:spMk id="22" creationId="{9D25F302-27C5-414F-97F8-6EA0A6C028BA}"/>
          </ac:spMkLst>
        </pc:spChg>
        <pc:spChg chg="add mod">
          <ac:chgData name="Andrew James Otis" userId="223cfd9a52ebf69c" providerId="LiveId" clId="{ECCF4AA5-35D2-46B8-AF46-5CA784643667}" dt="2020-12-03T19:38:52.326" v="12087" actId="20577"/>
          <ac:spMkLst>
            <pc:docMk/>
            <pc:sldMk cId="176939957" sldId="265"/>
            <ac:spMk id="23" creationId="{7BECD589-004B-403F-912E-0303EBBD765F}"/>
          </ac:spMkLst>
        </pc:spChg>
        <pc:spChg chg="add">
          <ac:chgData name="Andrew James Otis" userId="223cfd9a52ebf69c" providerId="LiveId" clId="{ECCF4AA5-35D2-46B8-AF46-5CA784643667}" dt="2020-12-01T20:15:56.916" v="7314" actId="26606"/>
          <ac:spMkLst>
            <pc:docMk/>
            <pc:sldMk cId="176939957" sldId="265"/>
            <ac:spMk id="24" creationId="{830A36F8-48C2-4842-A87B-8CE8DF4E7FD2}"/>
          </ac:spMkLst>
        </pc:spChg>
        <pc:spChg chg="add">
          <ac:chgData name="Andrew James Otis" userId="223cfd9a52ebf69c" providerId="LiveId" clId="{ECCF4AA5-35D2-46B8-AF46-5CA784643667}" dt="2020-12-01T20:15:56.916" v="7314" actId="26606"/>
          <ac:spMkLst>
            <pc:docMk/>
            <pc:sldMk cId="176939957" sldId="265"/>
            <ac:spMk id="26" creationId="{086A5A31-B10A-4793-84D4-D785959AE5B8}"/>
          </ac:spMkLst>
        </pc:spChg>
        <pc:picChg chg="add del mod">
          <ac:chgData name="Andrew James Otis" userId="223cfd9a52ebf69c" providerId="LiveId" clId="{ECCF4AA5-35D2-46B8-AF46-5CA784643667}" dt="2020-12-01T20:13:54.702" v="7297" actId="478"/>
          <ac:picMkLst>
            <pc:docMk/>
            <pc:sldMk cId="176939957" sldId="265"/>
            <ac:picMk id="4" creationId="{53B33D33-115B-4D60-9515-CF3FCF21211B}"/>
          </ac:picMkLst>
        </pc:picChg>
        <pc:picChg chg="add del mod ord">
          <ac:chgData name="Andrew James Otis" userId="223cfd9a52ebf69c" providerId="LiveId" clId="{ECCF4AA5-35D2-46B8-AF46-5CA784643667}" dt="2020-12-01T20:16:00.391" v="7315" actId="478"/>
          <ac:picMkLst>
            <pc:docMk/>
            <pc:sldMk cId="176939957" sldId="265"/>
            <ac:picMk id="5" creationId="{FBF042C7-6A5A-4647-BD55-51523445852E}"/>
          </ac:picMkLst>
        </pc:picChg>
        <pc:picChg chg="add del mod ord">
          <ac:chgData name="Andrew James Otis" userId="223cfd9a52ebf69c" providerId="LiveId" clId="{ECCF4AA5-35D2-46B8-AF46-5CA784643667}" dt="2020-12-01T20:16:01.782" v="7317" actId="478"/>
          <ac:picMkLst>
            <pc:docMk/>
            <pc:sldMk cId="176939957" sldId="265"/>
            <ac:picMk id="6" creationId="{077DE7C7-E8E8-494A-8D67-F5E3B6963202}"/>
          </ac:picMkLst>
        </pc:picChg>
        <pc:picChg chg="add del mod">
          <ac:chgData name="Andrew James Otis" userId="223cfd9a52ebf69c" providerId="LiveId" clId="{ECCF4AA5-35D2-46B8-AF46-5CA784643667}" dt="2020-12-01T20:16:01.287" v="7316" actId="478"/>
          <ac:picMkLst>
            <pc:docMk/>
            <pc:sldMk cId="176939957" sldId="265"/>
            <ac:picMk id="7" creationId="{8B28728D-8E8B-4EFB-A342-4EB7F6ADDC38}"/>
          </ac:picMkLst>
        </pc:picChg>
        <pc:picChg chg="add mod">
          <ac:chgData name="Andrew James Otis" userId="223cfd9a52ebf69c" providerId="LiveId" clId="{ECCF4AA5-35D2-46B8-AF46-5CA784643667}" dt="2020-12-01T20:17:13.214" v="7338" actId="14100"/>
          <ac:picMkLst>
            <pc:docMk/>
            <pc:sldMk cId="176939957" sldId="265"/>
            <ac:picMk id="8" creationId="{979A2B65-DAB8-4296-8F5B-27E76CB43E1A}"/>
          </ac:picMkLst>
        </pc:picChg>
        <pc:picChg chg="add mod">
          <ac:chgData name="Andrew James Otis" userId="223cfd9a52ebf69c" providerId="LiveId" clId="{ECCF4AA5-35D2-46B8-AF46-5CA784643667}" dt="2020-12-01T20:17:10.601" v="7337" actId="1076"/>
          <ac:picMkLst>
            <pc:docMk/>
            <pc:sldMk cId="176939957" sldId="265"/>
            <ac:picMk id="9" creationId="{093B1EB1-59F6-42E2-ADBE-DF86CCC880F0}"/>
          </ac:picMkLst>
        </pc:picChg>
        <pc:picChg chg="add mod">
          <ac:chgData name="Andrew James Otis" userId="223cfd9a52ebf69c" providerId="LiveId" clId="{ECCF4AA5-35D2-46B8-AF46-5CA784643667}" dt="2020-12-01T20:17:08.133" v="7336" actId="1076"/>
          <ac:picMkLst>
            <pc:docMk/>
            <pc:sldMk cId="176939957" sldId="265"/>
            <ac:picMk id="10" creationId="{9E412E13-98E1-426D-ACC3-8459B32C90BB}"/>
          </ac:picMkLst>
        </pc:picChg>
      </pc:sldChg>
      <pc:sldChg chg="addSp modSp new del mod">
        <pc:chgData name="Andrew James Otis" userId="223cfd9a52ebf69c" providerId="LiveId" clId="{ECCF4AA5-35D2-46B8-AF46-5CA784643667}" dt="2020-12-01T20:17:49.906" v="7341" actId="47"/>
        <pc:sldMkLst>
          <pc:docMk/>
          <pc:sldMk cId="1415605621" sldId="266"/>
        </pc:sldMkLst>
        <pc:picChg chg="add mod">
          <ac:chgData name="Andrew James Otis" userId="223cfd9a52ebf69c" providerId="LiveId" clId="{ECCF4AA5-35D2-46B8-AF46-5CA784643667}" dt="2020-12-01T20:16:05.073" v="7318" actId="1076"/>
          <ac:picMkLst>
            <pc:docMk/>
            <pc:sldMk cId="1415605621" sldId="266"/>
            <ac:picMk id="4" creationId="{8C5E0E2E-C23A-41FA-83E8-BC5F741E8FC6}"/>
          </ac:picMkLst>
        </pc:picChg>
        <pc:picChg chg="add mod">
          <ac:chgData name="Andrew James Otis" userId="223cfd9a52ebf69c" providerId="LiveId" clId="{ECCF4AA5-35D2-46B8-AF46-5CA784643667}" dt="2020-12-01T20:16:10.537" v="7321" actId="1076"/>
          <ac:picMkLst>
            <pc:docMk/>
            <pc:sldMk cId="1415605621" sldId="266"/>
            <ac:picMk id="5" creationId="{6595F4DD-836A-4113-84C1-742C97386B92}"/>
          </ac:picMkLst>
        </pc:picChg>
        <pc:picChg chg="add mod">
          <ac:chgData name="Andrew James Otis" userId="223cfd9a52ebf69c" providerId="LiveId" clId="{ECCF4AA5-35D2-46B8-AF46-5CA784643667}" dt="2020-12-01T20:15:36.683" v="7313" actId="1076"/>
          <ac:picMkLst>
            <pc:docMk/>
            <pc:sldMk cId="1415605621" sldId="266"/>
            <ac:picMk id="6" creationId="{BF100C18-3EB5-4093-A50A-CAAD6E73A411}"/>
          </ac:picMkLst>
        </pc:picChg>
      </pc:sldChg>
      <pc:sldChg chg="addSp delSp modSp new mod setBg modNotesTx">
        <pc:chgData name="Andrew James Otis" userId="223cfd9a52ebf69c" providerId="LiveId" clId="{ECCF4AA5-35D2-46B8-AF46-5CA784643667}" dt="2020-12-03T22:06:50.593" v="13959" actId="1076"/>
        <pc:sldMkLst>
          <pc:docMk/>
          <pc:sldMk cId="1654179042" sldId="266"/>
        </pc:sldMkLst>
        <pc:spChg chg="mod">
          <ac:chgData name="Andrew James Otis" userId="223cfd9a52ebf69c" providerId="LiveId" clId="{ECCF4AA5-35D2-46B8-AF46-5CA784643667}" dt="2020-12-03T19:42:07.840" v="12184" actId="20577"/>
          <ac:spMkLst>
            <pc:docMk/>
            <pc:sldMk cId="1654179042" sldId="266"/>
            <ac:spMk id="2" creationId="{94C53868-0B08-4117-A79D-E2CB85D47D25}"/>
          </ac:spMkLst>
        </pc:spChg>
        <pc:spChg chg="del">
          <ac:chgData name="Andrew James Otis" userId="223cfd9a52ebf69c" providerId="LiveId" clId="{ECCF4AA5-35D2-46B8-AF46-5CA784643667}" dt="2020-12-01T20:31:12.566" v="8081" actId="26606"/>
          <ac:spMkLst>
            <pc:docMk/>
            <pc:sldMk cId="1654179042" sldId="266"/>
            <ac:spMk id="3" creationId="{DBBE37D5-00F7-4888-8EFE-12CA2D440DE3}"/>
          </ac:spMkLst>
        </pc:spChg>
        <pc:spChg chg="add del mod">
          <ac:chgData name="Andrew James Otis" userId="223cfd9a52ebf69c" providerId="LiveId" clId="{ECCF4AA5-35D2-46B8-AF46-5CA784643667}" dt="2020-12-01T20:31:46.127" v="8089" actId="478"/>
          <ac:spMkLst>
            <pc:docMk/>
            <pc:sldMk cId="1654179042" sldId="266"/>
            <ac:spMk id="6" creationId="{A7604EC0-0333-421B-916A-627B56B9D99B}"/>
          </ac:spMkLst>
        </pc:spChg>
        <pc:spChg chg="add mod">
          <ac:chgData name="Andrew James Otis" userId="223cfd9a52ebf69c" providerId="LiveId" clId="{ECCF4AA5-35D2-46B8-AF46-5CA784643667}" dt="2020-12-03T22:06:50.593" v="13959" actId="1076"/>
          <ac:spMkLst>
            <pc:docMk/>
            <pc:sldMk cId="1654179042" sldId="266"/>
            <ac:spMk id="8" creationId="{8B313030-F491-4DE9-A2A4-6CB270C8FB17}"/>
          </ac:spMkLst>
        </pc:spChg>
        <pc:spChg chg="add del">
          <ac:chgData name="Andrew James Otis" userId="223cfd9a52ebf69c" providerId="LiveId" clId="{ECCF4AA5-35D2-46B8-AF46-5CA784643667}" dt="2020-12-01T20:31:19.677" v="8084" actId="26606"/>
          <ac:spMkLst>
            <pc:docMk/>
            <pc:sldMk cId="1654179042" sldId="266"/>
            <ac:spMk id="9" creationId="{62542EEC-4F7C-4AE2-933E-EAC8EB3FA378}"/>
          </ac:spMkLst>
        </pc:spChg>
        <pc:spChg chg="add mod">
          <ac:chgData name="Andrew James Otis" userId="223cfd9a52ebf69c" providerId="LiveId" clId="{ECCF4AA5-35D2-46B8-AF46-5CA784643667}" dt="2020-12-01T20:47:40.345" v="9154" actId="1076"/>
          <ac:spMkLst>
            <pc:docMk/>
            <pc:sldMk cId="1654179042" sldId="266"/>
            <ac:spMk id="10" creationId="{83DFF072-EC1B-4985-B067-E558AAFAD82A}"/>
          </ac:spMkLst>
        </pc:spChg>
        <pc:spChg chg="add del">
          <ac:chgData name="Andrew James Otis" userId="223cfd9a52ebf69c" providerId="LiveId" clId="{ECCF4AA5-35D2-46B8-AF46-5CA784643667}" dt="2020-12-01T20:31:19.677" v="8084" actId="26606"/>
          <ac:spMkLst>
            <pc:docMk/>
            <pc:sldMk cId="1654179042" sldId="266"/>
            <ac:spMk id="11" creationId="{B81933D1-5615-42C7-9C0B-4EB7105CCE2D}"/>
          </ac:spMkLst>
        </pc:spChg>
        <pc:spChg chg="add del">
          <ac:chgData name="Andrew James Otis" userId="223cfd9a52ebf69c" providerId="LiveId" clId="{ECCF4AA5-35D2-46B8-AF46-5CA784643667}" dt="2020-12-01T20:31:19.677" v="8084" actId="26606"/>
          <ac:spMkLst>
            <pc:docMk/>
            <pc:sldMk cId="1654179042" sldId="266"/>
            <ac:spMk id="13" creationId="{19C9EAEA-39D0-4B0E-A0EB-51E7B26740B1}"/>
          </ac:spMkLst>
        </pc:spChg>
        <pc:spChg chg="add mod">
          <ac:chgData name="Andrew James Otis" userId="223cfd9a52ebf69c" providerId="LiveId" clId="{ECCF4AA5-35D2-46B8-AF46-5CA784643667}" dt="2020-12-03T19:38:58.288" v="12090" actId="20577"/>
          <ac:spMkLst>
            <pc:docMk/>
            <pc:sldMk cId="1654179042" sldId="266"/>
            <ac:spMk id="13" creationId="{88E5D855-6875-4EBF-AD0C-E8CF65FDCA54}"/>
          </ac:spMkLst>
        </pc:spChg>
        <pc:spChg chg="add del">
          <ac:chgData name="Andrew James Otis" userId="223cfd9a52ebf69c" providerId="LiveId" clId="{ECCF4AA5-35D2-46B8-AF46-5CA784643667}" dt="2020-12-01T20:31:29.756" v="8087" actId="26606"/>
          <ac:spMkLst>
            <pc:docMk/>
            <pc:sldMk cId="1654179042" sldId="266"/>
            <ac:spMk id="23" creationId="{E45B1D5C-0827-4AF0-8186-11FC5A8B8B92}"/>
          </ac:spMkLst>
        </pc:spChg>
        <pc:spChg chg="add del">
          <ac:chgData name="Andrew James Otis" userId="223cfd9a52ebf69c" providerId="LiveId" clId="{ECCF4AA5-35D2-46B8-AF46-5CA784643667}" dt="2020-12-01T20:31:29.756" v="8087" actId="26606"/>
          <ac:spMkLst>
            <pc:docMk/>
            <pc:sldMk cId="1654179042" sldId="266"/>
            <ac:spMk id="25" creationId="{99413ED5-9ED4-4772-BCE4-2BCAE6B12E35}"/>
          </ac:spMkLst>
        </pc:spChg>
        <pc:spChg chg="add del">
          <ac:chgData name="Andrew James Otis" userId="223cfd9a52ebf69c" providerId="LiveId" clId="{ECCF4AA5-35D2-46B8-AF46-5CA784643667}" dt="2020-12-01T20:31:29.756" v="8087" actId="26606"/>
          <ac:spMkLst>
            <pc:docMk/>
            <pc:sldMk cId="1654179042" sldId="266"/>
            <ac:spMk id="27" creationId="{04357C93-F0CB-4A1C-8F77-4E9063789819}"/>
          </ac:spMkLst>
        </pc:spChg>
        <pc:spChg chg="add del">
          <ac:chgData name="Andrew James Otis" userId="223cfd9a52ebf69c" providerId="LiveId" clId="{ECCF4AA5-35D2-46B8-AF46-5CA784643667}" dt="2020-12-01T20:31:29.756" v="8087" actId="26606"/>
          <ac:spMkLst>
            <pc:docMk/>
            <pc:sldMk cId="1654179042" sldId="266"/>
            <ac:spMk id="29" creationId="{90F533E9-6690-41A8-A372-4C6C622D028D}"/>
          </ac:spMkLst>
        </pc:spChg>
        <pc:spChg chg="add">
          <ac:chgData name="Andrew James Otis" userId="223cfd9a52ebf69c" providerId="LiveId" clId="{ECCF4AA5-35D2-46B8-AF46-5CA784643667}" dt="2020-12-01T20:31:29.756" v="8087" actId="26606"/>
          <ac:spMkLst>
            <pc:docMk/>
            <pc:sldMk cId="1654179042" sldId="266"/>
            <ac:spMk id="34" creationId="{62542EEC-4F7C-4AE2-933E-EAC8EB3FA378}"/>
          </ac:spMkLst>
        </pc:spChg>
        <pc:spChg chg="add">
          <ac:chgData name="Andrew James Otis" userId="223cfd9a52ebf69c" providerId="LiveId" clId="{ECCF4AA5-35D2-46B8-AF46-5CA784643667}" dt="2020-12-01T20:31:29.756" v="8087" actId="26606"/>
          <ac:spMkLst>
            <pc:docMk/>
            <pc:sldMk cId="1654179042" sldId="266"/>
            <ac:spMk id="36" creationId="{B81933D1-5615-42C7-9C0B-4EB7105CCE2D}"/>
          </ac:spMkLst>
        </pc:spChg>
        <pc:spChg chg="add">
          <ac:chgData name="Andrew James Otis" userId="223cfd9a52ebf69c" providerId="LiveId" clId="{ECCF4AA5-35D2-46B8-AF46-5CA784643667}" dt="2020-12-01T20:31:29.756" v="8087" actId="26606"/>
          <ac:spMkLst>
            <pc:docMk/>
            <pc:sldMk cId="1654179042" sldId="266"/>
            <ac:spMk id="38" creationId="{19C9EAEA-39D0-4B0E-A0EB-51E7B26740B1}"/>
          </ac:spMkLst>
        </pc:spChg>
        <pc:grpChg chg="add del">
          <ac:chgData name="Andrew James Otis" userId="223cfd9a52ebf69c" providerId="LiveId" clId="{ECCF4AA5-35D2-46B8-AF46-5CA784643667}" dt="2020-12-01T20:31:19.677" v="8084" actId="26606"/>
          <ac:grpSpMkLst>
            <pc:docMk/>
            <pc:sldMk cId="1654179042" sldId="266"/>
            <ac:grpSpMk id="15" creationId="{032D8612-31EB-44CF-A1D0-14FD4C705424}"/>
          </ac:grpSpMkLst>
        </pc:grpChg>
        <pc:grpChg chg="add">
          <ac:chgData name="Andrew James Otis" userId="223cfd9a52ebf69c" providerId="LiveId" clId="{ECCF4AA5-35D2-46B8-AF46-5CA784643667}" dt="2020-12-01T20:31:29.756" v="8087" actId="26606"/>
          <ac:grpSpMkLst>
            <pc:docMk/>
            <pc:sldMk cId="1654179042" sldId="266"/>
            <ac:grpSpMk id="40" creationId="{032D8612-31EB-44CF-A1D0-14FD4C705424}"/>
          </ac:grpSpMkLst>
        </pc:grpChg>
        <pc:picChg chg="add del mod">
          <ac:chgData name="Andrew James Otis" userId="223cfd9a52ebf69c" providerId="LiveId" clId="{ECCF4AA5-35D2-46B8-AF46-5CA784643667}" dt="2020-12-01T20:31:41.274" v="8088" actId="478"/>
          <ac:picMkLst>
            <pc:docMk/>
            <pc:sldMk cId="1654179042" sldId="266"/>
            <ac:picMk id="4" creationId="{D55F89B9-7370-4E28-B90D-BC7BEC88A8A0}"/>
          </ac:picMkLst>
        </pc:picChg>
        <pc:picChg chg="add mod">
          <ac:chgData name="Andrew James Otis" userId="223cfd9a52ebf69c" providerId="LiveId" clId="{ECCF4AA5-35D2-46B8-AF46-5CA784643667}" dt="2020-12-03T22:06:47.533" v="13958" actId="1076"/>
          <ac:picMkLst>
            <pc:docMk/>
            <pc:sldMk cId="1654179042" sldId="266"/>
            <ac:picMk id="7" creationId="{E118705F-4528-4F87-968D-2EB1EF2D2233}"/>
          </ac:picMkLst>
        </pc:picChg>
      </pc:sldChg>
      <pc:sldChg chg="new del">
        <pc:chgData name="Andrew James Otis" userId="223cfd9a52ebf69c" providerId="LiveId" clId="{ECCF4AA5-35D2-46B8-AF46-5CA784643667}" dt="2020-12-01T20:36:46.078" v="8366" actId="680"/>
        <pc:sldMkLst>
          <pc:docMk/>
          <pc:sldMk cId="2990547705" sldId="267"/>
        </pc:sldMkLst>
      </pc:sldChg>
      <pc:sldChg chg="addSp delSp modSp new mod ord setBg modNotesTx">
        <pc:chgData name="Andrew James Otis" userId="223cfd9a52ebf69c" providerId="LiveId" clId="{ECCF4AA5-35D2-46B8-AF46-5CA784643667}" dt="2020-12-03T20:27:24.956" v="13900" actId="1076"/>
        <pc:sldMkLst>
          <pc:docMk/>
          <pc:sldMk cId="3341924144" sldId="267"/>
        </pc:sldMkLst>
        <pc:spChg chg="mod">
          <ac:chgData name="Andrew James Otis" userId="223cfd9a52ebf69c" providerId="LiveId" clId="{ECCF4AA5-35D2-46B8-AF46-5CA784643667}" dt="2020-12-01T20:55:34.983" v="10069" actId="113"/>
          <ac:spMkLst>
            <pc:docMk/>
            <pc:sldMk cId="3341924144" sldId="267"/>
            <ac:spMk id="2" creationId="{A16CC270-3EBC-45F4-BA13-AB7E2B86E77D}"/>
          </ac:spMkLst>
        </pc:spChg>
        <pc:spChg chg="mod ord">
          <ac:chgData name="Andrew James Otis" userId="223cfd9a52ebf69c" providerId="LiveId" clId="{ECCF4AA5-35D2-46B8-AF46-5CA784643667}" dt="2020-12-01T20:43:55.902" v="8915" actId="26606"/>
          <ac:spMkLst>
            <pc:docMk/>
            <pc:sldMk cId="3341924144" sldId="267"/>
            <ac:spMk id="3" creationId="{3C378947-4173-4465-B63C-5D6647EEEB1B}"/>
          </ac:spMkLst>
        </pc:spChg>
        <pc:spChg chg="add mod">
          <ac:chgData name="Andrew James Otis" userId="223cfd9a52ebf69c" providerId="LiveId" clId="{ECCF4AA5-35D2-46B8-AF46-5CA784643667}" dt="2020-12-03T20:27:24.956" v="13900" actId="1076"/>
          <ac:spMkLst>
            <pc:docMk/>
            <pc:sldMk cId="3341924144" sldId="267"/>
            <ac:spMk id="7" creationId="{CFFAE3BA-A0C3-4F3D-B453-1EF19F4466A3}"/>
          </ac:spMkLst>
        </pc:spChg>
        <pc:spChg chg="add del">
          <ac:chgData name="Andrew James Otis" userId="223cfd9a52ebf69c" providerId="LiveId" clId="{ECCF4AA5-35D2-46B8-AF46-5CA784643667}" dt="2020-12-01T20:43:55.902" v="8915" actId="26606"/>
          <ac:spMkLst>
            <pc:docMk/>
            <pc:sldMk cId="3341924144" sldId="267"/>
            <ac:spMk id="8" creationId="{4351DFE5-F63D-4BE0-BDA9-E3EB88F01AA5}"/>
          </ac:spMkLst>
        </pc:spChg>
        <pc:spChg chg="add mod">
          <ac:chgData name="Andrew James Otis" userId="223cfd9a52ebf69c" providerId="LiveId" clId="{ECCF4AA5-35D2-46B8-AF46-5CA784643667}" dt="2020-12-03T19:38:37.341" v="12081" actId="20577"/>
          <ac:spMkLst>
            <pc:docMk/>
            <pc:sldMk cId="3341924144" sldId="267"/>
            <ac:spMk id="11" creationId="{F1055625-DACB-45D5-BC56-3680C41F7663}"/>
          </ac:spMkLst>
        </pc:spChg>
        <pc:spChg chg="add">
          <ac:chgData name="Andrew James Otis" userId="223cfd9a52ebf69c" providerId="LiveId" clId="{ECCF4AA5-35D2-46B8-AF46-5CA784643667}" dt="2020-12-01T20:43:55.902" v="8915" actId="26606"/>
          <ac:spMkLst>
            <pc:docMk/>
            <pc:sldMk cId="3341924144" sldId="267"/>
            <ac:spMk id="15" creationId="{3756B343-807D-456E-AA26-80E96B75D13B}"/>
          </ac:spMkLst>
        </pc:spChg>
        <pc:spChg chg="add">
          <ac:chgData name="Andrew James Otis" userId="223cfd9a52ebf69c" providerId="LiveId" clId="{ECCF4AA5-35D2-46B8-AF46-5CA784643667}" dt="2020-12-01T20:43:55.902" v="8915" actId="26606"/>
          <ac:spMkLst>
            <pc:docMk/>
            <pc:sldMk cId="3341924144" sldId="267"/>
            <ac:spMk id="17" creationId="{08980754-6F4B-43C9-B9BE-127B6BED6586}"/>
          </ac:spMkLst>
        </pc:spChg>
        <pc:spChg chg="add">
          <ac:chgData name="Andrew James Otis" userId="223cfd9a52ebf69c" providerId="LiveId" clId="{ECCF4AA5-35D2-46B8-AF46-5CA784643667}" dt="2020-12-01T20:43:55.902" v="8915" actId="26606"/>
          <ac:spMkLst>
            <pc:docMk/>
            <pc:sldMk cId="3341924144" sldId="267"/>
            <ac:spMk id="19" creationId="{2C1BBA94-3F40-40AA-8BB9-E69E25E537C1}"/>
          </ac:spMkLst>
        </pc:spChg>
        <pc:spChg chg="add">
          <ac:chgData name="Andrew James Otis" userId="223cfd9a52ebf69c" providerId="LiveId" clId="{ECCF4AA5-35D2-46B8-AF46-5CA784643667}" dt="2020-12-01T20:43:55.902" v="8915" actId="26606"/>
          <ac:spMkLst>
            <pc:docMk/>
            <pc:sldMk cId="3341924144" sldId="267"/>
            <ac:spMk id="21" creationId="{169CC832-2974-4E8D-90ED-3E2941BA7336}"/>
          </ac:spMkLst>
        </pc:spChg>
        <pc:spChg chg="add">
          <ac:chgData name="Andrew James Otis" userId="223cfd9a52ebf69c" providerId="LiveId" clId="{ECCF4AA5-35D2-46B8-AF46-5CA784643667}" dt="2020-12-01T20:43:55.902" v="8915" actId="26606"/>
          <ac:spMkLst>
            <pc:docMk/>
            <pc:sldMk cId="3341924144" sldId="267"/>
            <ac:spMk id="23" creationId="{55222F96-971A-4F90-B841-6BAB416C7AC1}"/>
          </ac:spMkLst>
        </pc:spChg>
        <pc:picChg chg="add del mod">
          <ac:chgData name="Andrew James Otis" userId="223cfd9a52ebf69c" providerId="LiveId" clId="{ECCF4AA5-35D2-46B8-AF46-5CA784643667}" dt="2020-12-01T20:38:36.218" v="8392" actId="478"/>
          <ac:picMkLst>
            <pc:docMk/>
            <pc:sldMk cId="3341924144" sldId="267"/>
            <ac:picMk id="4" creationId="{A00B2B56-F77C-4847-BA2E-FD8A3068FE3E}"/>
          </ac:picMkLst>
        </pc:picChg>
        <pc:picChg chg="add del mod">
          <ac:chgData name="Andrew James Otis" userId="223cfd9a52ebf69c" providerId="LiveId" clId="{ECCF4AA5-35D2-46B8-AF46-5CA784643667}" dt="2020-12-01T20:44:18.005" v="8916" actId="478"/>
          <ac:picMkLst>
            <pc:docMk/>
            <pc:sldMk cId="3341924144" sldId="267"/>
            <ac:picMk id="5" creationId="{56743394-B55D-4B81-97D9-9FACEADBA35C}"/>
          </ac:picMkLst>
        </pc:picChg>
        <pc:picChg chg="add mod">
          <ac:chgData name="Andrew James Otis" userId="223cfd9a52ebf69c" providerId="LiveId" clId="{ECCF4AA5-35D2-46B8-AF46-5CA784643667}" dt="2020-12-01T20:44:23.955" v="8920" actId="1076"/>
          <ac:picMkLst>
            <pc:docMk/>
            <pc:sldMk cId="3341924144" sldId="267"/>
            <ac:picMk id="6" creationId="{5F6E1A19-C4A8-4D24-AC84-DF213F885D8F}"/>
          </ac:picMkLst>
        </pc:picChg>
        <pc:picChg chg="add del">
          <ac:chgData name="Andrew James Otis" userId="223cfd9a52ebf69c" providerId="LiveId" clId="{ECCF4AA5-35D2-46B8-AF46-5CA784643667}" dt="2020-12-01T20:43:55.902" v="8915" actId="26606"/>
          <ac:picMkLst>
            <pc:docMk/>
            <pc:sldMk cId="3341924144" sldId="267"/>
            <ac:picMk id="10" creationId="{3AA16612-ACD2-4A16-8F2B-4514FD6BF28F}"/>
          </ac:picMkLst>
        </pc:picChg>
      </pc:sldChg>
      <pc:sldChg chg="addSp delSp modSp new mod setBg setClrOvrMap modNotesTx">
        <pc:chgData name="Andrew James Otis" userId="223cfd9a52ebf69c" providerId="LiveId" clId="{ECCF4AA5-35D2-46B8-AF46-5CA784643667}" dt="2020-12-03T20:26:00.710" v="13893" actId="114"/>
        <pc:sldMkLst>
          <pc:docMk/>
          <pc:sldMk cId="2287184233" sldId="268"/>
        </pc:sldMkLst>
        <pc:spChg chg="mod ord">
          <ac:chgData name="Andrew James Otis" userId="223cfd9a52ebf69c" providerId="LiveId" clId="{ECCF4AA5-35D2-46B8-AF46-5CA784643667}" dt="2020-12-03T19:47:11.326" v="12235" actId="1076"/>
          <ac:spMkLst>
            <pc:docMk/>
            <pc:sldMk cId="2287184233" sldId="268"/>
            <ac:spMk id="2" creationId="{903FFFEA-58CD-4B60-826E-525118A71128}"/>
          </ac:spMkLst>
        </pc:spChg>
        <pc:spChg chg="mod ord">
          <ac:chgData name="Andrew James Otis" userId="223cfd9a52ebf69c" providerId="LiveId" clId="{ECCF4AA5-35D2-46B8-AF46-5CA784643667}" dt="2020-12-03T19:47:30.672" v="12238" actId="20577"/>
          <ac:spMkLst>
            <pc:docMk/>
            <pc:sldMk cId="2287184233" sldId="268"/>
            <ac:spMk id="3" creationId="{F0337F26-443F-418F-85BF-5E4BE1BA7BD6}"/>
          </ac:spMkLst>
        </pc:spChg>
        <pc:spChg chg="add mod">
          <ac:chgData name="Andrew James Otis" userId="223cfd9a52ebf69c" providerId="LiveId" clId="{ECCF4AA5-35D2-46B8-AF46-5CA784643667}" dt="2020-12-03T20:26:00.710" v="13893" actId="114"/>
          <ac:spMkLst>
            <pc:docMk/>
            <pc:sldMk cId="2287184233" sldId="268"/>
            <ac:spMk id="8" creationId="{86D4D248-02A3-472F-B4B5-415855579288}"/>
          </ac:spMkLst>
        </pc:spChg>
        <pc:spChg chg="add del">
          <ac:chgData name="Andrew James Otis" userId="223cfd9a52ebf69c" providerId="LiveId" clId="{ECCF4AA5-35D2-46B8-AF46-5CA784643667}" dt="2020-12-03T19:25:26.385" v="11608" actId="26606"/>
          <ac:spMkLst>
            <pc:docMk/>
            <pc:sldMk cId="2287184233" sldId="268"/>
            <ac:spMk id="12" creationId="{07977D39-626F-40D7-B00F-16E02602DD5A}"/>
          </ac:spMkLst>
        </pc:spChg>
        <pc:spChg chg="add del">
          <ac:chgData name="Andrew James Otis" userId="223cfd9a52ebf69c" providerId="LiveId" clId="{ECCF4AA5-35D2-46B8-AF46-5CA784643667}" dt="2020-12-03T19:25:26.385" v="11608" actId="26606"/>
          <ac:spMkLst>
            <pc:docMk/>
            <pc:sldMk cId="2287184233" sldId="268"/>
            <ac:spMk id="14" creationId="{B905CDE4-B751-4B3E-B625-6E59F8903414}"/>
          </ac:spMkLst>
        </pc:spChg>
        <pc:spChg chg="add mod">
          <ac:chgData name="Andrew James Otis" userId="223cfd9a52ebf69c" providerId="LiveId" clId="{ECCF4AA5-35D2-46B8-AF46-5CA784643667}" dt="2020-12-03T20:25:58.009" v="13892" actId="114"/>
          <ac:spMkLst>
            <pc:docMk/>
            <pc:sldMk cId="2287184233" sldId="268"/>
            <ac:spMk id="15" creationId="{2C576253-21C9-4F66-9FEB-AF0A5E7B2ACE}"/>
          </ac:spMkLst>
        </pc:spChg>
        <pc:spChg chg="add del">
          <ac:chgData name="Andrew James Otis" userId="223cfd9a52ebf69c" providerId="LiveId" clId="{ECCF4AA5-35D2-46B8-AF46-5CA784643667}" dt="2020-12-03T19:25:26.385" v="11608" actId="26606"/>
          <ac:spMkLst>
            <pc:docMk/>
            <pc:sldMk cId="2287184233" sldId="268"/>
            <ac:spMk id="16" creationId="{08108C16-F4C0-44AA-999D-17BD39219B24}"/>
          </ac:spMkLst>
        </pc:spChg>
        <pc:spChg chg="add mod">
          <ac:chgData name="Andrew James Otis" userId="223cfd9a52ebf69c" providerId="LiveId" clId="{ECCF4AA5-35D2-46B8-AF46-5CA784643667}" dt="2020-12-03T20:25:11.673" v="13881" actId="114"/>
          <ac:spMkLst>
            <pc:docMk/>
            <pc:sldMk cId="2287184233" sldId="268"/>
            <ac:spMk id="17" creationId="{32C2C1D8-EAD6-48C6-A0CF-6835E506A5AD}"/>
          </ac:spMkLst>
        </pc:spChg>
        <pc:spChg chg="add del">
          <ac:chgData name="Andrew James Otis" userId="223cfd9a52ebf69c" providerId="LiveId" clId="{ECCF4AA5-35D2-46B8-AF46-5CA784643667}" dt="2020-12-03T19:25:26.385" v="11608" actId="26606"/>
          <ac:spMkLst>
            <pc:docMk/>
            <pc:sldMk cId="2287184233" sldId="268"/>
            <ac:spMk id="18" creationId="{C8F10CB3-3B5E-4C7A-98CF-B87454DDFA39}"/>
          </ac:spMkLst>
        </pc:spChg>
        <pc:spChg chg="add mod">
          <ac:chgData name="Andrew James Otis" userId="223cfd9a52ebf69c" providerId="LiveId" clId="{ECCF4AA5-35D2-46B8-AF46-5CA784643667}" dt="2020-12-03T19:39:10.048" v="12096" actId="207"/>
          <ac:spMkLst>
            <pc:docMk/>
            <pc:sldMk cId="2287184233" sldId="268"/>
            <ac:spMk id="19" creationId="{E46D70C1-59A7-466E-B2DA-02EF25054A11}"/>
          </ac:spMkLst>
        </pc:spChg>
        <pc:spChg chg="add mod">
          <ac:chgData name="Andrew James Otis" userId="223cfd9a52ebf69c" providerId="LiveId" clId="{ECCF4AA5-35D2-46B8-AF46-5CA784643667}" dt="2020-12-03T20:25:39.437" v="13888" actId="1076"/>
          <ac:spMkLst>
            <pc:docMk/>
            <pc:sldMk cId="2287184233" sldId="268"/>
            <ac:spMk id="20" creationId="{92A52B9D-6E70-4027-90C7-3B1EACB39D1E}"/>
          </ac:spMkLst>
        </pc:spChg>
        <pc:spChg chg="add del">
          <ac:chgData name="Andrew James Otis" userId="223cfd9a52ebf69c" providerId="LiveId" clId="{ECCF4AA5-35D2-46B8-AF46-5CA784643667}" dt="2020-12-03T19:25:26.385" v="11608" actId="26606"/>
          <ac:spMkLst>
            <pc:docMk/>
            <pc:sldMk cId="2287184233" sldId="268"/>
            <ac:spMk id="23" creationId="{45F41304-6272-42D4-9F30-4BDD2BBE8418}"/>
          </ac:spMkLst>
        </pc:spChg>
        <pc:spChg chg="add del">
          <ac:chgData name="Andrew James Otis" userId="223cfd9a52ebf69c" providerId="LiveId" clId="{ECCF4AA5-35D2-46B8-AF46-5CA784643667}" dt="2020-12-03T19:25:26.385" v="11608" actId="26606"/>
          <ac:spMkLst>
            <pc:docMk/>
            <pc:sldMk cId="2287184233" sldId="268"/>
            <ac:spMk id="25" creationId="{E8838049-23C6-445E-9625-24456D585E44}"/>
          </ac:spMkLst>
        </pc:spChg>
        <pc:spChg chg="add del">
          <ac:chgData name="Andrew James Otis" userId="223cfd9a52ebf69c" providerId="LiveId" clId="{ECCF4AA5-35D2-46B8-AF46-5CA784643667}" dt="2020-12-03T19:25:26.385" v="11608" actId="26606"/>
          <ac:spMkLst>
            <pc:docMk/>
            <pc:sldMk cId="2287184233" sldId="268"/>
            <ac:spMk id="27" creationId="{0060FED5-F8CC-4D4E-9EF8-19420D4BF025}"/>
          </ac:spMkLst>
        </pc:spChg>
        <pc:spChg chg="add del">
          <ac:chgData name="Andrew James Otis" userId="223cfd9a52ebf69c" providerId="LiveId" clId="{ECCF4AA5-35D2-46B8-AF46-5CA784643667}" dt="2020-12-03T19:25:22.747" v="11596" actId="26606"/>
          <ac:spMkLst>
            <pc:docMk/>
            <pc:sldMk cId="2287184233" sldId="268"/>
            <ac:spMk id="32" creationId="{45F41304-6272-42D4-9F30-4BDD2BBE8418}"/>
          </ac:spMkLst>
        </pc:spChg>
        <pc:spChg chg="add del">
          <ac:chgData name="Andrew James Otis" userId="223cfd9a52ebf69c" providerId="LiveId" clId="{ECCF4AA5-35D2-46B8-AF46-5CA784643667}" dt="2020-12-03T19:25:22.747" v="11596" actId="26606"/>
          <ac:spMkLst>
            <pc:docMk/>
            <pc:sldMk cId="2287184233" sldId="268"/>
            <ac:spMk id="34" creationId="{E8838049-23C6-445E-9625-24456D585E44}"/>
          </ac:spMkLst>
        </pc:spChg>
        <pc:spChg chg="add del">
          <ac:chgData name="Andrew James Otis" userId="223cfd9a52ebf69c" providerId="LiveId" clId="{ECCF4AA5-35D2-46B8-AF46-5CA784643667}" dt="2020-12-03T19:25:22.747" v="11596" actId="26606"/>
          <ac:spMkLst>
            <pc:docMk/>
            <pc:sldMk cId="2287184233" sldId="268"/>
            <ac:spMk id="36" creationId="{0060FED5-F8CC-4D4E-9EF8-19420D4BF025}"/>
          </ac:spMkLst>
        </pc:spChg>
        <pc:picChg chg="add mod">
          <ac:chgData name="Andrew James Otis" userId="223cfd9a52ebf69c" providerId="LiveId" clId="{ECCF4AA5-35D2-46B8-AF46-5CA784643667}" dt="2020-12-03T20:24:04.128" v="13852" actId="14826"/>
          <ac:picMkLst>
            <pc:docMk/>
            <pc:sldMk cId="2287184233" sldId="268"/>
            <ac:picMk id="4" creationId="{37537E42-FC90-45CC-9046-0A94FB985A64}"/>
          </ac:picMkLst>
        </pc:picChg>
        <pc:picChg chg="add mod">
          <ac:chgData name="Andrew James Otis" userId="223cfd9a52ebf69c" providerId="LiveId" clId="{ECCF4AA5-35D2-46B8-AF46-5CA784643667}" dt="2020-12-03T19:25:26.385" v="11608" actId="26606"/>
          <ac:picMkLst>
            <pc:docMk/>
            <pc:sldMk cId="2287184233" sldId="268"/>
            <ac:picMk id="5" creationId="{97EC8A55-B172-4FC4-85DF-2750BE243101}"/>
          </ac:picMkLst>
        </pc:picChg>
        <pc:picChg chg="add mod ord">
          <ac:chgData name="Andrew James Otis" userId="223cfd9a52ebf69c" providerId="LiveId" clId="{ECCF4AA5-35D2-46B8-AF46-5CA784643667}" dt="2020-12-03T19:25:26.385" v="11608" actId="26606"/>
          <ac:picMkLst>
            <pc:docMk/>
            <pc:sldMk cId="2287184233" sldId="268"/>
            <ac:picMk id="6" creationId="{71538F52-CC75-4283-A2CB-8BFA9595A5B8}"/>
          </ac:picMkLst>
        </pc:picChg>
        <pc:picChg chg="add mod ord">
          <ac:chgData name="Andrew James Otis" userId="223cfd9a52ebf69c" providerId="LiveId" clId="{ECCF4AA5-35D2-46B8-AF46-5CA784643667}" dt="2020-12-03T19:25:26.385" v="11608" actId="26606"/>
          <ac:picMkLst>
            <pc:docMk/>
            <pc:sldMk cId="2287184233" sldId="268"/>
            <ac:picMk id="7" creationId="{3B794E46-90F1-489D-9AE7-3A6C8BDDCD99}"/>
          </ac:picMkLst>
        </pc:picChg>
      </pc:sldChg>
      <pc:sldChg chg="addSp delSp modSp new mod setBg modNotesTx">
        <pc:chgData name="Andrew James Otis" userId="223cfd9a52ebf69c" providerId="LiveId" clId="{ECCF4AA5-35D2-46B8-AF46-5CA784643667}" dt="2020-12-03T20:31:36.730" v="13942" actId="20577"/>
        <pc:sldMkLst>
          <pc:docMk/>
          <pc:sldMk cId="2154610555" sldId="269"/>
        </pc:sldMkLst>
        <pc:spChg chg="del">
          <ac:chgData name="Andrew James Otis" userId="223cfd9a52ebf69c" providerId="LiveId" clId="{ECCF4AA5-35D2-46B8-AF46-5CA784643667}" dt="2020-12-03T19:35:22.958" v="12029" actId="478"/>
          <ac:spMkLst>
            <pc:docMk/>
            <pc:sldMk cId="2154610555" sldId="269"/>
            <ac:spMk id="2" creationId="{22345C67-E67D-44E7-BCCA-EB35EFDA0D67}"/>
          </ac:spMkLst>
        </pc:spChg>
        <pc:spChg chg="add mod">
          <ac:chgData name="Andrew James Otis" userId="223cfd9a52ebf69c" providerId="LiveId" clId="{ECCF4AA5-35D2-46B8-AF46-5CA784643667}" dt="2020-12-03T20:26:31.732" v="13894" actId="1076"/>
          <ac:spMkLst>
            <pc:docMk/>
            <pc:sldMk cId="2154610555" sldId="269"/>
            <ac:spMk id="2" creationId="{B80FA096-EBF0-4523-BBD2-459A0AD663AF}"/>
          </ac:spMkLst>
        </pc:spChg>
        <pc:spChg chg="add del mod ord">
          <ac:chgData name="Andrew James Otis" userId="223cfd9a52ebf69c" providerId="LiveId" clId="{ECCF4AA5-35D2-46B8-AF46-5CA784643667}" dt="2020-12-03T19:48:51.111" v="12292" actId="27636"/>
          <ac:spMkLst>
            <pc:docMk/>
            <pc:sldMk cId="2154610555" sldId="269"/>
            <ac:spMk id="3" creationId="{7D5BE8E8-80C0-4D52-AC67-FA845DCF379D}"/>
          </ac:spMkLst>
        </pc:spChg>
        <pc:spChg chg="add del mod">
          <ac:chgData name="Andrew James Otis" userId="223cfd9a52ebf69c" providerId="LiveId" clId="{ECCF4AA5-35D2-46B8-AF46-5CA784643667}" dt="2020-12-03T19:45:53.644" v="12228" actId="478"/>
          <ac:spMkLst>
            <pc:docMk/>
            <pc:sldMk cId="2154610555" sldId="269"/>
            <ac:spMk id="9" creationId="{E77BC249-61F0-4271-A94F-72912F239B7B}"/>
          </ac:spMkLst>
        </pc:spChg>
        <pc:spChg chg="add mod ord">
          <ac:chgData name="Andrew James Otis" userId="223cfd9a52ebf69c" providerId="LiveId" clId="{ECCF4AA5-35D2-46B8-AF46-5CA784643667}" dt="2020-12-03T19:39:58.339" v="12109" actId="26606"/>
          <ac:spMkLst>
            <pc:docMk/>
            <pc:sldMk cId="2154610555" sldId="269"/>
            <ac:spMk id="11" creationId="{64B42D1E-9F9D-456A-BDCB-0B597C89BFC7}"/>
          </ac:spMkLst>
        </pc:spChg>
        <pc:spChg chg="add del">
          <ac:chgData name="Andrew James Otis" userId="223cfd9a52ebf69c" providerId="LiveId" clId="{ECCF4AA5-35D2-46B8-AF46-5CA784643667}" dt="2020-12-03T19:39:58.339" v="12109" actId="26606"/>
          <ac:spMkLst>
            <pc:docMk/>
            <pc:sldMk cId="2154610555" sldId="269"/>
            <ac:spMk id="12" creationId="{F56F5174-31D9-4DBB-AAB7-A1FD7BDB1352}"/>
          </ac:spMkLst>
        </pc:spChg>
        <pc:spChg chg="add del mod">
          <ac:chgData name="Andrew James Otis" userId="223cfd9a52ebf69c" providerId="LiveId" clId="{ECCF4AA5-35D2-46B8-AF46-5CA784643667}" dt="2020-12-03T19:44:41.949" v="12210"/>
          <ac:spMkLst>
            <pc:docMk/>
            <pc:sldMk cId="2154610555" sldId="269"/>
            <ac:spMk id="13" creationId="{59BFD8F3-6FFD-49F7-A2AF-CD08EA37F546}"/>
          </ac:spMkLst>
        </pc:spChg>
        <pc:spChg chg="add mod">
          <ac:chgData name="Andrew James Otis" userId="223cfd9a52ebf69c" providerId="LiveId" clId="{ECCF4AA5-35D2-46B8-AF46-5CA784643667}" dt="2020-12-03T20:28:40.925" v="13910" actId="404"/>
          <ac:spMkLst>
            <pc:docMk/>
            <pc:sldMk cId="2154610555" sldId="269"/>
            <ac:spMk id="15" creationId="{05C89609-170A-407B-8F91-D72B1CE2CB10}"/>
          </ac:spMkLst>
        </pc:spChg>
        <pc:spChg chg="add del">
          <ac:chgData name="Andrew James Otis" userId="223cfd9a52ebf69c" providerId="LiveId" clId="{ECCF4AA5-35D2-46B8-AF46-5CA784643667}" dt="2020-12-03T19:39:58.339" v="12109" actId="26606"/>
          <ac:spMkLst>
            <pc:docMk/>
            <pc:sldMk cId="2154610555" sldId="269"/>
            <ac:spMk id="16" creationId="{F9A95BEE-6BB1-4A28-A8E6-A34B2E42EF87}"/>
          </ac:spMkLst>
        </pc:spChg>
        <pc:spChg chg="add del">
          <ac:chgData name="Andrew James Otis" userId="223cfd9a52ebf69c" providerId="LiveId" clId="{ECCF4AA5-35D2-46B8-AF46-5CA784643667}" dt="2020-12-03T19:43:57.702" v="12202" actId="26606"/>
          <ac:spMkLst>
            <pc:docMk/>
            <pc:sldMk cId="2154610555" sldId="269"/>
            <ac:spMk id="21" creationId="{1ECAB1E8-8195-4748-BE71-FF806D86892E}"/>
          </ac:spMkLst>
        </pc:spChg>
        <pc:spChg chg="add del">
          <ac:chgData name="Andrew James Otis" userId="223cfd9a52ebf69c" providerId="LiveId" clId="{ECCF4AA5-35D2-46B8-AF46-5CA784643667}" dt="2020-12-03T19:43:57.702" v="12202" actId="26606"/>
          <ac:spMkLst>
            <pc:docMk/>
            <pc:sldMk cId="2154610555" sldId="269"/>
            <ac:spMk id="23" creationId="{57F6BDD4-E066-4008-8011-6CC31AEB4556}"/>
          </ac:spMkLst>
        </pc:spChg>
        <pc:spChg chg="add del">
          <ac:chgData name="Andrew James Otis" userId="223cfd9a52ebf69c" providerId="LiveId" clId="{ECCF4AA5-35D2-46B8-AF46-5CA784643667}" dt="2020-12-03T19:43:57.702" v="12202" actId="26606"/>
          <ac:spMkLst>
            <pc:docMk/>
            <pc:sldMk cId="2154610555" sldId="269"/>
            <ac:spMk id="25" creationId="{2711A8FB-68FC-45FC-B01E-38F809E2D439}"/>
          </ac:spMkLst>
        </pc:spChg>
        <pc:spChg chg="add del">
          <ac:chgData name="Andrew James Otis" userId="223cfd9a52ebf69c" providerId="LiveId" clId="{ECCF4AA5-35D2-46B8-AF46-5CA784643667}" dt="2020-12-03T19:43:57.702" v="12202" actId="26606"/>
          <ac:spMkLst>
            <pc:docMk/>
            <pc:sldMk cId="2154610555" sldId="269"/>
            <ac:spMk id="27" creationId="{2A865FE3-5FC9-4049-87CF-30019C46C0F5}"/>
          </ac:spMkLst>
        </pc:spChg>
        <pc:spChg chg="add del">
          <ac:chgData name="Andrew James Otis" userId="223cfd9a52ebf69c" providerId="LiveId" clId="{ECCF4AA5-35D2-46B8-AF46-5CA784643667}" dt="2020-12-03T19:44:34.709" v="12206" actId="22"/>
          <ac:spMkLst>
            <pc:docMk/>
            <pc:sldMk cId="2154610555" sldId="269"/>
            <ac:spMk id="30" creationId="{8867EC3F-1B06-4F62-9898-930D476EA6E6}"/>
          </ac:spMkLst>
        </pc:spChg>
        <pc:spChg chg="add del">
          <ac:chgData name="Andrew James Otis" userId="223cfd9a52ebf69c" providerId="LiveId" clId="{ECCF4AA5-35D2-46B8-AF46-5CA784643667}" dt="2020-12-03T19:44:10.401" v="12204" actId="26606"/>
          <ac:spMkLst>
            <pc:docMk/>
            <pc:sldMk cId="2154610555" sldId="269"/>
            <ac:spMk id="32" creationId="{1ECAB1E8-8195-4748-BE71-FF806D86892E}"/>
          </ac:spMkLst>
        </pc:spChg>
        <pc:spChg chg="add del">
          <ac:chgData name="Andrew James Otis" userId="223cfd9a52ebf69c" providerId="LiveId" clId="{ECCF4AA5-35D2-46B8-AF46-5CA784643667}" dt="2020-12-03T19:44:10.401" v="12204" actId="26606"/>
          <ac:spMkLst>
            <pc:docMk/>
            <pc:sldMk cId="2154610555" sldId="269"/>
            <ac:spMk id="34" creationId="{57F6BDD4-E066-4008-8011-6CC31AEB4556}"/>
          </ac:spMkLst>
        </pc:spChg>
        <pc:spChg chg="add del">
          <ac:chgData name="Andrew James Otis" userId="223cfd9a52ebf69c" providerId="LiveId" clId="{ECCF4AA5-35D2-46B8-AF46-5CA784643667}" dt="2020-12-03T19:44:10.401" v="12204" actId="26606"/>
          <ac:spMkLst>
            <pc:docMk/>
            <pc:sldMk cId="2154610555" sldId="269"/>
            <ac:spMk id="36" creationId="{2711A8FB-68FC-45FC-B01E-38F809E2D439}"/>
          </ac:spMkLst>
        </pc:spChg>
        <pc:spChg chg="add del">
          <ac:chgData name="Andrew James Otis" userId="223cfd9a52ebf69c" providerId="LiveId" clId="{ECCF4AA5-35D2-46B8-AF46-5CA784643667}" dt="2020-12-03T19:44:10.401" v="12204" actId="26606"/>
          <ac:spMkLst>
            <pc:docMk/>
            <pc:sldMk cId="2154610555" sldId="269"/>
            <ac:spMk id="38" creationId="{2A865FE3-5FC9-4049-87CF-30019C46C0F5}"/>
          </ac:spMkLst>
        </pc:spChg>
        <pc:spChg chg="add">
          <ac:chgData name="Andrew James Otis" userId="223cfd9a52ebf69c" providerId="LiveId" clId="{ECCF4AA5-35D2-46B8-AF46-5CA784643667}" dt="2020-12-03T19:44:10.401" v="12204" actId="26606"/>
          <ac:spMkLst>
            <pc:docMk/>
            <pc:sldMk cId="2154610555" sldId="269"/>
            <ac:spMk id="43" creationId="{201CC55D-ED54-4C5C-95E6-10947BD1103B}"/>
          </ac:spMkLst>
        </pc:spChg>
        <pc:spChg chg="add">
          <ac:chgData name="Andrew James Otis" userId="223cfd9a52ebf69c" providerId="LiveId" clId="{ECCF4AA5-35D2-46B8-AF46-5CA784643667}" dt="2020-12-03T19:44:10.401" v="12204" actId="26606"/>
          <ac:spMkLst>
            <pc:docMk/>
            <pc:sldMk cId="2154610555" sldId="269"/>
            <ac:spMk id="49" creationId="{3873B707-463F-40B0-8227-E8CC6C67EB25}"/>
          </ac:spMkLst>
        </pc:spChg>
        <pc:spChg chg="add">
          <ac:chgData name="Andrew James Otis" userId="223cfd9a52ebf69c" providerId="LiveId" clId="{ECCF4AA5-35D2-46B8-AF46-5CA784643667}" dt="2020-12-03T19:44:10.401" v="12204" actId="26606"/>
          <ac:spMkLst>
            <pc:docMk/>
            <pc:sldMk cId="2154610555" sldId="269"/>
            <ac:spMk id="51" creationId="{C13237C8-E62C-4F0D-A318-BD6FB6C2D138}"/>
          </ac:spMkLst>
        </pc:spChg>
        <pc:spChg chg="add">
          <ac:chgData name="Andrew James Otis" userId="223cfd9a52ebf69c" providerId="LiveId" clId="{ECCF4AA5-35D2-46B8-AF46-5CA784643667}" dt="2020-12-03T19:44:10.401" v="12204" actId="26606"/>
          <ac:spMkLst>
            <pc:docMk/>
            <pc:sldMk cId="2154610555" sldId="269"/>
            <ac:spMk id="53" creationId="{19C9EAEA-39D0-4B0E-A0EB-51E7B26740B1}"/>
          </ac:spMkLst>
        </pc:spChg>
        <pc:grpChg chg="add">
          <ac:chgData name="Andrew James Otis" userId="223cfd9a52ebf69c" providerId="LiveId" clId="{ECCF4AA5-35D2-46B8-AF46-5CA784643667}" dt="2020-12-03T19:44:10.401" v="12204" actId="26606"/>
          <ac:grpSpMkLst>
            <pc:docMk/>
            <pc:sldMk cId="2154610555" sldId="269"/>
            <ac:grpSpMk id="45" creationId="{1DE889C7-FAD6-4397-98E2-05D503484459}"/>
          </ac:grpSpMkLst>
        </pc:grpChg>
        <pc:picChg chg="add del mod">
          <ac:chgData name="Andrew James Otis" userId="223cfd9a52ebf69c" providerId="LiveId" clId="{ECCF4AA5-35D2-46B8-AF46-5CA784643667}" dt="2020-12-03T19:35:12.183" v="12026"/>
          <ac:picMkLst>
            <pc:docMk/>
            <pc:sldMk cId="2154610555" sldId="269"/>
            <ac:picMk id="4" creationId="{FB5E0C9F-6A98-408F-9D85-C1ABEDD6DDCB}"/>
          </ac:picMkLst>
        </pc:picChg>
        <pc:picChg chg="add del">
          <ac:chgData name="Andrew James Otis" userId="223cfd9a52ebf69c" providerId="LiveId" clId="{ECCF4AA5-35D2-46B8-AF46-5CA784643667}" dt="2020-12-03T19:36:12.858" v="12064" actId="22"/>
          <ac:picMkLst>
            <pc:docMk/>
            <pc:sldMk cId="2154610555" sldId="269"/>
            <ac:picMk id="6" creationId="{BC12DFAB-BC03-444C-A2E2-51B0D8C3A17B}"/>
          </ac:picMkLst>
        </pc:picChg>
        <pc:picChg chg="add del mod">
          <ac:chgData name="Andrew James Otis" userId="223cfd9a52ebf69c" providerId="LiveId" clId="{ECCF4AA5-35D2-46B8-AF46-5CA784643667}" dt="2020-12-03T19:39:45.292" v="12106" actId="478"/>
          <ac:picMkLst>
            <pc:docMk/>
            <pc:sldMk cId="2154610555" sldId="269"/>
            <ac:picMk id="7" creationId="{DA35A507-558A-43EF-BFC0-99FC7028B55D}"/>
          </ac:picMkLst>
        </pc:picChg>
        <pc:picChg chg="add del mod">
          <ac:chgData name="Andrew James Otis" userId="223cfd9a52ebf69c" providerId="LiveId" clId="{ECCF4AA5-35D2-46B8-AF46-5CA784643667}" dt="2020-12-03T19:45:15.217" v="12225" actId="478"/>
          <ac:picMkLst>
            <pc:docMk/>
            <pc:sldMk cId="2154610555" sldId="269"/>
            <ac:picMk id="8" creationId="{E4B3F345-1EB8-4F05-8D9B-B540DFB1088D}"/>
          </ac:picMkLst>
        </pc:picChg>
        <pc:picChg chg="add del">
          <ac:chgData name="Andrew James Otis" userId="223cfd9a52ebf69c" providerId="LiveId" clId="{ECCF4AA5-35D2-46B8-AF46-5CA784643667}" dt="2020-12-03T19:39:58.339" v="12109" actId="26606"/>
          <ac:picMkLst>
            <pc:docMk/>
            <pc:sldMk cId="2154610555" sldId="269"/>
            <ac:picMk id="14" creationId="{AE113210-7872-481A-ADE6-3A05CCAF5EB2}"/>
          </ac:picMkLst>
        </pc:picChg>
        <pc:picChg chg="add mod">
          <ac:chgData name="Andrew James Otis" userId="223cfd9a52ebf69c" providerId="LiveId" clId="{ECCF4AA5-35D2-46B8-AF46-5CA784643667}" dt="2020-12-03T19:46:09.681" v="12234" actId="1076"/>
          <ac:picMkLst>
            <pc:docMk/>
            <pc:sldMk cId="2154610555" sldId="269"/>
            <ac:picMk id="17" creationId="{495B6390-25FD-4601-BCC1-611134EBC7DE}"/>
          </ac:picMkLst>
        </pc:picChg>
      </pc:sldChg>
      <pc:sldChg chg="addSp modSp new mod ord setBg modNotesTx">
        <pc:chgData name="Andrew James Otis" userId="223cfd9a52ebf69c" providerId="LiveId" clId="{ECCF4AA5-35D2-46B8-AF46-5CA784643667}" dt="2020-12-03T20:32:29.672" v="13947" actId="20577"/>
        <pc:sldMkLst>
          <pc:docMk/>
          <pc:sldMk cId="779527064" sldId="270"/>
        </pc:sldMkLst>
        <pc:spChg chg="mod">
          <ac:chgData name="Andrew James Otis" userId="223cfd9a52ebf69c" providerId="LiveId" clId="{ECCF4AA5-35D2-46B8-AF46-5CA784643667}" dt="2020-12-03T20:09:21.398" v="13794" actId="26606"/>
          <ac:spMkLst>
            <pc:docMk/>
            <pc:sldMk cId="779527064" sldId="270"/>
            <ac:spMk id="2" creationId="{A962FAE9-D9D1-4303-A814-AC9D17EDFC0F}"/>
          </ac:spMkLst>
        </pc:spChg>
        <pc:spChg chg="mod">
          <ac:chgData name="Andrew James Otis" userId="223cfd9a52ebf69c" providerId="LiveId" clId="{ECCF4AA5-35D2-46B8-AF46-5CA784643667}" dt="2020-12-03T20:09:33.227" v="13796" actId="14100"/>
          <ac:spMkLst>
            <pc:docMk/>
            <pc:sldMk cId="779527064" sldId="270"/>
            <ac:spMk id="3" creationId="{5887D8B1-7ABB-4559-AFE3-54D04DD53B2F}"/>
          </ac:spMkLst>
        </pc:spChg>
        <pc:spChg chg="add">
          <ac:chgData name="Andrew James Otis" userId="223cfd9a52ebf69c" providerId="LiveId" clId="{ECCF4AA5-35D2-46B8-AF46-5CA784643667}" dt="2020-12-03T20:09:21.398" v="13794" actId="26606"/>
          <ac:spMkLst>
            <pc:docMk/>
            <pc:sldMk cId="779527064" sldId="270"/>
            <ac:spMk id="8" creationId="{DBF61EA3-B236-439E-9C0B-340980D56BEE}"/>
          </ac:spMkLst>
        </pc:spChg>
        <pc:spChg chg="add mod">
          <ac:chgData name="Andrew James Otis" userId="223cfd9a52ebf69c" providerId="LiveId" clId="{ECCF4AA5-35D2-46B8-AF46-5CA784643667}" dt="2020-12-03T20:32:29.672" v="13947" actId="20577"/>
          <ac:spMkLst>
            <pc:docMk/>
            <pc:sldMk cId="779527064" sldId="270"/>
            <ac:spMk id="13" creationId="{5806C1B7-ACE3-4B0B-9476-130E2942D6AF}"/>
          </ac:spMkLst>
        </pc:spChg>
        <pc:spChg chg="add">
          <ac:chgData name="Andrew James Otis" userId="223cfd9a52ebf69c" providerId="LiveId" clId="{ECCF4AA5-35D2-46B8-AF46-5CA784643667}" dt="2020-12-03T20:09:21.398" v="13794" actId="26606"/>
          <ac:spMkLst>
            <pc:docMk/>
            <pc:sldMk cId="779527064" sldId="270"/>
            <ac:spMk id="14" creationId="{E659831F-0D9A-4C63-9EBB-8435B85A440F}"/>
          </ac:spMkLst>
        </pc:spChg>
        <pc:grpChg chg="add">
          <ac:chgData name="Andrew James Otis" userId="223cfd9a52ebf69c" providerId="LiveId" clId="{ECCF4AA5-35D2-46B8-AF46-5CA784643667}" dt="2020-12-03T20:09:21.398" v="13794" actId="26606"/>
          <ac:grpSpMkLst>
            <pc:docMk/>
            <pc:sldMk cId="779527064" sldId="270"/>
            <ac:grpSpMk id="10" creationId="{28FAF094-D087-493F-8DF9-A486C2D6BBAA}"/>
          </ac:grpSpMkLst>
        </pc:grpChg>
      </pc:sldChg>
      <pc:sldChg chg="addSp delSp modSp new mod setBg">
        <pc:chgData name="Andrew James Otis" userId="223cfd9a52ebf69c" providerId="LiveId" clId="{ECCF4AA5-35D2-46B8-AF46-5CA784643667}" dt="2020-12-03T20:32:45.698" v="13953" actId="20577"/>
        <pc:sldMkLst>
          <pc:docMk/>
          <pc:sldMk cId="1656409913" sldId="271"/>
        </pc:sldMkLst>
        <pc:spChg chg="del mod">
          <ac:chgData name="Andrew James Otis" userId="223cfd9a52ebf69c" providerId="LiveId" clId="{ECCF4AA5-35D2-46B8-AF46-5CA784643667}" dt="2020-12-03T20:29:09.170" v="13913" actId="478"/>
          <ac:spMkLst>
            <pc:docMk/>
            <pc:sldMk cId="1656409913" sldId="271"/>
            <ac:spMk id="2" creationId="{BE20ED43-8392-449C-BE0A-99561A05126C}"/>
          </ac:spMkLst>
        </pc:spChg>
        <pc:spChg chg="del">
          <ac:chgData name="Andrew James Otis" userId="223cfd9a52ebf69c" providerId="LiveId" clId="{ECCF4AA5-35D2-46B8-AF46-5CA784643667}" dt="2020-12-03T20:29:12.506" v="13914" actId="478"/>
          <ac:spMkLst>
            <pc:docMk/>
            <pc:sldMk cId="1656409913" sldId="271"/>
            <ac:spMk id="3" creationId="{411549C8-9EAD-433C-8B2C-1B90DE00E093}"/>
          </ac:spMkLst>
        </pc:spChg>
        <pc:spChg chg="add">
          <ac:chgData name="Andrew James Otis" userId="223cfd9a52ebf69c" providerId="LiveId" clId="{ECCF4AA5-35D2-46B8-AF46-5CA784643667}" dt="2020-12-03T20:29:55.855" v="13918" actId="26606"/>
          <ac:spMkLst>
            <pc:docMk/>
            <pc:sldMk cId="1656409913" sldId="271"/>
            <ac:spMk id="6" creationId="{F3060C83-F051-4F0E-ABAD-AA0DFC48B218}"/>
          </ac:spMkLst>
        </pc:spChg>
        <pc:spChg chg="add">
          <ac:chgData name="Andrew James Otis" userId="223cfd9a52ebf69c" providerId="LiveId" clId="{ECCF4AA5-35D2-46B8-AF46-5CA784643667}" dt="2020-12-03T20:29:55.855" v="13918" actId="26606"/>
          <ac:spMkLst>
            <pc:docMk/>
            <pc:sldMk cId="1656409913" sldId="271"/>
            <ac:spMk id="7" creationId="{83C98ABE-055B-441F-B07E-44F97F083C39}"/>
          </ac:spMkLst>
        </pc:spChg>
        <pc:spChg chg="add">
          <ac:chgData name="Andrew James Otis" userId="223cfd9a52ebf69c" providerId="LiveId" clId="{ECCF4AA5-35D2-46B8-AF46-5CA784643667}" dt="2020-12-03T20:29:55.855" v="13918" actId="26606"/>
          <ac:spMkLst>
            <pc:docMk/>
            <pc:sldMk cId="1656409913" sldId="271"/>
            <ac:spMk id="8" creationId="{3783CA14-24A1-485C-8B30-D6A5D87987AD}"/>
          </ac:spMkLst>
        </pc:spChg>
        <pc:spChg chg="add del">
          <ac:chgData name="Andrew James Otis" userId="223cfd9a52ebf69c" providerId="LiveId" clId="{ECCF4AA5-35D2-46B8-AF46-5CA784643667}" dt="2020-12-03T20:29:47.181" v="13917" actId="26606"/>
          <ac:spMkLst>
            <pc:docMk/>
            <pc:sldMk cId="1656409913" sldId="271"/>
            <ac:spMk id="9" creationId="{0D1D8088-559A-46A5-A801-CDF0B9476BED}"/>
          </ac:spMkLst>
        </pc:spChg>
        <pc:spChg chg="add">
          <ac:chgData name="Andrew James Otis" userId="223cfd9a52ebf69c" providerId="LiveId" clId="{ECCF4AA5-35D2-46B8-AF46-5CA784643667}" dt="2020-12-03T20:29:55.855" v="13918" actId="26606"/>
          <ac:spMkLst>
            <pc:docMk/>
            <pc:sldMk cId="1656409913" sldId="271"/>
            <ac:spMk id="13" creationId="{29FDB030-9B49-4CED-8CCD-4D99382388AC}"/>
          </ac:spMkLst>
        </pc:spChg>
        <pc:spChg chg="add del">
          <ac:chgData name="Andrew James Otis" userId="223cfd9a52ebf69c" providerId="LiveId" clId="{ECCF4AA5-35D2-46B8-AF46-5CA784643667}" dt="2020-12-03T20:29:47.181" v="13917" actId="26606"/>
          <ac:spMkLst>
            <pc:docMk/>
            <pc:sldMk cId="1656409913" sldId="271"/>
            <ac:spMk id="15" creationId="{3776B14B-F2F4-4825-8DA8-8C7A0F2B3960}"/>
          </ac:spMkLst>
        </pc:spChg>
        <pc:spChg chg="add mod">
          <ac:chgData name="Andrew James Otis" userId="223cfd9a52ebf69c" providerId="LiveId" clId="{ECCF4AA5-35D2-46B8-AF46-5CA784643667}" dt="2020-12-03T20:32:45.698" v="13953" actId="20577"/>
          <ac:spMkLst>
            <pc:docMk/>
            <pc:sldMk cId="1656409913" sldId="271"/>
            <ac:spMk id="16" creationId="{EE50F163-DE79-405D-A580-EC2CA9AB2AFB}"/>
          </ac:spMkLst>
        </pc:spChg>
        <pc:spChg chg="add">
          <ac:chgData name="Andrew James Otis" userId="223cfd9a52ebf69c" providerId="LiveId" clId="{ECCF4AA5-35D2-46B8-AF46-5CA784643667}" dt="2020-12-03T20:29:55.855" v="13918" actId="26606"/>
          <ac:spMkLst>
            <pc:docMk/>
            <pc:sldMk cId="1656409913" sldId="271"/>
            <ac:spMk id="17" creationId="{9A97C86A-04D6-40F7-AE84-31AB43E6A846}"/>
          </ac:spMkLst>
        </pc:spChg>
        <pc:spChg chg="add">
          <ac:chgData name="Andrew James Otis" userId="223cfd9a52ebf69c" providerId="LiveId" clId="{ECCF4AA5-35D2-46B8-AF46-5CA784643667}" dt="2020-12-03T20:29:55.855" v="13918" actId="26606"/>
          <ac:spMkLst>
            <pc:docMk/>
            <pc:sldMk cId="1656409913" sldId="271"/>
            <ac:spMk id="19" creationId="{FF9F2414-84E8-453E-B1F3-389FDE8192D9}"/>
          </ac:spMkLst>
        </pc:spChg>
        <pc:spChg chg="add">
          <ac:chgData name="Andrew James Otis" userId="223cfd9a52ebf69c" providerId="LiveId" clId="{ECCF4AA5-35D2-46B8-AF46-5CA784643667}" dt="2020-12-03T20:29:55.855" v="13918" actId="26606"/>
          <ac:spMkLst>
            <pc:docMk/>
            <pc:sldMk cId="1656409913" sldId="271"/>
            <ac:spMk id="21" creationId="{3ECA69A1-7536-43AC-85EF-C7106179F5ED}"/>
          </ac:spMkLst>
        </pc:spChg>
        <pc:grpChg chg="add del">
          <ac:chgData name="Andrew James Otis" userId="223cfd9a52ebf69c" providerId="LiveId" clId="{ECCF4AA5-35D2-46B8-AF46-5CA784643667}" dt="2020-12-03T20:29:47.181" v="13917" actId="26606"/>
          <ac:grpSpMkLst>
            <pc:docMk/>
            <pc:sldMk cId="1656409913" sldId="271"/>
            <ac:grpSpMk id="11" creationId="{83E2E96F-17F7-4C8C-BDF1-6BB90A0C1D7F}"/>
          </ac:grpSpMkLst>
        </pc:grpChg>
        <pc:picChg chg="add mod ord">
          <ac:chgData name="Andrew James Otis" userId="223cfd9a52ebf69c" providerId="LiveId" clId="{ECCF4AA5-35D2-46B8-AF46-5CA784643667}" dt="2020-12-03T20:30:18.010" v="13926" actId="1076"/>
          <ac:picMkLst>
            <pc:docMk/>
            <pc:sldMk cId="1656409913" sldId="271"/>
            <ac:picMk id="4" creationId="{44E81424-5FAB-482B-AC75-C5F4B331372F}"/>
          </ac:picMkLst>
        </pc:picChg>
      </pc:sldChg>
    </pc:docChg>
  </pc:docChgLst>
  <pc:docChgLst>
    <pc:chgData name="Andrew James Otis" userId="223cfd9a52ebf69c" providerId="LiveId" clId="{7C705BFB-3EF0-414D-9411-6B53E8D37589}"/>
    <pc:docChg chg="custSel modSld">
      <pc:chgData name="Andrew James Otis" userId="223cfd9a52ebf69c" providerId="LiveId" clId="{7C705BFB-3EF0-414D-9411-6B53E8D37589}" dt="2022-08-14T20:31:24.107" v="41" actId="20577"/>
      <pc:docMkLst>
        <pc:docMk/>
      </pc:docMkLst>
      <pc:sldChg chg="modSp mod">
        <pc:chgData name="Andrew James Otis" userId="223cfd9a52ebf69c" providerId="LiveId" clId="{7C705BFB-3EF0-414D-9411-6B53E8D37589}" dt="2022-08-14T20:31:24.107" v="41" actId="20577"/>
        <pc:sldMkLst>
          <pc:docMk/>
          <pc:sldMk cId="807944356" sldId="257"/>
        </pc:sldMkLst>
        <pc:spChg chg="mod">
          <ac:chgData name="Andrew James Otis" userId="223cfd9a52ebf69c" providerId="LiveId" clId="{7C705BFB-3EF0-414D-9411-6B53E8D37589}" dt="2022-08-14T20:31:24.107" v="41" actId="20577"/>
          <ac:spMkLst>
            <pc:docMk/>
            <pc:sldMk cId="807944356" sldId="257"/>
            <ac:spMk id="3" creationId="{AA3E6C3F-7C31-4BAC-AC16-5BCD05B381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E73D9-5DCB-4846-AEAA-19C061ED949E}"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FB814-A4D8-4B6B-AB3C-9CDF0F3A89F9}" type="slidenum">
              <a:rPr lang="en-US" smtClean="0"/>
              <a:t>‹#›</a:t>
            </a:fld>
            <a:endParaRPr lang="en-US"/>
          </a:p>
        </p:txBody>
      </p:sp>
    </p:spTree>
    <p:extLst>
      <p:ext uri="{BB962C8B-B14F-4D97-AF65-F5344CB8AC3E}">
        <p14:creationId xmlns:p14="http://schemas.microsoft.com/office/powerpoint/2010/main" val="387486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Aesthetic Slide, don’t need to take up more than 20 seconds</a:t>
            </a:r>
          </a:p>
        </p:txBody>
      </p:sp>
      <p:sp>
        <p:nvSpPr>
          <p:cNvPr id="4" name="Slide Number Placeholder 3"/>
          <p:cNvSpPr>
            <a:spLocks noGrp="1"/>
          </p:cNvSpPr>
          <p:nvPr>
            <p:ph type="sldNum" sz="quarter" idx="5"/>
          </p:nvPr>
        </p:nvSpPr>
        <p:spPr/>
        <p:txBody>
          <a:bodyPr/>
          <a:lstStyle/>
          <a:p>
            <a:fld id="{A09FB814-A4D8-4B6B-AB3C-9CDF0F3A89F9}" type="slidenum">
              <a:rPr lang="en-US" smtClean="0"/>
              <a:t>1</a:t>
            </a:fld>
            <a:endParaRPr lang="en-US"/>
          </a:p>
        </p:txBody>
      </p:sp>
    </p:spTree>
    <p:extLst>
      <p:ext uri="{BB962C8B-B14F-4D97-AF65-F5344CB8AC3E}">
        <p14:creationId xmlns:p14="http://schemas.microsoft.com/office/powerpoint/2010/main" val="3074374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 Idea</a:t>
            </a:r>
          </a:p>
          <a:p>
            <a:r>
              <a:rPr lang="en-US" b="0" dirty="0"/>
              <a:t>-These tests demonstrated that the stated microbes use plastic as their SOLE carbon source in LAB CONDITIONS. </a:t>
            </a:r>
          </a:p>
          <a:p>
            <a:endParaRPr lang="en-US" b="0" dirty="0"/>
          </a:p>
          <a:p>
            <a:r>
              <a:rPr lang="en-US" b="0" dirty="0"/>
              <a:t>-Bio-deterioration is referring biofilms (colonies of bacteria) growing on the surface and inside of the plastic. Leading to the break down of plastics and the formation of cracks</a:t>
            </a:r>
          </a:p>
          <a:p>
            <a:endParaRPr lang="en-US" b="0" dirty="0"/>
          </a:p>
          <a:p>
            <a:r>
              <a:rPr lang="en-US" b="0" dirty="0"/>
              <a:t>-Bio-fragmentation is referring to the process of extracellular enzymes (e.g. oxygenase, lipases, and other enzymes that specialize for multiple or a specific type of plastic polymer</a:t>
            </a:r>
          </a:p>
          <a:p>
            <a:endParaRPr lang="en-US" b="1" dirty="0"/>
          </a:p>
          <a:p>
            <a:pPr marL="457200" lvl="1" indent="0">
              <a:buNone/>
            </a:pPr>
            <a:r>
              <a:rPr lang="en-US" sz="1200" dirty="0">
                <a:solidFill>
                  <a:schemeClr val="bg1"/>
                </a:solidFill>
              </a:rPr>
              <a:t>*Gamma-proteobacteria</a:t>
            </a:r>
          </a:p>
          <a:p>
            <a:pPr marL="457200" lvl="1" indent="0">
              <a:buNone/>
            </a:pPr>
            <a:r>
              <a:rPr lang="en-US" sz="1200" dirty="0">
                <a:solidFill>
                  <a:schemeClr val="bg1"/>
                </a:solidFill>
              </a:rPr>
              <a:t>	1. Pseudomonas (Gram negative)</a:t>
            </a:r>
          </a:p>
          <a:p>
            <a:pPr marL="457200" lvl="1" indent="0">
              <a:buNone/>
            </a:pPr>
            <a:endParaRPr lang="en-US" sz="1200" dirty="0">
              <a:solidFill>
                <a:schemeClr val="bg1"/>
              </a:solidFill>
            </a:endParaRPr>
          </a:p>
          <a:p>
            <a:pPr marL="457200" lvl="1" indent="0">
              <a:buNone/>
            </a:pPr>
            <a:r>
              <a:rPr lang="en-US" sz="1200" dirty="0">
                <a:solidFill>
                  <a:schemeClr val="bg1"/>
                </a:solidFill>
              </a:rPr>
              <a:t>*Actinobacteria </a:t>
            </a:r>
          </a:p>
          <a:p>
            <a:pPr marL="457200" lvl="1" indent="0">
              <a:buNone/>
            </a:pPr>
            <a:r>
              <a:rPr lang="en-US" sz="1200" dirty="0">
                <a:solidFill>
                  <a:schemeClr val="bg1"/>
                </a:solidFill>
              </a:rPr>
              <a:t>	1. Arthrobacter (Gram positive)</a:t>
            </a:r>
          </a:p>
          <a:p>
            <a:pPr marL="457200" lvl="1" indent="0">
              <a:buNone/>
            </a:pPr>
            <a:endParaRPr lang="en-US" sz="1200" dirty="0">
              <a:solidFill>
                <a:schemeClr val="bg1"/>
              </a:solidFill>
            </a:endParaRPr>
          </a:p>
          <a:p>
            <a:pPr marL="457200" lvl="1" indent="0">
              <a:buNone/>
            </a:pPr>
            <a:r>
              <a:rPr lang="en-US" sz="1200" dirty="0">
                <a:solidFill>
                  <a:schemeClr val="bg1"/>
                </a:solidFill>
              </a:rPr>
              <a:t>*Corynebacteriaceae</a:t>
            </a:r>
          </a:p>
          <a:p>
            <a:pPr marL="457200" lvl="1" indent="0">
              <a:buNone/>
            </a:pPr>
            <a:r>
              <a:rPr lang="en-US" sz="1200" dirty="0">
                <a:solidFill>
                  <a:schemeClr val="bg1"/>
                </a:solidFill>
              </a:rPr>
              <a:t>	1. Corynebacterium (Gram positive)</a:t>
            </a:r>
          </a:p>
          <a:p>
            <a:pPr marL="457200" lvl="1" indent="0">
              <a:buNone/>
            </a:pPr>
            <a:endParaRPr lang="en-US" sz="1200" dirty="0">
              <a:solidFill>
                <a:schemeClr val="bg1"/>
              </a:solidFill>
            </a:endParaRPr>
          </a:p>
          <a:p>
            <a:pPr marL="457200" lvl="1" indent="0">
              <a:buNone/>
            </a:pPr>
            <a:r>
              <a:rPr lang="en-US" sz="1200" dirty="0">
                <a:solidFill>
                  <a:schemeClr val="bg1"/>
                </a:solidFill>
              </a:rPr>
              <a:t>*Nocardiaceae</a:t>
            </a:r>
          </a:p>
          <a:p>
            <a:pPr marL="457200" lvl="1" indent="0">
              <a:buNone/>
            </a:pPr>
            <a:r>
              <a:rPr lang="en-US" sz="1200" dirty="0">
                <a:solidFill>
                  <a:schemeClr val="bg1"/>
                </a:solidFill>
              </a:rPr>
              <a:t>	1. Rhodococcus (Gram positive)</a:t>
            </a:r>
          </a:p>
          <a:p>
            <a:pPr marL="457200" lvl="1" indent="0">
              <a:buNone/>
            </a:pPr>
            <a:endParaRPr lang="en-US" sz="1200" dirty="0">
              <a:solidFill>
                <a:schemeClr val="bg1"/>
              </a:solidFill>
            </a:endParaRPr>
          </a:p>
          <a:p>
            <a:pPr marL="457200" lvl="1" indent="0">
              <a:buNone/>
            </a:pPr>
            <a:r>
              <a:rPr lang="en-US" sz="1200" dirty="0">
                <a:solidFill>
                  <a:schemeClr val="bg1"/>
                </a:solidFill>
              </a:rPr>
              <a:t>*Microccaceae</a:t>
            </a:r>
          </a:p>
          <a:p>
            <a:pPr marL="457200" lvl="1" indent="0">
              <a:buNone/>
            </a:pPr>
            <a:r>
              <a:rPr lang="en-US" sz="1200" dirty="0">
                <a:solidFill>
                  <a:schemeClr val="bg1"/>
                </a:solidFill>
              </a:rPr>
              <a:t>	1. Micrococcus (Gram positive)</a:t>
            </a:r>
          </a:p>
          <a:p>
            <a:pPr marL="457200" lvl="1" indent="0">
              <a:buNone/>
            </a:pPr>
            <a:endParaRPr lang="en-US" sz="1200" dirty="0">
              <a:solidFill>
                <a:schemeClr val="bg1"/>
              </a:solidFill>
            </a:endParaRPr>
          </a:p>
          <a:p>
            <a:pPr marL="457200" lvl="1" indent="0">
              <a:buNone/>
            </a:pPr>
            <a:r>
              <a:rPr lang="en-US" sz="1200" dirty="0">
                <a:solidFill>
                  <a:schemeClr val="bg1"/>
                </a:solidFill>
              </a:rPr>
              <a:t>*Streptomycetaceae</a:t>
            </a:r>
          </a:p>
          <a:p>
            <a:pPr marL="457200" lvl="1" indent="0">
              <a:buNone/>
            </a:pPr>
            <a:r>
              <a:rPr lang="en-US" sz="1200" dirty="0">
                <a:solidFill>
                  <a:schemeClr val="bg1"/>
                </a:solidFill>
              </a:rPr>
              <a:t>	1. Streptomyces (Gram positive)</a:t>
            </a:r>
          </a:p>
          <a:p>
            <a:endParaRPr lang="en-US" b="1" dirty="0"/>
          </a:p>
          <a:p>
            <a:endParaRPr lang="en-US" b="1" dirty="0"/>
          </a:p>
          <a:p>
            <a:r>
              <a:rPr lang="en-US" b="1" dirty="0"/>
              <a:t>Gram Test Purpose/Goal</a:t>
            </a:r>
          </a:p>
          <a:p>
            <a:r>
              <a:rPr lang="en-US" b="0" dirty="0"/>
              <a:t>     To identify positive or negative</a:t>
            </a:r>
          </a:p>
          <a:p>
            <a:endParaRPr lang="en-US" b="0" dirty="0"/>
          </a:p>
          <a:p>
            <a:r>
              <a:rPr lang="en-US" b="1" dirty="0"/>
              <a:t>     Gram Positive Bacteria</a:t>
            </a:r>
          </a:p>
          <a:p>
            <a:r>
              <a:rPr lang="en-US" b="0" dirty="0"/>
              <a:t>          Have a THICK peptidoglycan layer with NO outer lipid membrane</a:t>
            </a:r>
          </a:p>
          <a:p>
            <a:endParaRPr lang="en-US" b="0" dirty="0"/>
          </a:p>
          <a:p>
            <a:r>
              <a:rPr lang="en-US" b="1" dirty="0"/>
              <a:t>     Gram Negative Bacteria</a:t>
            </a:r>
            <a:endParaRPr lang="en-US" b="0" dirty="0"/>
          </a:p>
          <a:p>
            <a:r>
              <a:rPr lang="en-US" b="0" dirty="0"/>
              <a:t>          A THIN peptidoglycan layer and HAVE a outer lipid membrane</a:t>
            </a:r>
          </a:p>
          <a:p>
            <a:endParaRPr lang="en-US" b="0" dirty="0"/>
          </a:p>
        </p:txBody>
      </p:sp>
      <p:sp>
        <p:nvSpPr>
          <p:cNvPr id="4" name="Slide Number Placeholder 3"/>
          <p:cNvSpPr>
            <a:spLocks noGrp="1"/>
          </p:cNvSpPr>
          <p:nvPr>
            <p:ph type="sldNum" sz="quarter" idx="5"/>
          </p:nvPr>
        </p:nvSpPr>
        <p:spPr/>
        <p:txBody>
          <a:bodyPr/>
          <a:lstStyle/>
          <a:p>
            <a:fld id="{A09FB814-A4D8-4B6B-AB3C-9CDF0F3A89F9}" type="slidenum">
              <a:rPr lang="en-US" smtClean="0"/>
              <a:t>10</a:t>
            </a:fld>
            <a:endParaRPr lang="en-US"/>
          </a:p>
        </p:txBody>
      </p:sp>
    </p:spTree>
    <p:extLst>
      <p:ext uri="{BB962C8B-B14F-4D97-AF65-F5344CB8AC3E}">
        <p14:creationId xmlns:p14="http://schemas.microsoft.com/office/powerpoint/2010/main" val="456590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Point 1:</a:t>
            </a:r>
          </a:p>
          <a:p>
            <a:r>
              <a:rPr lang="en-US" b="0" dirty="0"/>
              <a:t> -Demonstrates that the plastic is indeed being used as a carbon (energy) source and that the rate of metabolic processes are feasible (occur at a sufficient rate) for the use of plastic bio-degradation IN THE LAB SETTING</a:t>
            </a:r>
          </a:p>
          <a:p>
            <a:endParaRPr lang="en-US" b="1" dirty="0"/>
          </a:p>
          <a:p>
            <a:r>
              <a:rPr lang="en-US" b="1" dirty="0"/>
              <a:t>Point 2:</a:t>
            </a:r>
          </a:p>
          <a:p>
            <a:r>
              <a:rPr lang="en-US" b="0" dirty="0"/>
              <a:t> -Negative Control</a:t>
            </a:r>
          </a:p>
          <a:p>
            <a:r>
              <a:rPr lang="en-US" b="0" dirty="0"/>
              <a:t>      Refers to the control in an experiment that is also treated but is not expected to change (due to the treatment)</a:t>
            </a:r>
          </a:p>
          <a:p>
            <a:endParaRPr lang="en-US" b="0" dirty="0"/>
          </a:p>
          <a:p>
            <a:r>
              <a:rPr lang="en-US" b="1" dirty="0"/>
              <a:t>Point 3:</a:t>
            </a:r>
          </a:p>
          <a:p>
            <a:r>
              <a:rPr lang="en-US" b="0" dirty="0"/>
              <a:t> -Fairly self explanatory</a:t>
            </a:r>
          </a:p>
        </p:txBody>
      </p:sp>
      <p:sp>
        <p:nvSpPr>
          <p:cNvPr id="4" name="Slide Number Placeholder 3"/>
          <p:cNvSpPr>
            <a:spLocks noGrp="1"/>
          </p:cNvSpPr>
          <p:nvPr>
            <p:ph type="sldNum" sz="quarter" idx="5"/>
          </p:nvPr>
        </p:nvSpPr>
        <p:spPr/>
        <p:txBody>
          <a:bodyPr/>
          <a:lstStyle/>
          <a:p>
            <a:fld id="{A09FB814-A4D8-4B6B-AB3C-9CDF0F3A89F9}" type="slidenum">
              <a:rPr lang="en-US" smtClean="0"/>
              <a:t>11</a:t>
            </a:fld>
            <a:endParaRPr lang="en-US"/>
          </a:p>
        </p:txBody>
      </p:sp>
    </p:spTree>
    <p:extLst>
      <p:ext uri="{BB962C8B-B14F-4D97-AF65-F5344CB8AC3E}">
        <p14:creationId xmlns:p14="http://schemas.microsoft.com/office/powerpoint/2010/main" val="229227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B814-A4D8-4B6B-AB3C-9CDF0F3A89F9}" type="slidenum">
              <a:rPr lang="en-US" smtClean="0"/>
              <a:t>12</a:t>
            </a:fld>
            <a:endParaRPr lang="en-US"/>
          </a:p>
        </p:txBody>
      </p:sp>
    </p:spTree>
    <p:extLst>
      <p:ext uri="{BB962C8B-B14F-4D97-AF65-F5344CB8AC3E}">
        <p14:creationId xmlns:p14="http://schemas.microsoft.com/office/powerpoint/2010/main" val="3774869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Point 1:</a:t>
            </a:r>
          </a:p>
          <a:p>
            <a:r>
              <a:rPr lang="en-US" b="1" dirty="0"/>
              <a:t>  -</a:t>
            </a:r>
            <a:r>
              <a:rPr lang="en-US" dirty="0"/>
              <a:t>Current methods of molecular approach that have been standardized still need some improvement, some molecular/genetic tags are believe to not be consistently reliable, due to the nature to DNA recombination.</a:t>
            </a:r>
          </a:p>
          <a:p>
            <a:endParaRPr lang="en-US" dirty="0"/>
          </a:p>
          <a:p>
            <a:r>
              <a:rPr lang="en-US" b="1" dirty="0"/>
              <a:t>Point 2: </a:t>
            </a:r>
          </a:p>
          <a:p>
            <a:r>
              <a:rPr lang="en-US" b="0" dirty="0"/>
              <a:t> -</a:t>
            </a:r>
            <a:r>
              <a:rPr lang="en-US" dirty="0"/>
              <a:t>Which we had just discussed on the previous slides</a:t>
            </a:r>
          </a:p>
          <a:p>
            <a:endParaRPr lang="en-US" dirty="0"/>
          </a:p>
          <a:p>
            <a:r>
              <a:rPr lang="en-US" b="1" dirty="0"/>
              <a:t>Point 3: </a:t>
            </a:r>
          </a:p>
          <a:p>
            <a:r>
              <a:rPr lang="en-US" dirty="0"/>
              <a:t> -This adds to the expenses of the research, because it is already quite expensive to obtain samples and run experiments out in the middle of the ocean. Currently, the best techniques is Illumina </a:t>
            </a:r>
            <a:r>
              <a:rPr lang="en-US" dirty="0" err="1"/>
              <a:t>MiSeq</a:t>
            </a:r>
            <a:r>
              <a:rPr lang="en-US" dirty="0"/>
              <a:t> sequencing (i.e.  </a:t>
            </a:r>
            <a:r>
              <a:rPr lang="en-US" dirty="0" err="1"/>
              <a:t>HiSeq</a:t>
            </a:r>
            <a:r>
              <a:rPr lang="en-US" dirty="0"/>
              <a:t> sequencing)</a:t>
            </a:r>
          </a:p>
          <a:p>
            <a:endParaRPr lang="en-US" dirty="0"/>
          </a:p>
          <a:p>
            <a:r>
              <a:rPr lang="en-US" b="1" dirty="0"/>
              <a:t>Point 4: </a:t>
            </a:r>
          </a:p>
          <a:p>
            <a:r>
              <a:rPr lang="en-US" sz="1200" dirty="0">
                <a:solidFill>
                  <a:srgbClr val="000000"/>
                </a:solidFill>
              </a:rPr>
              <a:t> -More recent research has shown that eukaryotic microorganisms are consistently present on plastic substrates</a:t>
            </a:r>
          </a:p>
          <a:p>
            <a:endParaRPr lang="en-US" sz="1200" dirty="0">
              <a:solidFill>
                <a:srgbClr val="000000"/>
              </a:solidFill>
            </a:endParaRPr>
          </a:p>
        </p:txBody>
      </p:sp>
      <p:sp>
        <p:nvSpPr>
          <p:cNvPr id="4" name="Slide Number Placeholder 3"/>
          <p:cNvSpPr>
            <a:spLocks noGrp="1"/>
          </p:cNvSpPr>
          <p:nvPr>
            <p:ph type="sldNum" sz="quarter" idx="5"/>
          </p:nvPr>
        </p:nvSpPr>
        <p:spPr/>
        <p:txBody>
          <a:bodyPr/>
          <a:lstStyle/>
          <a:p>
            <a:fld id="{A09FB814-A4D8-4B6B-AB3C-9CDF0F3A89F9}" type="slidenum">
              <a:rPr lang="en-US" smtClean="0"/>
              <a:t>13</a:t>
            </a:fld>
            <a:endParaRPr lang="en-US"/>
          </a:p>
        </p:txBody>
      </p:sp>
    </p:spTree>
    <p:extLst>
      <p:ext uri="{BB962C8B-B14F-4D97-AF65-F5344CB8AC3E}">
        <p14:creationId xmlns:p14="http://schemas.microsoft.com/office/powerpoint/2010/main" val="410426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B814-A4D8-4B6B-AB3C-9CDF0F3A89F9}" type="slidenum">
              <a:rPr lang="en-US" smtClean="0"/>
              <a:t>14</a:t>
            </a:fld>
            <a:endParaRPr lang="en-US"/>
          </a:p>
        </p:txBody>
      </p:sp>
    </p:spTree>
    <p:extLst>
      <p:ext uri="{BB962C8B-B14F-4D97-AF65-F5344CB8AC3E}">
        <p14:creationId xmlns:p14="http://schemas.microsoft.com/office/powerpoint/2010/main" val="428095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FB814-A4D8-4B6B-AB3C-9CDF0F3A89F9}" type="slidenum">
              <a:rPr lang="en-US" smtClean="0"/>
              <a:t>15</a:t>
            </a:fld>
            <a:endParaRPr lang="en-US"/>
          </a:p>
        </p:txBody>
      </p:sp>
    </p:spTree>
    <p:extLst>
      <p:ext uri="{BB962C8B-B14F-4D97-AF65-F5344CB8AC3E}">
        <p14:creationId xmlns:p14="http://schemas.microsoft.com/office/powerpoint/2010/main" val="3509837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Bigger interests in the biological aspect (rather than the biochemistry of it all)</a:t>
            </a:r>
          </a:p>
          <a:p>
            <a:pPr marL="228600" indent="-228600">
              <a:buAutoNum type="arabicPeriod"/>
            </a:pPr>
            <a:endParaRPr lang="en-US" dirty="0"/>
          </a:p>
          <a:p>
            <a:pPr marL="228600" indent="-228600">
              <a:buAutoNum type="arabicPeriod"/>
            </a:pPr>
            <a:r>
              <a:rPr lang="en-US" dirty="0"/>
              <a:t>Most people think it’s cool (which on the  surface level, it is), but there are a lot of caveats many international student recruiters either forget to mention or omit all together and we’ll leave it at that. </a:t>
            </a:r>
          </a:p>
          <a:p>
            <a:pPr marL="228600" indent="-228600">
              <a:buAutoNum type="arabicPeriod"/>
            </a:pPr>
            <a:endParaRPr lang="en-US" dirty="0"/>
          </a:p>
          <a:p>
            <a:pPr marL="228600" indent="-228600">
              <a:buAutoNum type="arabicPeriod"/>
            </a:pPr>
            <a:r>
              <a:rPr lang="en-US" dirty="0"/>
              <a:t>If I’m not a fun of an animal, I’ll try to find cool facts about it to make it more appealing </a:t>
            </a:r>
          </a:p>
        </p:txBody>
      </p:sp>
      <p:sp>
        <p:nvSpPr>
          <p:cNvPr id="4" name="Slide Number Placeholder 3"/>
          <p:cNvSpPr>
            <a:spLocks noGrp="1"/>
          </p:cNvSpPr>
          <p:nvPr>
            <p:ph type="sldNum" sz="quarter" idx="5"/>
          </p:nvPr>
        </p:nvSpPr>
        <p:spPr/>
        <p:txBody>
          <a:bodyPr/>
          <a:lstStyle/>
          <a:p>
            <a:fld id="{A09FB814-A4D8-4B6B-AB3C-9CDF0F3A89F9}" type="slidenum">
              <a:rPr lang="en-US" smtClean="0"/>
              <a:t>2</a:t>
            </a:fld>
            <a:endParaRPr lang="en-US"/>
          </a:p>
        </p:txBody>
      </p:sp>
    </p:spTree>
    <p:extLst>
      <p:ext uri="{BB962C8B-B14F-4D97-AF65-F5344CB8AC3E}">
        <p14:creationId xmlns:p14="http://schemas.microsoft.com/office/powerpoint/2010/main" val="169776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Point 1:</a:t>
            </a:r>
          </a:p>
          <a:p>
            <a:r>
              <a:rPr lang="en-US" dirty="0"/>
              <a:t>Plastic production since 2017 has only increased since then</a:t>
            </a:r>
          </a:p>
          <a:p>
            <a:endParaRPr lang="en-US" dirty="0"/>
          </a:p>
          <a:p>
            <a:r>
              <a:rPr lang="en-US" b="1" dirty="0"/>
              <a:t>Point 2:</a:t>
            </a:r>
          </a:p>
          <a:p>
            <a:r>
              <a:rPr lang="en-US" dirty="0"/>
              <a:t>Countries/areas not participating may be due to limited resources/manpower for such an operation OR a big stream of economic revenue is due to plastics and they are having a difficult time transitioning. </a:t>
            </a:r>
          </a:p>
        </p:txBody>
      </p:sp>
      <p:sp>
        <p:nvSpPr>
          <p:cNvPr id="4" name="Slide Number Placeholder 3"/>
          <p:cNvSpPr>
            <a:spLocks noGrp="1"/>
          </p:cNvSpPr>
          <p:nvPr>
            <p:ph type="sldNum" sz="quarter" idx="5"/>
          </p:nvPr>
        </p:nvSpPr>
        <p:spPr/>
        <p:txBody>
          <a:bodyPr/>
          <a:lstStyle/>
          <a:p>
            <a:fld id="{A09FB814-A4D8-4B6B-AB3C-9CDF0F3A89F9}" type="slidenum">
              <a:rPr lang="en-US" smtClean="0"/>
              <a:t>3</a:t>
            </a:fld>
            <a:endParaRPr lang="en-US"/>
          </a:p>
        </p:txBody>
      </p:sp>
    </p:spTree>
    <p:extLst>
      <p:ext uri="{BB962C8B-B14F-4D97-AF65-F5344CB8AC3E}">
        <p14:creationId xmlns:p14="http://schemas.microsoft.com/office/powerpoint/2010/main" val="23754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interpretation</a:t>
            </a:r>
          </a:p>
          <a:p>
            <a:r>
              <a:rPr lang="en-US" b="0" dirty="0"/>
              <a:t>   The microbes identified are in that tiny black square of the Petri dish. The bright colored pieces are likely to be the plastic substrate</a:t>
            </a:r>
          </a:p>
          <a:p>
            <a:endParaRPr lang="en-US" dirty="0"/>
          </a:p>
          <a:p>
            <a:r>
              <a:rPr lang="en-US" dirty="0"/>
              <a:t>1. </a:t>
            </a:r>
          </a:p>
          <a:p>
            <a:r>
              <a:rPr lang="en-US" dirty="0"/>
              <a:t>-Fungal hyphae</a:t>
            </a:r>
          </a:p>
          <a:p>
            <a:r>
              <a:rPr lang="en-US" dirty="0"/>
              <a:t>-”pit-forming” microorganisms</a:t>
            </a:r>
          </a:p>
          <a:p>
            <a:endParaRPr lang="en-US" dirty="0"/>
          </a:p>
          <a:p>
            <a:r>
              <a:rPr lang="en-US" dirty="0"/>
              <a:t>2. </a:t>
            </a:r>
          </a:p>
          <a:p>
            <a:r>
              <a:rPr lang="en-US" dirty="0"/>
              <a:t>-Sulfide-oxidizing ectobionts </a:t>
            </a:r>
          </a:p>
          <a:p>
            <a:endParaRPr lang="en-US" dirty="0"/>
          </a:p>
          <a:p>
            <a:r>
              <a:rPr lang="en-US" dirty="0"/>
              <a:t>3.</a:t>
            </a:r>
          </a:p>
          <a:p>
            <a:r>
              <a:rPr lang="en-US" dirty="0"/>
              <a:t>-Choanoflagellates</a:t>
            </a:r>
          </a:p>
          <a:p>
            <a:r>
              <a:rPr lang="en-US" dirty="0"/>
              <a:t>-Hydroid colonies</a:t>
            </a:r>
          </a:p>
          <a:p>
            <a:r>
              <a:rPr lang="en-US" dirty="0"/>
              <a:t>-Bryozoan colonies</a:t>
            </a:r>
          </a:p>
          <a:p>
            <a:r>
              <a:rPr lang="en-US" dirty="0"/>
              <a:t>-</a:t>
            </a:r>
            <a:r>
              <a:rPr lang="en-US" dirty="0" err="1"/>
              <a:t>Suctorian</a:t>
            </a:r>
            <a:r>
              <a:rPr lang="en-US" dirty="0"/>
              <a:t> ciliate</a:t>
            </a:r>
          </a:p>
          <a:p>
            <a:endParaRPr lang="en-US" dirty="0"/>
          </a:p>
          <a:p>
            <a:r>
              <a:rPr lang="en-US" dirty="0"/>
              <a:t>4.</a:t>
            </a:r>
          </a:p>
          <a:p>
            <a:r>
              <a:rPr lang="en-US" dirty="0"/>
              <a:t>-Spirochete bacteria</a:t>
            </a:r>
          </a:p>
          <a:p>
            <a:r>
              <a:rPr lang="en-US" dirty="0"/>
              <a:t>-Stalked bacteria</a:t>
            </a:r>
          </a:p>
          <a:p>
            <a:r>
              <a:rPr lang="en-US" dirty="0"/>
              <a:t>-Coccoid bacteria</a:t>
            </a:r>
          </a:p>
          <a:p>
            <a:r>
              <a:rPr lang="en-US" dirty="0"/>
              <a:t>-Bryozoan larvae</a:t>
            </a:r>
          </a:p>
        </p:txBody>
      </p:sp>
      <p:sp>
        <p:nvSpPr>
          <p:cNvPr id="4" name="Slide Number Placeholder 3"/>
          <p:cNvSpPr>
            <a:spLocks noGrp="1"/>
          </p:cNvSpPr>
          <p:nvPr>
            <p:ph type="sldNum" sz="quarter" idx="5"/>
          </p:nvPr>
        </p:nvSpPr>
        <p:spPr/>
        <p:txBody>
          <a:bodyPr/>
          <a:lstStyle/>
          <a:p>
            <a:fld id="{A09FB814-A4D8-4B6B-AB3C-9CDF0F3A89F9}" type="slidenum">
              <a:rPr lang="en-US" smtClean="0"/>
              <a:t>4</a:t>
            </a:fld>
            <a:endParaRPr lang="en-US"/>
          </a:p>
        </p:txBody>
      </p:sp>
    </p:spTree>
    <p:extLst>
      <p:ext uri="{BB962C8B-B14F-4D97-AF65-F5344CB8AC3E}">
        <p14:creationId xmlns:p14="http://schemas.microsoft.com/office/powerpoint/2010/main" val="3092493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Figure Interpretation</a:t>
            </a:r>
          </a:p>
          <a:p>
            <a:pPr marL="171450" indent="-171450">
              <a:buFont typeface="Arial" panose="020B0604020202020204" pitchFamily="34" charset="0"/>
              <a:buChar char="•"/>
            </a:pPr>
            <a:r>
              <a:rPr lang="en-US" dirty="0"/>
              <a:t>Plastic debris enters global water ways through multiple pathways</a:t>
            </a:r>
          </a:p>
          <a:p>
            <a:pPr marL="228600" indent="-228600">
              <a:buFont typeface="Arial" panose="020B0604020202020204" pitchFamily="34" charset="0"/>
              <a:buAutoNum type="arabicPeriod"/>
            </a:pPr>
            <a:r>
              <a:rPr lang="en-US" dirty="0"/>
              <a:t>Aquatic paths (rivers, fisherman nets and debris from boats, etc.)</a:t>
            </a:r>
          </a:p>
          <a:p>
            <a:pPr marL="228600" indent="-228600">
              <a:buFont typeface="Arial" panose="020B0604020202020204" pitchFamily="34" charset="0"/>
              <a:buAutoNum type="arabicPeriod"/>
            </a:pPr>
            <a:r>
              <a:rPr lang="en-US" dirty="0"/>
              <a:t>Land sources (littering, runoff from waste water treatment plants a.k.a. WWTPs, etc.)</a:t>
            </a:r>
          </a:p>
          <a:p>
            <a:pPr marL="228600" indent="-228600">
              <a:buFont typeface="Arial" panose="020B0604020202020204" pitchFamily="34" charset="0"/>
              <a:buAutoNum type="arabicPeriod"/>
            </a:pPr>
            <a:endParaRPr lang="en-US" dirty="0"/>
          </a:p>
          <a:p>
            <a:pPr marL="171450" indent="-171450">
              <a:buFont typeface="Arial" panose="020B0604020202020204" pitchFamily="34" charset="0"/>
              <a:buChar char="•"/>
            </a:pPr>
            <a:r>
              <a:rPr lang="en-US" dirty="0"/>
              <a:t>Once in global waterways, there are multiple ways plastics can become colonized</a:t>
            </a:r>
          </a:p>
          <a:p>
            <a:pPr marL="228600" indent="-228600">
              <a:buFont typeface="Arial" panose="020B0604020202020204" pitchFamily="34" charset="0"/>
              <a:buAutoNum type="arabicPeriod"/>
            </a:pPr>
            <a:r>
              <a:rPr lang="en-US" dirty="0"/>
              <a:t>As floating plastic sinks to the bottom, they are colonized at the barrier at the end of the photic zone and at the beginning of the Deep chlorophyll maximum (DCM). </a:t>
            </a:r>
          </a:p>
          <a:p>
            <a:pPr marL="228600" indent="-228600">
              <a:buFont typeface="Arial" panose="020B0604020202020204" pitchFamily="34" charset="0"/>
              <a:buAutoNum type="arabicPeriod"/>
            </a:pPr>
            <a:r>
              <a:rPr lang="en-US" dirty="0"/>
              <a:t>Filter feeders can ingest the smaller bits, as the plastic travels through the gut of the fish, microbes attach and colonize plastics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***NOTE***</a:t>
            </a:r>
          </a:p>
          <a:p>
            <a:pPr marL="0" indent="0">
              <a:buFont typeface="Arial" panose="020B0604020202020204" pitchFamily="34" charset="0"/>
              <a:buNone/>
            </a:pPr>
            <a:r>
              <a:rPr lang="en-US" dirty="0"/>
              <a:t>Data for the figure only accounts for only about 1% of potential plastic (What has been recorded to be released into the ocean). The specific plastics accounted for are Polyethylene terephthalate (PET) &amp; polyvinyl chloride </a:t>
            </a:r>
          </a:p>
        </p:txBody>
      </p:sp>
      <p:sp>
        <p:nvSpPr>
          <p:cNvPr id="4" name="Slide Number Placeholder 3"/>
          <p:cNvSpPr>
            <a:spLocks noGrp="1"/>
          </p:cNvSpPr>
          <p:nvPr>
            <p:ph type="sldNum" sz="quarter" idx="5"/>
          </p:nvPr>
        </p:nvSpPr>
        <p:spPr/>
        <p:txBody>
          <a:bodyPr/>
          <a:lstStyle/>
          <a:p>
            <a:fld id="{A09FB814-A4D8-4B6B-AB3C-9CDF0F3A89F9}" type="slidenum">
              <a:rPr lang="en-US" smtClean="0"/>
              <a:t>5</a:t>
            </a:fld>
            <a:endParaRPr lang="en-US"/>
          </a:p>
        </p:txBody>
      </p:sp>
    </p:spTree>
    <p:extLst>
      <p:ext uri="{BB962C8B-B14F-4D97-AF65-F5344CB8AC3E}">
        <p14:creationId xmlns:p14="http://schemas.microsoft.com/office/powerpoint/2010/main" val="184279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200" i="1" dirty="0"/>
              <a:t>Figure 1 </a:t>
            </a:r>
            <a:r>
              <a:rPr lang="en-US" sz="1200" dirty="0"/>
              <a:t>from</a:t>
            </a:r>
            <a:r>
              <a:rPr lang="en-US" sz="1200" i="1" dirty="0"/>
              <a:t> </a:t>
            </a:r>
            <a:r>
              <a:rPr lang="en-US" sz="1200" b="0" i="0" dirty="0">
                <a:solidFill>
                  <a:srgbClr val="222222"/>
                </a:solidFill>
                <a:effectLst/>
              </a:rPr>
              <a:t>Amaral-</a:t>
            </a:r>
            <a:r>
              <a:rPr lang="en-US" sz="1200" b="0" i="0" dirty="0" err="1">
                <a:solidFill>
                  <a:srgbClr val="222222"/>
                </a:solidFill>
                <a:effectLst/>
              </a:rPr>
              <a:t>Zettler</a:t>
            </a:r>
            <a:r>
              <a:rPr lang="en-US" sz="1200" b="0" i="0" dirty="0">
                <a:solidFill>
                  <a:srgbClr val="222222"/>
                </a:solidFill>
                <a:effectLst/>
              </a:rPr>
              <a:t>, L.A. et al (2020) paper</a:t>
            </a:r>
          </a:p>
          <a:p>
            <a:pPr marL="0" indent="0" algn="l">
              <a:buNone/>
            </a:pPr>
            <a:endParaRPr lang="en-US" sz="1200" b="0" i="0" dirty="0">
              <a:solidFill>
                <a:srgbClr val="222222"/>
              </a:solidFill>
              <a:effectLst/>
            </a:endParaRPr>
          </a:p>
          <a:p>
            <a:pPr marL="0" indent="0" algn="l">
              <a:buNone/>
            </a:pPr>
            <a:r>
              <a:rPr lang="en-US" sz="1200" b="0" i="0" dirty="0">
                <a:solidFill>
                  <a:srgbClr val="222222"/>
                </a:solidFill>
                <a:effectLst/>
              </a:rPr>
              <a:t>x-axis: Year</a:t>
            </a:r>
          </a:p>
          <a:p>
            <a:pPr marL="0" indent="0" algn="l">
              <a:buNone/>
            </a:pPr>
            <a:r>
              <a:rPr lang="en-US" sz="1200" b="0" i="0" dirty="0">
                <a:solidFill>
                  <a:srgbClr val="222222"/>
                </a:solidFill>
                <a:effectLst/>
              </a:rPr>
              <a:t>y-axis: Global Plastic Production (in weight) </a:t>
            </a:r>
          </a:p>
          <a:p>
            <a:pPr marL="0" indent="0" algn="l">
              <a:buFont typeface="Arial" panose="020B0604020202020204" pitchFamily="34" charset="0"/>
              <a:buNone/>
            </a:pPr>
            <a:endParaRPr lang="en-US" sz="1200" b="0" i="0" dirty="0">
              <a:solidFill>
                <a:srgbClr val="222222"/>
              </a:solidFill>
              <a:effectLst/>
            </a:endParaRPr>
          </a:p>
          <a:p>
            <a:pPr marL="171450" indent="-171450" algn="l">
              <a:buFont typeface="Arial" panose="020B0604020202020204" pitchFamily="34" charset="0"/>
              <a:buChar char="•"/>
            </a:pPr>
            <a:r>
              <a:rPr lang="en-US" sz="1200" b="0" i="0" dirty="0">
                <a:solidFill>
                  <a:srgbClr val="222222"/>
                </a:solidFill>
                <a:effectLst/>
              </a:rPr>
              <a:t>We can observe the history of plastic inventions + the resulting regulations that arose from environmental problems as a result of environmental contamination/danger to workers/consumers</a:t>
            </a:r>
          </a:p>
          <a:p>
            <a:pPr marL="0" indent="0" algn="l">
              <a:buFont typeface="Arial" panose="020B0604020202020204" pitchFamily="34" charset="0"/>
              <a:buNone/>
            </a:pPr>
            <a:endParaRPr lang="en-US" sz="1200" b="0" i="0" dirty="0">
              <a:solidFill>
                <a:srgbClr val="222222"/>
              </a:solidFill>
              <a:effectLst/>
            </a:endParaRPr>
          </a:p>
          <a:p>
            <a:pPr marL="171450" indent="-171450" algn="l">
              <a:buFont typeface="Arial" panose="020B0604020202020204" pitchFamily="34" charset="0"/>
              <a:buChar char="•"/>
            </a:pPr>
            <a:r>
              <a:rPr lang="en-US" sz="1200" b="0" i="0" dirty="0">
                <a:solidFill>
                  <a:srgbClr val="222222"/>
                </a:solidFill>
                <a:effectLst/>
              </a:rPr>
              <a:t>Simultaneously, we see a consistent rise in Global Plastic production since around the year 1950</a:t>
            </a:r>
            <a:r>
              <a:rPr lang="en-US" sz="1200" b="0" i="1" dirty="0">
                <a:solidFill>
                  <a:srgbClr val="222222"/>
                </a:solidFill>
                <a:effectLst/>
              </a:rPr>
              <a:t>. </a:t>
            </a:r>
            <a:r>
              <a:rPr lang="en-US" sz="1200" b="0" i="0" dirty="0">
                <a:solidFill>
                  <a:srgbClr val="222222"/>
                </a:solidFill>
                <a:effectLst/>
              </a:rPr>
              <a:t>We can conclude that plastics are an important tool (e.g. economic purposes, advances in plastic production to make something better with the same material). </a:t>
            </a:r>
          </a:p>
          <a:p>
            <a:pPr marL="171450" indent="-171450" algn="l">
              <a:buFont typeface="Arial" panose="020B0604020202020204" pitchFamily="34" charset="0"/>
              <a:buChar char="•"/>
            </a:pPr>
            <a:endParaRPr lang="en-US" sz="1200" b="0" i="0" dirty="0">
              <a:solidFill>
                <a:srgbClr val="222222"/>
              </a:solidFill>
              <a:effectLst/>
            </a:endParaRPr>
          </a:p>
          <a:p>
            <a:pPr marL="171450" indent="-171450" algn="l">
              <a:buFont typeface="Arial" panose="020B0604020202020204" pitchFamily="34" charset="0"/>
              <a:buChar char="•"/>
            </a:pPr>
            <a:r>
              <a:rPr lang="en-US" sz="1200" b="0" i="0" dirty="0">
                <a:solidFill>
                  <a:srgbClr val="222222"/>
                </a:solidFill>
                <a:effectLst/>
              </a:rPr>
              <a:t>However, due to current circumstances, it is clear as a collective, we are not so good at responsibly discarding the trash (at all levels, not just in the home).</a:t>
            </a:r>
          </a:p>
        </p:txBody>
      </p:sp>
      <p:sp>
        <p:nvSpPr>
          <p:cNvPr id="4" name="Slide Number Placeholder 3"/>
          <p:cNvSpPr>
            <a:spLocks noGrp="1"/>
          </p:cNvSpPr>
          <p:nvPr>
            <p:ph type="sldNum" sz="quarter" idx="5"/>
          </p:nvPr>
        </p:nvSpPr>
        <p:spPr/>
        <p:txBody>
          <a:bodyPr/>
          <a:lstStyle/>
          <a:p>
            <a:fld id="{A09FB814-A4D8-4B6B-AB3C-9CDF0F3A89F9}" type="slidenum">
              <a:rPr lang="en-US" smtClean="0"/>
              <a:t>6</a:t>
            </a:fld>
            <a:endParaRPr lang="en-US"/>
          </a:p>
        </p:txBody>
      </p:sp>
    </p:spTree>
    <p:extLst>
      <p:ext uri="{BB962C8B-B14F-4D97-AF65-F5344CB8AC3E}">
        <p14:creationId xmlns:p14="http://schemas.microsoft.com/office/powerpoint/2010/main" val="1858895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Point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general blueprint of a colonization experiment is to sample different substrates in the environment at various points in time and comparing their overall species richness and change over time. This includes something like Beta diversity (which we did with Adam during the </a:t>
            </a:r>
            <a:r>
              <a:rPr lang="en-US" dirty="0" err="1"/>
              <a:t>Praxxis</a:t>
            </a:r>
            <a:r>
              <a:rPr lang="en-US" dirty="0"/>
              <a:t> assignment)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Point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believe it has to be a neutral sequence that is present in all the identifiable organisms. And by neutral, it is non-recombinant (i.e. good marker for evolutionary history and speciation)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Figure Interpretation (from the perspective of the most abundant microbes at the start of the experiment)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Each bar is a sample collection at a specific period of time.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     -Diatoms(chloroplasts) &amp; </a:t>
            </a:r>
            <a:r>
              <a:rPr lang="en-US" b="0" dirty="0" err="1"/>
              <a:t>Rhodobacteriaceae</a:t>
            </a:r>
            <a:r>
              <a:rPr lang="en-US" b="0" dirty="0"/>
              <a:t> are the most abundant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     -Over time, Diatoms (blue bar) remains on a consistent decreasing trend and by the end, was no longer a dominant species.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     -In comparison, </a:t>
            </a:r>
            <a:r>
              <a:rPr lang="en-US" b="0" dirty="0" err="1"/>
              <a:t>Rhodobacteriaceae</a:t>
            </a:r>
            <a:r>
              <a:rPr lang="en-US" b="0" dirty="0"/>
              <a:t> experienced a big jump and had a less consistent decrease and by the end, was no longer dominant, but still able to compete</a:t>
            </a:r>
          </a:p>
          <a:p>
            <a:endParaRPr lang="en-US" dirty="0"/>
          </a:p>
        </p:txBody>
      </p:sp>
      <p:sp>
        <p:nvSpPr>
          <p:cNvPr id="4" name="Slide Number Placeholder 3"/>
          <p:cNvSpPr>
            <a:spLocks noGrp="1"/>
          </p:cNvSpPr>
          <p:nvPr>
            <p:ph type="sldNum" sz="quarter" idx="5"/>
          </p:nvPr>
        </p:nvSpPr>
        <p:spPr/>
        <p:txBody>
          <a:bodyPr/>
          <a:lstStyle/>
          <a:p>
            <a:fld id="{A09FB814-A4D8-4B6B-AB3C-9CDF0F3A89F9}" type="slidenum">
              <a:rPr lang="en-US" smtClean="0"/>
              <a:t>7</a:t>
            </a:fld>
            <a:endParaRPr lang="en-US"/>
          </a:p>
        </p:txBody>
      </p:sp>
    </p:spTree>
    <p:extLst>
      <p:ext uri="{BB962C8B-B14F-4D97-AF65-F5344CB8AC3E}">
        <p14:creationId xmlns:p14="http://schemas.microsoft.com/office/powerpoint/2010/main" val="3569561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interpretation</a:t>
            </a:r>
          </a:p>
          <a:p>
            <a:endParaRPr lang="en-US" b="0" dirty="0"/>
          </a:p>
          <a:p>
            <a:r>
              <a:rPr lang="en-US" b="0" dirty="0"/>
              <a:t>-For Coastal sediment &amp; PET substrate sample, we can observe the taxa Vibrio &amp; </a:t>
            </a:r>
            <a:r>
              <a:rPr lang="en-US" b="0" dirty="0" err="1"/>
              <a:t>Pseudoalteromonas</a:t>
            </a:r>
            <a:r>
              <a:rPr lang="en-US" b="0" dirty="0"/>
              <a:t> are the most dominant</a:t>
            </a:r>
          </a:p>
          <a:p>
            <a:endParaRPr lang="en-US" b="0" dirty="0"/>
          </a:p>
          <a:p>
            <a:r>
              <a:rPr lang="en-US" b="0" dirty="0"/>
              <a:t>-For Open Ocean &amp; PET substrate sample, the taxa </a:t>
            </a:r>
            <a:r>
              <a:rPr lang="en-US" b="0" dirty="0" err="1"/>
              <a:t>Virbrio</a:t>
            </a:r>
            <a:r>
              <a:rPr lang="en-US" b="0" dirty="0"/>
              <a:t> and Proteobacteria are the most dominant. </a:t>
            </a:r>
          </a:p>
        </p:txBody>
      </p:sp>
      <p:sp>
        <p:nvSpPr>
          <p:cNvPr id="4" name="Slide Number Placeholder 3"/>
          <p:cNvSpPr>
            <a:spLocks noGrp="1"/>
          </p:cNvSpPr>
          <p:nvPr>
            <p:ph type="sldNum" sz="quarter" idx="5"/>
          </p:nvPr>
        </p:nvSpPr>
        <p:spPr/>
        <p:txBody>
          <a:bodyPr/>
          <a:lstStyle/>
          <a:p>
            <a:fld id="{A09FB814-A4D8-4B6B-AB3C-9CDF0F3A89F9}" type="slidenum">
              <a:rPr lang="en-US" smtClean="0"/>
              <a:t>8</a:t>
            </a:fld>
            <a:endParaRPr lang="en-US"/>
          </a:p>
        </p:txBody>
      </p:sp>
    </p:spTree>
    <p:extLst>
      <p:ext uri="{BB962C8B-B14F-4D97-AF65-F5344CB8AC3E}">
        <p14:creationId xmlns:p14="http://schemas.microsoft.com/office/powerpoint/2010/main" val="3946151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Interpretation</a:t>
            </a:r>
          </a:p>
          <a:p>
            <a:endParaRPr lang="en-US" b="0" dirty="0"/>
          </a:p>
          <a:p>
            <a:r>
              <a:rPr lang="en-US" b="0" dirty="0"/>
              <a:t>-Some taxon follow a similar trend to one another. Either only consisting in the sediment sample or only consisting in the open ocean sample.</a:t>
            </a:r>
          </a:p>
          <a:p>
            <a:endParaRPr lang="en-US" b="0" dirty="0"/>
          </a:p>
          <a:p>
            <a:r>
              <a:rPr lang="en-US" b="0" dirty="0"/>
              <a:t>-However, there are organisms who have been found to be present in each sample, implying that these microbes (who use plastic as a substrate) can survive in BOTH environments. </a:t>
            </a:r>
          </a:p>
          <a:p>
            <a:endParaRPr lang="en-US" b="0" dirty="0"/>
          </a:p>
          <a:p>
            <a:r>
              <a:rPr lang="en-US" b="0" dirty="0"/>
              <a:t>-With regards to bioremediation, this is extremely important, because it would be important to consider the dynamic environment that is the ocean.</a:t>
            </a:r>
          </a:p>
        </p:txBody>
      </p:sp>
      <p:sp>
        <p:nvSpPr>
          <p:cNvPr id="4" name="Slide Number Placeholder 3"/>
          <p:cNvSpPr>
            <a:spLocks noGrp="1"/>
          </p:cNvSpPr>
          <p:nvPr>
            <p:ph type="sldNum" sz="quarter" idx="5"/>
          </p:nvPr>
        </p:nvSpPr>
        <p:spPr/>
        <p:txBody>
          <a:bodyPr/>
          <a:lstStyle/>
          <a:p>
            <a:fld id="{A09FB814-A4D8-4B6B-AB3C-9CDF0F3A89F9}" type="slidenum">
              <a:rPr lang="en-US" smtClean="0"/>
              <a:t>9</a:t>
            </a:fld>
            <a:endParaRPr lang="en-US"/>
          </a:p>
        </p:txBody>
      </p:sp>
    </p:spTree>
    <p:extLst>
      <p:ext uri="{BB962C8B-B14F-4D97-AF65-F5344CB8AC3E}">
        <p14:creationId xmlns:p14="http://schemas.microsoft.com/office/powerpoint/2010/main" val="39497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EBAF-BB08-44C7-9E81-40AF65C597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60F97A-DCE1-4AA3-A6DB-DE4873CB9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312D49-828D-4DBA-AE0D-201788360FCB}"/>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5" name="Footer Placeholder 4">
            <a:extLst>
              <a:ext uri="{FF2B5EF4-FFF2-40B4-BE49-F238E27FC236}">
                <a16:creationId xmlns:a16="http://schemas.microsoft.com/office/drawing/2014/main" id="{FB99B8F9-046D-46C9-9E46-3A3CF0999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FD6D7-A5B5-4B0B-B03F-766DD684D2F3}"/>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274614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C251-E47C-4285-B45E-747405D03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A8EFA-AF31-458F-86EA-56FF2D64E1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FF21B-50D7-43A5-949C-7634E69DA6A7}"/>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5" name="Footer Placeholder 4">
            <a:extLst>
              <a:ext uri="{FF2B5EF4-FFF2-40B4-BE49-F238E27FC236}">
                <a16:creationId xmlns:a16="http://schemas.microsoft.com/office/drawing/2014/main" id="{299AD93F-6F67-43EF-92E0-1AB3C1744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AAC4A-DA72-43A1-9AC8-18283F65ECFA}"/>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214808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975C9-33CB-4406-B8CF-0B4743C8D8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95CBF3-F6AD-41D7-B759-B9A52C644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53168-B499-4684-893D-C7E3D28DDEE0}"/>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5" name="Footer Placeholder 4">
            <a:extLst>
              <a:ext uri="{FF2B5EF4-FFF2-40B4-BE49-F238E27FC236}">
                <a16:creationId xmlns:a16="http://schemas.microsoft.com/office/drawing/2014/main" id="{682E0997-5CFF-4EF8-A87E-5ED801762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1F2CA-DD0D-47CC-BFFB-41C505BBF624}"/>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10937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5F93-04BC-4479-ADD7-CB74D9216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8BED6-5565-4AA4-8065-6297539D7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57D2-C1B9-4DA0-89EA-E15047BC0B3C}"/>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5" name="Footer Placeholder 4">
            <a:extLst>
              <a:ext uri="{FF2B5EF4-FFF2-40B4-BE49-F238E27FC236}">
                <a16:creationId xmlns:a16="http://schemas.microsoft.com/office/drawing/2014/main" id="{3E2DD14F-63DD-4599-8829-9D9B45524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B5A0D-886D-41F2-8462-43424C347EAD}"/>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43393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A492-62AE-4D71-88BF-B13180E12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2C92-64B6-4980-BAEF-741E9128A2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CCF18-335F-443F-A8BE-13E55D4A97AE}"/>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5" name="Footer Placeholder 4">
            <a:extLst>
              <a:ext uri="{FF2B5EF4-FFF2-40B4-BE49-F238E27FC236}">
                <a16:creationId xmlns:a16="http://schemas.microsoft.com/office/drawing/2014/main" id="{4D39C14C-E251-4CCD-B70C-18A930071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5AFA9-1DAC-4BDD-9CC9-D563D4396956}"/>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51939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D9D7-EC70-4A44-82D7-42D77BF7E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98786-A737-478C-A4B0-DA196F75B8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D5883F-3EF7-45F2-A4FF-ABB9AB803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7D747D-8158-4DC6-BDC1-D45D5E14CA2B}"/>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6" name="Footer Placeholder 5">
            <a:extLst>
              <a:ext uri="{FF2B5EF4-FFF2-40B4-BE49-F238E27FC236}">
                <a16:creationId xmlns:a16="http://schemas.microsoft.com/office/drawing/2014/main" id="{B7EF6FAA-D489-4591-810F-41C345D46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8BFE7-2567-4E8C-A6E2-51E33B3E5C07}"/>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80711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4FAB-7775-4C08-8621-55F31CB44A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2D415-E83E-43FD-B3F8-154CA2A15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83E39-15DC-4A6C-804E-37616CD3E7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929E3-0B57-4861-A5BF-2D251ED0A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00912-E663-4FDE-AA47-CEAE1308C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52CBB7-6F42-4A09-AEC4-0258ABFBC1CB}"/>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8" name="Footer Placeholder 7">
            <a:extLst>
              <a:ext uri="{FF2B5EF4-FFF2-40B4-BE49-F238E27FC236}">
                <a16:creationId xmlns:a16="http://schemas.microsoft.com/office/drawing/2014/main" id="{725A22C6-8629-4B58-B425-049357F6F3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EA49BF-6463-4017-AFCA-BF6F5E10E0B0}"/>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10295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94E0-1033-42CE-A790-215B5FF635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66AE66-0BC8-4D81-8A25-1060510DD79A}"/>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4" name="Footer Placeholder 3">
            <a:extLst>
              <a:ext uri="{FF2B5EF4-FFF2-40B4-BE49-F238E27FC236}">
                <a16:creationId xmlns:a16="http://schemas.microsoft.com/office/drawing/2014/main" id="{8EF21AE9-972E-4EDB-9574-33C93F9DF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C117B2-9CC6-41B9-B57F-74387A129E24}"/>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162637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1CF48-5135-4264-B122-B2153D6E7247}"/>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3" name="Footer Placeholder 2">
            <a:extLst>
              <a:ext uri="{FF2B5EF4-FFF2-40B4-BE49-F238E27FC236}">
                <a16:creationId xmlns:a16="http://schemas.microsoft.com/office/drawing/2014/main" id="{128C3256-51ED-41F7-8102-A107DCBC12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E8DF12-51AE-489D-9D2A-80DF2D1EC6BA}"/>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268770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8EE9-45BB-4846-9207-ABA6F4D68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766CBF-9E8D-457D-B5F6-06879E4DF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19862-4DFF-4480-9DE3-B16D67CA8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20D0B-B980-4182-B6CC-64F204515A44}"/>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6" name="Footer Placeholder 5">
            <a:extLst>
              <a:ext uri="{FF2B5EF4-FFF2-40B4-BE49-F238E27FC236}">
                <a16:creationId xmlns:a16="http://schemas.microsoft.com/office/drawing/2014/main" id="{98AE1551-2CA4-4A04-B128-391B425FB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A78B2-D8E4-431F-8954-5E83D84765EA}"/>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2577918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0B76-B5B6-44EF-BFF0-0157412FC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E9BFC6-0419-4C31-9ECD-A64A2003B0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0FCE82-2E83-49FF-BD7D-B1500080E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13D54-9FA4-4BE0-A359-A483FDCE9F81}"/>
              </a:ext>
            </a:extLst>
          </p:cNvPr>
          <p:cNvSpPr>
            <a:spLocks noGrp="1"/>
          </p:cNvSpPr>
          <p:nvPr>
            <p:ph type="dt" sz="half" idx="10"/>
          </p:nvPr>
        </p:nvSpPr>
        <p:spPr/>
        <p:txBody>
          <a:bodyPr/>
          <a:lstStyle/>
          <a:p>
            <a:fld id="{D755798E-80FE-4173-B8FE-61A99110E316}" type="datetimeFigureOut">
              <a:rPr lang="en-US" smtClean="0"/>
              <a:t>8/14/2022</a:t>
            </a:fld>
            <a:endParaRPr lang="en-US"/>
          </a:p>
        </p:txBody>
      </p:sp>
      <p:sp>
        <p:nvSpPr>
          <p:cNvPr id="6" name="Footer Placeholder 5">
            <a:extLst>
              <a:ext uri="{FF2B5EF4-FFF2-40B4-BE49-F238E27FC236}">
                <a16:creationId xmlns:a16="http://schemas.microsoft.com/office/drawing/2014/main" id="{36605682-D1B5-4AD6-AB52-82E404073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2DCF-D81F-4705-AB76-23E33AC826BF}"/>
              </a:ext>
            </a:extLst>
          </p:cNvPr>
          <p:cNvSpPr>
            <a:spLocks noGrp="1"/>
          </p:cNvSpPr>
          <p:nvPr>
            <p:ph type="sldNum" sz="quarter" idx="12"/>
          </p:nvPr>
        </p:nvSpPr>
        <p:spPr/>
        <p:txBody>
          <a:bodyPr/>
          <a:lstStyle/>
          <a:p>
            <a:fld id="{4A5E6D6B-459D-43ED-A917-AEC4BBF69EC1}" type="slidenum">
              <a:rPr lang="en-US" smtClean="0"/>
              <a:t>‹#›</a:t>
            </a:fld>
            <a:endParaRPr lang="en-US"/>
          </a:p>
        </p:txBody>
      </p:sp>
    </p:spTree>
    <p:extLst>
      <p:ext uri="{BB962C8B-B14F-4D97-AF65-F5344CB8AC3E}">
        <p14:creationId xmlns:p14="http://schemas.microsoft.com/office/powerpoint/2010/main" val="30710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49C5D-4B35-4589-A986-4DDD98899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51710-47AD-473F-9100-630BB5429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A250B-09F9-481D-AF6B-286395798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5798E-80FE-4173-B8FE-61A99110E316}" type="datetimeFigureOut">
              <a:rPr lang="en-US" smtClean="0"/>
              <a:t>8/14/2022</a:t>
            </a:fld>
            <a:endParaRPr lang="en-US"/>
          </a:p>
        </p:txBody>
      </p:sp>
      <p:sp>
        <p:nvSpPr>
          <p:cNvPr id="5" name="Footer Placeholder 4">
            <a:extLst>
              <a:ext uri="{FF2B5EF4-FFF2-40B4-BE49-F238E27FC236}">
                <a16:creationId xmlns:a16="http://schemas.microsoft.com/office/drawing/2014/main" id="{A81EBA79-A19E-43E1-87AC-F7C35AF48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7A73AF-6BF9-4004-AE27-1097F3B90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E6D6B-459D-43ED-A917-AEC4BBF69EC1}" type="slidenum">
              <a:rPr lang="en-US" smtClean="0"/>
              <a:t>‹#›</a:t>
            </a:fld>
            <a:endParaRPr lang="en-US"/>
          </a:p>
        </p:txBody>
      </p:sp>
    </p:spTree>
    <p:extLst>
      <p:ext uri="{BB962C8B-B14F-4D97-AF65-F5344CB8AC3E}">
        <p14:creationId xmlns:p14="http://schemas.microsoft.com/office/powerpoint/2010/main" val="117459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i.org/10.3389/fmicb.2019.0086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016/j.jhazmat.2019.120899" TargetMode="External"/><Relationship Id="rId5" Type="http://schemas.openxmlformats.org/officeDocument/2006/relationships/hyperlink" Target="https://doi.org/10.1890/150017" TargetMode="External"/><Relationship Id="rId4" Type="http://schemas.openxmlformats.org/officeDocument/2006/relationships/hyperlink" Target="https://doi.org/10.1038/s41579-019-0308-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6AAA863-C328-4FC2-8A34-9AA68F77D1B7}"/>
              </a:ext>
            </a:extLst>
          </p:cNvPr>
          <p:cNvSpPr>
            <a:spLocks noGrp="1"/>
          </p:cNvSpPr>
          <p:nvPr>
            <p:ph type="ctrTitle"/>
          </p:nvPr>
        </p:nvSpPr>
        <p:spPr>
          <a:xfrm>
            <a:off x="3045368" y="1363700"/>
            <a:ext cx="6105194" cy="3240529"/>
          </a:xfrm>
        </p:spPr>
        <p:txBody>
          <a:bodyPr>
            <a:normAutofit fontScale="90000"/>
          </a:bodyPr>
          <a:lstStyle/>
          <a:p>
            <a:r>
              <a:rPr lang="en-US" b="1" dirty="0">
                <a:solidFill>
                  <a:srgbClr val="FFFFFF"/>
                </a:solidFill>
              </a:rPr>
              <a:t>Microbial Communities &amp; Plastics: The Marine Environment</a:t>
            </a:r>
          </a:p>
        </p:txBody>
      </p:sp>
      <p:sp>
        <p:nvSpPr>
          <p:cNvPr id="3" name="Subtitle 2">
            <a:extLst>
              <a:ext uri="{FF2B5EF4-FFF2-40B4-BE49-F238E27FC236}">
                <a16:creationId xmlns:a16="http://schemas.microsoft.com/office/drawing/2014/main" id="{AB16D5C4-2D8F-432A-AC46-1FD7799D3393}"/>
              </a:ext>
            </a:extLst>
          </p:cNvPr>
          <p:cNvSpPr>
            <a:spLocks noGrp="1"/>
          </p:cNvSpPr>
          <p:nvPr>
            <p:ph type="subTitle" idx="1"/>
          </p:nvPr>
        </p:nvSpPr>
        <p:spPr>
          <a:xfrm>
            <a:off x="3045368" y="4908907"/>
            <a:ext cx="6105194" cy="682079"/>
          </a:xfrm>
        </p:spPr>
        <p:txBody>
          <a:bodyPr>
            <a:normAutofit fontScale="85000" lnSpcReduction="20000"/>
          </a:bodyPr>
          <a:lstStyle/>
          <a:p>
            <a:r>
              <a:rPr lang="en-US" dirty="0">
                <a:solidFill>
                  <a:srgbClr val="FFFFFF"/>
                </a:solidFill>
              </a:rPr>
              <a:t>Andrew J. Otis</a:t>
            </a:r>
          </a:p>
          <a:p>
            <a:r>
              <a:rPr lang="en-US" dirty="0">
                <a:solidFill>
                  <a:srgbClr val="FFFFFF"/>
                </a:solidFill>
              </a:rPr>
              <a:t>EBIO 4800</a:t>
            </a:r>
          </a:p>
        </p:txBody>
      </p:sp>
      <p:sp>
        <p:nvSpPr>
          <p:cNvPr id="4" name="TextBox 3">
            <a:extLst>
              <a:ext uri="{FF2B5EF4-FFF2-40B4-BE49-F238E27FC236}">
                <a16:creationId xmlns:a16="http://schemas.microsoft.com/office/drawing/2014/main" id="{0DCC1C88-AF13-427D-AF99-68C35708C942}"/>
              </a:ext>
            </a:extLst>
          </p:cNvPr>
          <p:cNvSpPr txBox="1"/>
          <p:nvPr/>
        </p:nvSpPr>
        <p:spPr>
          <a:xfrm>
            <a:off x="232799" y="152218"/>
            <a:ext cx="485378" cy="369332"/>
          </a:xfrm>
          <a:prstGeom prst="rect">
            <a:avLst/>
          </a:prstGeom>
          <a:noFill/>
        </p:spPr>
        <p:txBody>
          <a:bodyPr wrap="square" rtlCol="0">
            <a:spAutoFit/>
          </a:bodyPr>
          <a:lstStyle/>
          <a:p>
            <a:r>
              <a:rPr lang="en-US" b="1" dirty="0"/>
              <a:t>1</a:t>
            </a:r>
          </a:p>
        </p:txBody>
      </p:sp>
    </p:spTree>
    <p:extLst>
      <p:ext uri="{BB962C8B-B14F-4D97-AF65-F5344CB8AC3E}">
        <p14:creationId xmlns:p14="http://schemas.microsoft.com/office/powerpoint/2010/main" val="359160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FFEA-58CD-4B60-826E-525118A71128}"/>
              </a:ext>
            </a:extLst>
          </p:cNvPr>
          <p:cNvSpPr>
            <a:spLocks noGrp="1"/>
          </p:cNvSpPr>
          <p:nvPr>
            <p:ph type="title"/>
          </p:nvPr>
        </p:nvSpPr>
        <p:spPr>
          <a:xfrm>
            <a:off x="500127" y="197110"/>
            <a:ext cx="5028566" cy="1325563"/>
          </a:xfrm>
        </p:spPr>
        <p:txBody>
          <a:bodyPr>
            <a:normAutofit fontScale="90000"/>
          </a:bodyPr>
          <a:lstStyle/>
          <a:p>
            <a:r>
              <a:rPr lang="en-US" sz="3400" b="1" dirty="0">
                <a:solidFill>
                  <a:schemeClr val="bg1"/>
                </a:solidFill>
              </a:rPr>
              <a:t>Microbes Relevant to Plastics Bio-deterioration &amp; </a:t>
            </a:r>
            <a:r>
              <a:rPr lang="en-US" sz="3400" b="1" u="sng" dirty="0">
                <a:solidFill>
                  <a:schemeClr val="bg1"/>
                </a:solidFill>
              </a:rPr>
              <a:t>fragmentation</a:t>
            </a:r>
          </a:p>
        </p:txBody>
      </p:sp>
      <p:sp>
        <p:nvSpPr>
          <p:cNvPr id="12" name="Oval 11">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49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1538F52-CC75-4283-A2CB-8BFA9595A5B8}"/>
              </a:ext>
            </a:extLst>
          </p:cNvPr>
          <p:cNvPicPr>
            <a:picLocks noChangeAspect="1"/>
          </p:cNvPicPr>
          <p:nvPr/>
        </p:nvPicPr>
        <p:blipFill rotWithShape="1">
          <a:blip r:embed="rId3"/>
          <a:srcRect l="19443" r="20475" b="-3"/>
          <a:stretch/>
        </p:blipFill>
        <p:spPr>
          <a:xfrm>
            <a:off x="568008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3" name="Content Placeholder 2">
            <a:extLst>
              <a:ext uri="{FF2B5EF4-FFF2-40B4-BE49-F238E27FC236}">
                <a16:creationId xmlns:a16="http://schemas.microsoft.com/office/drawing/2014/main" id="{F0337F26-443F-418F-85BF-5E4BE1BA7BD6}"/>
              </a:ext>
            </a:extLst>
          </p:cNvPr>
          <p:cNvSpPr>
            <a:spLocks noGrp="1"/>
          </p:cNvSpPr>
          <p:nvPr>
            <p:ph idx="1"/>
          </p:nvPr>
        </p:nvSpPr>
        <p:spPr>
          <a:xfrm>
            <a:off x="631024" y="1646876"/>
            <a:ext cx="5008054" cy="5014014"/>
          </a:xfrm>
        </p:spPr>
        <p:txBody>
          <a:bodyPr anchor="t">
            <a:normAutofit fontScale="85000" lnSpcReduction="20000"/>
          </a:bodyPr>
          <a:lstStyle/>
          <a:p>
            <a:pPr marL="0" indent="0">
              <a:buNone/>
            </a:pPr>
            <a:r>
              <a:rPr lang="en-US" sz="2100" dirty="0">
                <a:solidFill>
                  <a:schemeClr val="bg1"/>
                </a:solidFill>
              </a:rPr>
              <a:t>Classification &amp; Scientific Name/Genus</a:t>
            </a:r>
          </a:p>
          <a:p>
            <a:pPr marL="457200" lvl="1" indent="0">
              <a:buNone/>
            </a:pPr>
            <a:endParaRPr lang="en-US" sz="2100" dirty="0">
              <a:solidFill>
                <a:schemeClr val="bg1"/>
              </a:solidFill>
            </a:endParaRPr>
          </a:p>
          <a:p>
            <a:pPr marL="457200" lvl="1" indent="0">
              <a:buNone/>
            </a:pPr>
            <a:r>
              <a:rPr lang="en-US" sz="2100" dirty="0">
                <a:solidFill>
                  <a:schemeClr val="bg1"/>
                </a:solidFill>
              </a:rPr>
              <a:t>*Gamma-proteobacteria</a:t>
            </a:r>
          </a:p>
          <a:p>
            <a:pPr marL="457200" lvl="1" indent="0">
              <a:buNone/>
            </a:pPr>
            <a:r>
              <a:rPr lang="en-US" sz="2100" dirty="0">
                <a:solidFill>
                  <a:schemeClr val="bg1"/>
                </a:solidFill>
              </a:rPr>
              <a:t>	-Pseudomonas (Gram negative)</a:t>
            </a:r>
          </a:p>
          <a:p>
            <a:pPr marL="457200" lvl="1" indent="0">
              <a:buNone/>
            </a:pPr>
            <a:endParaRPr lang="en-US" sz="2100" dirty="0">
              <a:solidFill>
                <a:schemeClr val="bg1"/>
              </a:solidFill>
            </a:endParaRPr>
          </a:p>
          <a:p>
            <a:pPr marL="457200" lvl="1" indent="0">
              <a:buNone/>
            </a:pPr>
            <a:r>
              <a:rPr lang="en-US" sz="2100" dirty="0">
                <a:solidFill>
                  <a:schemeClr val="bg1"/>
                </a:solidFill>
              </a:rPr>
              <a:t>*Actinobacteria </a:t>
            </a:r>
          </a:p>
          <a:p>
            <a:pPr marL="457200" lvl="1" indent="0">
              <a:buNone/>
            </a:pPr>
            <a:r>
              <a:rPr lang="en-US" sz="2100" dirty="0">
                <a:solidFill>
                  <a:schemeClr val="bg1"/>
                </a:solidFill>
              </a:rPr>
              <a:t>	-Arthrobacter (Gram positive)</a:t>
            </a:r>
          </a:p>
          <a:p>
            <a:pPr marL="457200" lvl="1" indent="0">
              <a:buNone/>
            </a:pPr>
            <a:endParaRPr lang="en-US" sz="2100" dirty="0">
              <a:solidFill>
                <a:schemeClr val="bg1"/>
              </a:solidFill>
            </a:endParaRPr>
          </a:p>
          <a:p>
            <a:pPr marL="457200" lvl="1" indent="0">
              <a:buNone/>
            </a:pPr>
            <a:r>
              <a:rPr lang="en-US" sz="2100" dirty="0">
                <a:solidFill>
                  <a:schemeClr val="bg1"/>
                </a:solidFill>
              </a:rPr>
              <a:t>*Corynebacteriaceae</a:t>
            </a:r>
          </a:p>
          <a:p>
            <a:pPr marL="457200" lvl="1" indent="0">
              <a:buNone/>
            </a:pPr>
            <a:r>
              <a:rPr lang="en-US" sz="2100" dirty="0">
                <a:solidFill>
                  <a:schemeClr val="bg1"/>
                </a:solidFill>
              </a:rPr>
              <a:t>	-Corynebacterium (Gram positive)</a:t>
            </a:r>
          </a:p>
          <a:p>
            <a:pPr marL="457200" lvl="1" indent="0">
              <a:buNone/>
            </a:pPr>
            <a:endParaRPr lang="en-US" sz="2100" dirty="0">
              <a:solidFill>
                <a:schemeClr val="bg1"/>
              </a:solidFill>
            </a:endParaRPr>
          </a:p>
          <a:p>
            <a:pPr marL="457200" lvl="1" indent="0">
              <a:buNone/>
            </a:pPr>
            <a:r>
              <a:rPr lang="en-US" sz="2100" dirty="0">
                <a:solidFill>
                  <a:schemeClr val="bg1"/>
                </a:solidFill>
              </a:rPr>
              <a:t>*Nocardiaceae</a:t>
            </a:r>
          </a:p>
          <a:p>
            <a:pPr marL="457200" lvl="1" indent="0">
              <a:buNone/>
            </a:pPr>
            <a:r>
              <a:rPr lang="en-US" sz="2100" dirty="0">
                <a:solidFill>
                  <a:schemeClr val="bg1"/>
                </a:solidFill>
              </a:rPr>
              <a:t>	-Rhodococcus (Gram positive)</a:t>
            </a:r>
          </a:p>
          <a:p>
            <a:pPr marL="457200" lvl="1" indent="0">
              <a:buNone/>
            </a:pPr>
            <a:endParaRPr lang="en-US" sz="2100" dirty="0">
              <a:solidFill>
                <a:schemeClr val="bg1"/>
              </a:solidFill>
            </a:endParaRPr>
          </a:p>
          <a:p>
            <a:pPr marL="457200" lvl="1" indent="0">
              <a:buNone/>
            </a:pPr>
            <a:r>
              <a:rPr lang="en-US" sz="2100" dirty="0">
                <a:solidFill>
                  <a:schemeClr val="bg1"/>
                </a:solidFill>
              </a:rPr>
              <a:t>*Microccaceae</a:t>
            </a:r>
          </a:p>
          <a:p>
            <a:pPr marL="457200" lvl="1" indent="0">
              <a:buNone/>
            </a:pPr>
            <a:r>
              <a:rPr lang="en-US" sz="2100" dirty="0">
                <a:solidFill>
                  <a:schemeClr val="bg1"/>
                </a:solidFill>
              </a:rPr>
              <a:t>	-Micrococcus (Gram positive)</a:t>
            </a:r>
          </a:p>
          <a:p>
            <a:pPr marL="457200" lvl="1" indent="0">
              <a:buNone/>
            </a:pPr>
            <a:endParaRPr lang="en-US" sz="2100" dirty="0">
              <a:solidFill>
                <a:schemeClr val="bg1"/>
              </a:solidFill>
            </a:endParaRPr>
          </a:p>
          <a:p>
            <a:pPr marL="457200" lvl="1" indent="0">
              <a:buNone/>
            </a:pPr>
            <a:r>
              <a:rPr lang="en-US" sz="2100" dirty="0">
                <a:solidFill>
                  <a:schemeClr val="bg1"/>
                </a:solidFill>
              </a:rPr>
              <a:t>*Streptomycetaceae</a:t>
            </a:r>
          </a:p>
          <a:p>
            <a:pPr marL="457200" lvl="1" indent="0">
              <a:buNone/>
            </a:pPr>
            <a:r>
              <a:rPr lang="en-US" sz="2100" dirty="0">
                <a:solidFill>
                  <a:schemeClr val="bg1"/>
                </a:solidFill>
              </a:rPr>
              <a:t>	-Streptomyces (Gram positive)</a:t>
            </a:r>
          </a:p>
          <a:p>
            <a:pPr marL="457200" lvl="1" indent="0">
              <a:buNone/>
            </a:pPr>
            <a:endParaRPr lang="en-US" sz="1100" dirty="0"/>
          </a:p>
        </p:txBody>
      </p:sp>
      <p:sp>
        <p:nvSpPr>
          <p:cNvPr id="14" name="Freeform: Shape 13">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60" y="2557569"/>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B794E46-90F1-489D-9AE7-3A6C8BDDCD99}"/>
              </a:ext>
            </a:extLst>
          </p:cNvPr>
          <p:cNvPicPr>
            <a:picLocks noChangeAspect="1"/>
          </p:cNvPicPr>
          <p:nvPr/>
        </p:nvPicPr>
        <p:blipFill rotWithShape="1">
          <a:blip r:embed="rId4"/>
          <a:srcRect l="18543" r="16603"/>
          <a:stretch/>
        </p:blipFill>
        <p:spPr>
          <a:xfrm>
            <a:off x="5838252" y="2722161"/>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4" name="Picture 3">
            <a:extLst>
              <a:ext uri="{FF2B5EF4-FFF2-40B4-BE49-F238E27FC236}">
                <a16:creationId xmlns:a16="http://schemas.microsoft.com/office/drawing/2014/main" id="{37537E42-FC90-45CC-9046-0A94FB985A64}"/>
              </a:ext>
            </a:extLst>
          </p:cNvPr>
          <p:cNvPicPr>
            <a:picLocks noChangeAspect="1"/>
          </p:cNvPicPr>
          <p:nvPr/>
        </p:nvPicPr>
        <p:blipFill>
          <a:blip r:embed="rId5">
            <a:extLst>
              <a:ext uri="{28A0092B-C50C-407E-A947-70E740481C1C}">
                <a14:useLocalDpi xmlns:a14="http://schemas.microsoft.com/office/drawing/2010/main" val="0"/>
              </a:ext>
            </a:extLst>
          </a:blip>
          <a:srcRect l="1318" r="1318"/>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18" name="Freeform: Shape 17">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EC8A55-B172-4FC4-85DF-2750BE243101}"/>
              </a:ext>
            </a:extLst>
          </p:cNvPr>
          <p:cNvPicPr>
            <a:picLocks noChangeAspect="1"/>
          </p:cNvPicPr>
          <p:nvPr/>
        </p:nvPicPr>
        <p:blipFill rotWithShape="1">
          <a:blip r:embed="rId6"/>
          <a:srcRect r="22268" b="-2"/>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
        <p:nvSpPr>
          <p:cNvPr id="19" name="TextBox 18">
            <a:extLst>
              <a:ext uri="{FF2B5EF4-FFF2-40B4-BE49-F238E27FC236}">
                <a16:creationId xmlns:a16="http://schemas.microsoft.com/office/drawing/2014/main" id="{E46D70C1-59A7-466E-B2DA-02EF25054A11}"/>
              </a:ext>
            </a:extLst>
          </p:cNvPr>
          <p:cNvSpPr txBox="1"/>
          <p:nvPr/>
        </p:nvSpPr>
        <p:spPr>
          <a:xfrm>
            <a:off x="87760" y="82810"/>
            <a:ext cx="485378" cy="369332"/>
          </a:xfrm>
          <a:prstGeom prst="rect">
            <a:avLst/>
          </a:prstGeom>
          <a:noFill/>
        </p:spPr>
        <p:txBody>
          <a:bodyPr wrap="square" rtlCol="0">
            <a:spAutoFit/>
          </a:bodyPr>
          <a:lstStyle/>
          <a:p>
            <a:pPr>
              <a:spcAft>
                <a:spcPts val="600"/>
              </a:spcAft>
            </a:pPr>
            <a:r>
              <a:rPr lang="en-US" b="1" dirty="0">
                <a:solidFill>
                  <a:schemeClr val="bg1"/>
                </a:solidFill>
              </a:rPr>
              <a:t>10</a:t>
            </a:r>
          </a:p>
        </p:txBody>
      </p:sp>
      <p:sp>
        <p:nvSpPr>
          <p:cNvPr id="8" name="TextBox 7">
            <a:extLst>
              <a:ext uri="{FF2B5EF4-FFF2-40B4-BE49-F238E27FC236}">
                <a16:creationId xmlns:a16="http://schemas.microsoft.com/office/drawing/2014/main" id="{86D4D248-02A3-472F-B4B5-415855579288}"/>
              </a:ext>
            </a:extLst>
          </p:cNvPr>
          <p:cNvSpPr txBox="1"/>
          <p:nvPr/>
        </p:nvSpPr>
        <p:spPr>
          <a:xfrm>
            <a:off x="5783258" y="2168163"/>
            <a:ext cx="1900086" cy="369332"/>
          </a:xfrm>
          <a:prstGeom prst="rect">
            <a:avLst/>
          </a:prstGeom>
          <a:noFill/>
        </p:spPr>
        <p:txBody>
          <a:bodyPr wrap="square" rtlCol="0">
            <a:spAutoFit/>
          </a:bodyPr>
          <a:lstStyle/>
          <a:p>
            <a:r>
              <a:rPr lang="en-US" b="1" i="1" dirty="0"/>
              <a:t>Pseudomonas</a:t>
            </a:r>
          </a:p>
        </p:txBody>
      </p:sp>
      <p:sp>
        <p:nvSpPr>
          <p:cNvPr id="15" name="TextBox 14">
            <a:extLst>
              <a:ext uri="{FF2B5EF4-FFF2-40B4-BE49-F238E27FC236}">
                <a16:creationId xmlns:a16="http://schemas.microsoft.com/office/drawing/2014/main" id="{2C576253-21C9-4F66-9FEB-AF0A5E7B2ACE}"/>
              </a:ext>
            </a:extLst>
          </p:cNvPr>
          <p:cNvSpPr txBox="1"/>
          <p:nvPr/>
        </p:nvSpPr>
        <p:spPr>
          <a:xfrm>
            <a:off x="6510834" y="5595259"/>
            <a:ext cx="2232837" cy="369332"/>
          </a:xfrm>
          <a:prstGeom prst="rect">
            <a:avLst/>
          </a:prstGeom>
          <a:noFill/>
        </p:spPr>
        <p:txBody>
          <a:bodyPr wrap="square">
            <a:spAutoFit/>
          </a:bodyPr>
          <a:lstStyle/>
          <a:p>
            <a:r>
              <a:rPr lang="en-US" b="1" i="1" dirty="0"/>
              <a:t>Rhodococcus</a:t>
            </a:r>
          </a:p>
        </p:txBody>
      </p:sp>
      <p:sp>
        <p:nvSpPr>
          <p:cNvPr id="17" name="TextBox 16">
            <a:extLst>
              <a:ext uri="{FF2B5EF4-FFF2-40B4-BE49-F238E27FC236}">
                <a16:creationId xmlns:a16="http://schemas.microsoft.com/office/drawing/2014/main" id="{32C2C1D8-EAD6-48C6-A0CF-6835E506A5AD}"/>
              </a:ext>
            </a:extLst>
          </p:cNvPr>
          <p:cNvSpPr txBox="1"/>
          <p:nvPr/>
        </p:nvSpPr>
        <p:spPr>
          <a:xfrm>
            <a:off x="9177633" y="3706364"/>
            <a:ext cx="1951666" cy="369332"/>
          </a:xfrm>
          <a:prstGeom prst="rect">
            <a:avLst/>
          </a:prstGeom>
          <a:noFill/>
        </p:spPr>
        <p:txBody>
          <a:bodyPr wrap="square">
            <a:spAutoFit/>
          </a:bodyPr>
          <a:lstStyle/>
          <a:p>
            <a:r>
              <a:rPr lang="en-US" b="1" i="1" dirty="0"/>
              <a:t>Streptomyces</a:t>
            </a:r>
          </a:p>
        </p:txBody>
      </p:sp>
      <p:sp>
        <p:nvSpPr>
          <p:cNvPr id="20" name="TextBox 19">
            <a:extLst>
              <a:ext uri="{FF2B5EF4-FFF2-40B4-BE49-F238E27FC236}">
                <a16:creationId xmlns:a16="http://schemas.microsoft.com/office/drawing/2014/main" id="{92A52B9D-6E70-4027-90C7-3B1EACB39D1E}"/>
              </a:ext>
            </a:extLst>
          </p:cNvPr>
          <p:cNvSpPr txBox="1"/>
          <p:nvPr/>
        </p:nvSpPr>
        <p:spPr>
          <a:xfrm>
            <a:off x="10639487" y="3384905"/>
            <a:ext cx="1548841" cy="369332"/>
          </a:xfrm>
          <a:prstGeom prst="rect">
            <a:avLst/>
          </a:prstGeom>
          <a:noFill/>
        </p:spPr>
        <p:txBody>
          <a:bodyPr wrap="square">
            <a:spAutoFit/>
          </a:bodyPr>
          <a:lstStyle/>
          <a:p>
            <a:r>
              <a:rPr lang="en-US" b="1" i="1" dirty="0"/>
              <a:t>Arthrobacter</a:t>
            </a:r>
          </a:p>
        </p:txBody>
      </p:sp>
    </p:spTree>
    <p:extLst>
      <p:ext uri="{BB962C8B-B14F-4D97-AF65-F5344CB8AC3E}">
        <p14:creationId xmlns:p14="http://schemas.microsoft.com/office/powerpoint/2010/main" val="228718423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5BE8E8-80C0-4D52-AC67-FA845DCF379D}"/>
              </a:ext>
            </a:extLst>
          </p:cNvPr>
          <p:cNvSpPr>
            <a:spLocks noGrp="1"/>
          </p:cNvSpPr>
          <p:nvPr>
            <p:ph idx="1"/>
          </p:nvPr>
        </p:nvSpPr>
        <p:spPr>
          <a:xfrm>
            <a:off x="629562" y="553976"/>
            <a:ext cx="4559425" cy="1453662"/>
          </a:xfrm>
        </p:spPr>
        <p:txBody>
          <a:bodyPr anchor="ctr">
            <a:normAutofit/>
          </a:bodyPr>
          <a:lstStyle/>
          <a:p>
            <a:pPr marL="0" indent="0" algn="ctr">
              <a:buNone/>
            </a:pPr>
            <a:r>
              <a:rPr lang="en-US" sz="3600" b="1" dirty="0">
                <a:latin typeface="+mj-lt"/>
              </a:rPr>
              <a:t>Indicators of Successful Biodegradation</a:t>
            </a:r>
          </a:p>
        </p:txBody>
      </p:sp>
      <p:sp>
        <p:nvSpPr>
          <p:cNvPr id="51" name="Rectangle 5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4B42D1E-9F9D-456A-BDCB-0B597C89BFC7}"/>
              </a:ext>
            </a:extLst>
          </p:cNvPr>
          <p:cNvSpPr txBox="1"/>
          <p:nvPr/>
        </p:nvSpPr>
        <p:spPr>
          <a:xfrm>
            <a:off x="346590" y="184644"/>
            <a:ext cx="485378" cy="369332"/>
          </a:xfrm>
          <a:prstGeom prst="rect">
            <a:avLst/>
          </a:prstGeom>
          <a:noFill/>
        </p:spPr>
        <p:txBody>
          <a:bodyPr wrap="square" rtlCol="0">
            <a:spAutoFit/>
          </a:bodyPr>
          <a:lstStyle/>
          <a:p>
            <a:pPr>
              <a:spcAft>
                <a:spcPts val="600"/>
              </a:spcAft>
            </a:pPr>
            <a:r>
              <a:rPr lang="en-US" b="1" dirty="0"/>
              <a:t>11</a:t>
            </a:r>
          </a:p>
        </p:txBody>
      </p:sp>
      <p:sp>
        <p:nvSpPr>
          <p:cNvPr id="15" name="TextBox 14">
            <a:extLst>
              <a:ext uri="{FF2B5EF4-FFF2-40B4-BE49-F238E27FC236}">
                <a16:creationId xmlns:a16="http://schemas.microsoft.com/office/drawing/2014/main" id="{05C89609-170A-407B-8F91-D72B1CE2CB10}"/>
              </a:ext>
            </a:extLst>
          </p:cNvPr>
          <p:cNvSpPr txBox="1"/>
          <p:nvPr/>
        </p:nvSpPr>
        <p:spPr>
          <a:xfrm>
            <a:off x="6568754" y="5849990"/>
            <a:ext cx="4267200" cy="584775"/>
          </a:xfrm>
          <a:prstGeom prst="rect">
            <a:avLst/>
          </a:prstGeom>
          <a:noFill/>
        </p:spPr>
        <p:txBody>
          <a:bodyPr wrap="square" rtlCol="0">
            <a:spAutoFit/>
          </a:bodyPr>
          <a:lstStyle/>
          <a:p>
            <a:r>
              <a:rPr lang="en-US" sz="1400" i="1" dirty="0">
                <a:solidFill>
                  <a:srgbClr val="0070C0"/>
                </a:solidFill>
              </a:rPr>
              <a:t>Figure 2 </a:t>
            </a:r>
            <a:r>
              <a:rPr lang="en-US" sz="1400" dirty="0">
                <a:solidFill>
                  <a:srgbClr val="0070C0"/>
                </a:solidFill>
              </a:rPr>
              <a:t>from</a:t>
            </a:r>
            <a:r>
              <a:rPr lang="en-US" sz="1400" i="1" dirty="0">
                <a:solidFill>
                  <a:srgbClr val="0070C0"/>
                </a:solidFill>
              </a:rPr>
              <a:t> </a:t>
            </a:r>
            <a:r>
              <a:rPr lang="en-US" sz="1400" b="0" i="0" dirty="0" err="1">
                <a:solidFill>
                  <a:srgbClr val="0070C0"/>
                </a:solidFill>
                <a:effectLst/>
              </a:rPr>
              <a:t>Jacquin</a:t>
            </a:r>
            <a:r>
              <a:rPr lang="en-US" sz="1400" b="0" i="0" dirty="0">
                <a:solidFill>
                  <a:srgbClr val="0070C0"/>
                </a:solidFill>
                <a:effectLst/>
              </a:rPr>
              <a:t> et al. (2020) paper</a:t>
            </a:r>
            <a:endParaRPr lang="en-US" sz="1400" i="1" dirty="0">
              <a:solidFill>
                <a:srgbClr val="0070C0"/>
              </a:solidFill>
            </a:endParaRPr>
          </a:p>
          <a:p>
            <a:endParaRPr lang="en-US" dirty="0"/>
          </a:p>
        </p:txBody>
      </p:sp>
      <p:pic>
        <p:nvPicPr>
          <p:cNvPr id="17" name="Picture 16">
            <a:extLst>
              <a:ext uri="{FF2B5EF4-FFF2-40B4-BE49-F238E27FC236}">
                <a16:creationId xmlns:a16="http://schemas.microsoft.com/office/drawing/2014/main" id="{495B6390-25FD-4601-BCC1-611134EBC7DE}"/>
              </a:ext>
            </a:extLst>
          </p:cNvPr>
          <p:cNvPicPr>
            <a:picLocks noChangeAspect="1"/>
          </p:cNvPicPr>
          <p:nvPr/>
        </p:nvPicPr>
        <p:blipFill>
          <a:blip r:embed="rId3"/>
          <a:stretch>
            <a:fillRect/>
          </a:stretch>
        </p:blipFill>
        <p:spPr>
          <a:xfrm>
            <a:off x="5791889" y="1008009"/>
            <a:ext cx="5735026" cy="4841981"/>
          </a:xfrm>
          <a:prstGeom prst="rect">
            <a:avLst/>
          </a:prstGeom>
        </p:spPr>
      </p:pic>
      <p:sp>
        <p:nvSpPr>
          <p:cNvPr id="2" name="TextBox 1">
            <a:extLst>
              <a:ext uri="{FF2B5EF4-FFF2-40B4-BE49-F238E27FC236}">
                <a16:creationId xmlns:a16="http://schemas.microsoft.com/office/drawing/2014/main" id="{B80FA096-EBF0-4523-BBD2-459A0AD663AF}"/>
              </a:ext>
            </a:extLst>
          </p:cNvPr>
          <p:cNvSpPr txBox="1"/>
          <p:nvPr/>
        </p:nvSpPr>
        <p:spPr>
          <a:xfrm>
            <a:off x="589279" y="2561614"/>
            <a:ext cx="4707724" cy="3416320"/>
          </a:xfrm>
          <a:prstGeom prst="rect">
            <a:avLst/>
          </a:prstGeom>
          <a:noFill/>
        </p:spPr>
        <p:txBody>
          <a:bodyPr wrap="square" rtlCol="0">
            <a:spAutoFit/>
          </a:bodyPr>
          <a:lstStyle/>
          <a:p>
            <a:r>
              <a:rPr lang="en-US" dirty="0"/>
              <a:t>Three measurements to determine success</a:t>
            </a:r>
          </a:p>
          <a:p>
            <a:endParaRPr lang="en-US" dirty="0"/>
          </a:p>
          <a:p>
            <a:pPr marL="342900" indent="-342900">
              <a:buAutoNum type="arabicPeriod"/>
            </a:pPr>
            <a:r>
              <a:rPr lang="en-US" dirty="0"/>
              <a:t>More than 60 – 70% of ambient CO2 concentrations are due productions by microbes</a:t>
            </a:r>
          </a:p>
          <a:p>
            <a:pPr marL="342900" indent="-342900">
              <a:buAutoNum type="arabicPeriod"/>
            </a:pPr>
            <a:endParaRPr lang="en-US" dirty="0"/>
          </a:p>
          <a:p>
            <a:pPr marL="342900" indent="-342900">
              <a:buAutoNum type="arabicPeriod"/>
            </a:pPr>
            <a:r>
              <a:rPr lang="en-US" dirty="0"/>
              <a:t>Biological Oxygen Demand (BOD): Negative control should not exceed the upper limit of experimental parameters</a:t>
            </a:r>
          </a:p>
          <a:p>
            <a:pPr marL="342900" indent="-342900">
              <a:buAutoNum type="arabicPeriod"/>
            </a:pPr>
            <a:endParaRPr lang="en-US" dirty="0"/>
          </a:p>
          <a:p>
            <a:pPr marL="342900" indent="-342900">
              <a:buAutoNum type="arabicPeriod"/>
            </a:pPr>
            <a:r>
              <a:rPr lang="en-US" dirty="0"/>
              <a:t>Observable loss in mass and visual verification/evidence of degradation</a:t>
            </a:r>
          </a:p>
        </p:txBody>
      </p:sp>
    </p:spTree>
    <p:extLst>
      <p:ext uri="{BB962C8B-B14F-4D97-AF65-F5344CB8AC3E}">
        <p14:creationId xmlns:p14="http://schemas.microsoft.com/office/powerpoint/2010/main" val="215461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2FAE9-D9D1-4303-A814-AC9D17EDFC0F}"/>
              </a:ext>
            </a:extLst>
          </p:cNvPr>
          <p:cNvSpPr>
            <a:spLocks noGrp="1"/>
          </p:cNvSpPr>
          <p:nvPr>
            <p:ph type="title"/>
          </p:nvPr>
        </p:nvSpPr>
        <p:spPr>
          <a:xfrm>
            <a:off x="808638" y="386930"/>
            <a:ext cx="9236700" cy="1188950"/>
          </a:xfrm>
        </p:spPr>
        <p:txBody>
          <a:bodyPr anchor="b">
            <a:normAutofit/>
          </a:bodyPr>
          <a:lstStyle/>
          <a:p>
            <a:r>
              <a:rPr lang="en-US" sz="5400" b="1"/>
              <a:t>In Conclusion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87D8B1-7ABB-4559-AFE3-54D04DD53B2F}"/>
              </a:ext>
            </a:extLst>
          </p:cNvPr>
          <p:cNvSpPr>
            <a:spLocks noGrp="1"/>
          </p:cNvSpPr>
          <p:nvPr>
            <p:ph idx="1"/>
          </p:nvPr>
        </p:nvSpPr>
        <p:spPr>
          <a:xfrm>
            <a:off x="355153" y="2389218"/>
            <a:ext cx="10690627" cy="3683336"/>
          </a:xfrm>
        </p:spPr>
        <p:txBody>
          <a:bodyPr anchor="ctr">
            <a:normAutofit/>
          </a:bodyPr>
          <a:lstStyle/>
          <a:p>
            <a:endParaRPr lang="en-US" sz="2000" dirty="0"/>
          </a:p>
          <a:p>
            <a:r>
              <a:rPr lang="en-US" sz="2000" dirty="0"/>
              <a:t>Microbe community composition are dependent on BOTH time and location (based on </a:t>
            </a:r>
            <a:r>
              <a:rPr lang="en-US" sz="2000" b="0" i="0" dirty="0">
                <a:effectLst/>
              </a:rPr>
              <a:t>Amaral-</a:t>
            </a:r>
            <a:r>
              <a:rPr lang="en-US" sz="2000" b="0" i="0" dirty="0" err="1">
                <a:effectLst/>
              </a:rPr>
              <a:t>Zettler</a:t>
            </a:r>
            <a:r>
              <a:rPr lang="en-US" sz="2000" b="0" i="0" dirty="0">
                <a:effectLst/>
              </a:rPr>
              <a:t>, L.A. et al (2020) paper).</a:t>
            </a:r>
            <a:endParaRPr lang="en-US" sz="2000" dirty="0"/>
          </a:p>
          <a:p>
            <a:endParaRPr lang="en-US" sz="2000" dirty="0"/>
          </a:p>
          <a:p>
            <a:r>
              <a:rPr lang="en-US" sz="2000" dirty="0"/>
              <a:t>There are currently 4 biodegradation pathways for plastics (based on </a:t>
            </a:r>
            <a:r>
              <a:rPr lang="en-US" sz="2000" i="1" dirty="0"/>
              <a:t>Figure 2 </a:t>
            </a:r>
            <a:r>
              <a:rPr lang="en-US" sz="2000" dirty="0"/>
              <a:t>from</a:t>
            </a:r>
            <a:r>
              <a:rPr lang="en-US" sz="2000" i="1" dirty="0"/>
              <a:t> </a:t>
            </a:r>
            <a:r>
              <a:rPr lang="en-US" sz="2000" b="0" i="0" dirty="0" err="1">
                <a:effectLst/>
              </a:rPr>
              <a:t>Jacquin</a:t>
            </a:r>
            <a:r>
              <a:rPr lang="en-US" sz="2000" b="0" i="0" dirty="0">
                <a:effectLst/>
              </a:rPr>
              <a:t> et al. (2020) paper).</a:t>
            </a:r>
            <a:endParaRPr lang="en-US" sz="2000" dirty="0"/>
          </a:p>
          <a:p>
            <a:pPr lvl="1">
              <a:buFont typeface="Courier New" panose="02070309020205020404" pitchFamily="49" charset="0"/>
              <a:buChar char="o"/>
            </a:pPr>
            <a:r>
              <a:rPr lang="en-US" sz="2000" dirty="0"/>
              <a:t>One for each type of plastic PE, PET, and PS (polyethylene, polyethylene terephthalate, and polystyrene respectively). </a:t>
            </a:r>
          </a:p>
          <a:p>
            <a:pPr marL="457200" lvl="1" indent="0">
              <a:buNone/>
            </a:pPr>
            <a:endParaRPr lang="en-US" sz="2000" dirty="0"/>
          </a:p>
          <a:p>
            <a:pPr lvl="1">
              <a:buFont typeface="Courier New" panose="02070309020205020404" pitchFamily="49" charset="0"/>
              <a:buChar char="o"/>
            </a:pPr>
            <a:r>
              <a:rPr lang="en-US" sz="2000" dirty="0"/>
              <a:t>One for a biodegradable plastic known as polyhydroxybutyrate (PHB)</a:t>
            </a:r>
          </a:p>
        </p:txBody>
      </p:sp>
      <p:sp>
        <p:nvSpPr>
          <p:cNvPr id="13" name="TextBox 12">
            <a:extLst>
              <a:ext uri="{FF2B5EF4-FFF2-40B4-BE49-F238E27FC236}">
                <a16:creationId xmlns:a16="http://schemas.microsoft.com/office/drawing/2014/main" id="{5806C1B7-ACE3-4B0B-9476-130E2942D6AF}"/>
              </a:ext>
            </a:extLst>
          </p:cNvPr>
          <p:cNvSpPr txBox="1"/>
          <p:nvPr/>
        </p:nvSpPr>
        <p:spPr>
          <a:xfrm>
            <a:off x="355153" y="137744"/>
            <a:ext cx="453485" cy="369332"/>
          </a:xfrm>
          <a:prstGeom prst="rect">
            <a:avLst/>
          </a:prstGeom>
          <a:noFill/>
        </p:spPr>
        <p:txBody>
          <a:bodyPr wrap="square">
            <a:spAutoFit/>
          </a:bodyPr>
          <a:lstStyle/>
          <a:p>
            <a:r>
              <a:rPr lang="en-US" b="1" dirty="0"/>
              <a:t>12</a:t>
            </a:r>
            <a:endParaRPr lang="en-US" dirty="0"/>
          </a:p>
        </p:txBody>
      </p:sp>
    </p:spTree>
    <p:extLst>
      <p:ext uri="{BB962C8B-B14F-4D97-AF65-F5344CB8AC3E}">
        <p14:creationId xmlns:p14="http://schemas.microsoft.com/office/powerpoint/2010/main" val="77952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9A6114-1D84-42BC-991F-27073B49574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Current Challenges: With respect to plastic as a substrate in the Marine Environment</a:t>
            </a:r>
          </a:p>
        </p:txBody>
      </p:sp>
      <p:sp>
        <p:nvSpPr>
          <p:cNvPr id="3" name="Content Placeholder 2">
            <a:extLst>
              <a:ext uri="{FF2B5EF4-FFF2-40B4-BE49-F238E27FC236}">
                <a16:creationId xmlns:a16="http://schemas.microsoft.com/office/drawing/2014/main" id="{32D5388B-8D48-4C7E-B022-99D5DDA02601}"/>
              </a:ext>
            </a:extLst>
          </p:cNvPr>
          <p:cNvSpPr>
            <a:spLocks noGrp="1"/>
          </p:cNvSpPr>
          <p:nvPr>
            <p:ph idx="1"/>
          </p:nvPr>
        </p:nvSpPr>
        <p:spPr>
          <a:xfrm>
            <a:off x="577517" y="3092969"/>
            <a:ext cx="10924672" cy="3211577"/>
          </a:xfrm>
        </p:spPr>
        <p:txBody>
          <a:bodyPr>
            <a:normAutofit/>
          </a:bodyPr>
          <a:lstStyle/>
          <a:p>
            <a:r>
              <a:rPr lang="en-US" sz="2400" dirty="0">
                <a:solidFill>
                  <a:srgbClr val="000000"/>
                </a:solidFill>
              </a:rPr>
              <a:t>Carrying capacity of microbial communities on plastic debris is unknown/not agreed upon</a:t>
            </a:r>
          </a:p>
          <a:p>
            <a:r>
              <a:rPr lang="en-US" sz="2400" dirty="0">
                <a:solidFill>
                  <a:srgbClr val="000000"/>
                </a:solidFill>
              </a:rPr>
              <a:t>Majority of research have approached the topic from a colonization perspective</a:t>
            </a:r>
          </a:p>
          <a:p>
            <a:r>
              <a:rPr lang="en-US" sz="2400" dirty="0">
                <a:solidFill>
                  <a:srgbClr val="000000"/>
                </a:solidFill>
              </a:rPr>
              <a:t>Working with microplastic samples yields extremely low biomass for DNA extraction</a:t>
            </a:r>
          </a:p>
          <a:p>
            <a:r>
              <a:rPr lang="en-US" sz="2400" dirty="0">
                <a:solidFill>
                  <a:srgbClr val="000000"/>
                </a:solidFill>
              </a:rPr>
              <a:t>Knowledge of microbial communities in sediments are less common</a:t>
            </a:r>
          </a:p>
          <a:p>
            <a:r>
              <a:rPr lang="en-US" sz="2400" dirty="0">
                <a:solidFill>
                  <a:srgbClr val="000000"/>
                </a:solidFill>
              </a:rPr>
              <a:t>Most studies on plastics have been done on bacterial and archaeal composition</a:t>
            </a:r>
          </a:p>
        </p:txBody>
      </p:sp>
      <p:sp>
        <p:nvSpPr>
          <p:cNvPr id="6" name="TextBox 5">
            <a:extLst>
              <a:ext uri="{FF2B5EF4-FFF2-40B4-BE49-F238E27FC236}">
                <a16:creationId xmlns:a16="http://schemas.microsoft.com/office/drawing/2014/main" id="{DD123923-124F-4C96-944F-58371577EF00}"/>
              </a:ext>
            </a:extLst>
          </p:cNvPr>
          <p:cNvSpPr txBox="1"/>
          <p:nvPr/>
        </p:nvSpPr>
        <p:spPr>
          <a:xfrm>
            <a:off x="355153" y="137744"/>
            <a:ext cx="453485" cy="369332"/>
          </a:xfrm>
          <a:prstGeom prst="rect">
            <a:avLst/>
          </a:prstGeom>
          <a:noFill/>
        </p:spPr>
        <p:txBody>
          <a:bodyPr wrap="square">
            <a:spAutoFit/>
          </a:bodyPr>
          <a:lstStyle/>
          <a:p>
            <a:r>
              <a:rPr lang="en-US" b="1" dirty="0"/>
              <a:t>13</a:t>
            </a:r>
            <a:endParaRPr lang="en-US" dirty="0"/>
          </a:p>
        </p:txBody>
      </p:sp>
    </p:spTree>
    <p:extLst>
      <p:ext uri="{BB962C8B-B14F-4D97-AF65-F5344CB8AC3E}">
        <p14:creationId xmlns:p14="http://schemas.microsoft.com/office/powerpoint/2010/main" val="55992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201372F-8F03-4870-9A75-4B7E73F851E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Literature Cited</a:t>
            </a:r>
          </a:p>
        </p:txBody>
      </p:sp>
      <p:sp>
        <p:nvSpPr>
          <p:cNvPr id="3" name="Content Placeholder 2">
            <a:extLst>
              <a:ext uri="{FF2B5EF4-FFF2-40B4-BE49-F238E27FC236}">
                <a16:creationId xmlns:a16="http://schemas.microsoft.com/office/drawing/2014/main" id="{7E9E6DED-146B-4C5A-83DF-A6C0EEA49A3F}"/>
              </a:ext>
            </a:extLst>
          </p:cNvPr>
          <p:cNvSpPr>
            <a:spLocks noGrp="1"/>
          </p:cNvSpPr>
          <p:nvPr>
            <p:ph idx="1"/>
          </p:nvPr>
        </p:nvSpPr>
        <p:spPr>
          <a:xfrm>
            <a:off x="355601" y="2566737"/>
            <a:ext cx="11480494" cy="4058652"/>
          </a:xfrm>
        </p:spPr>
        <p:txBody>
          <a:bodyPr>
            <a:normAutofit lnSpcReduction="10000"/>
          </a:bodyPr>
          <a:lstStyle/>
          <a:p>
            <a:pPr marL="0" indent="0">
              <a:buNone/>
            </a:pPr>
            <a:r>
              <a:rPr lang="en-US" sz="1600" b="1" i="0" dirty="0">
                <a:solidFill>
                  <a:srgbClr val="222222"/>
                </a:solidFill>
                <a:effectLst/>
                <a:latin typeface="+mj-lt"/>
              </a:rPr>
              <a:t>1. </a:t>
            </a:r>
            <a:r>
              <a:rPr lang="en-US" sz="1600" b="0" i="0" dirty="0">
                <a:solidFill>
                  <a:srgbClr val="222222"/>
                </a:solidFill>
                <a:effectLst/>
                <a:latin typeface="+mj-lt"/>
              </a:rPr>
              <a:t>Amaral-</a:t>
            </a:r>
            <a:r>
              <a:rPr lang="en-US" sz="1600" b="0" i="0" dirty="0" err="1">
                <a:solidFill>
                  <a:srgbClr val="222222"/>
                </a:solidFill>
                <a:effectLst/>
                <a:latin typeface="+mj-lt"/>
              </a:rPr>
              <a:t>Zettler</a:t>
            </a:r>
            <a:r>
              <a:rPr lang="en-US" sz="1600" b="0" i="0" dirty="0">
                <a:solidFill>
                  <a:srgbClr val="222222"/>
                </a:solidFill>
                <a:effectLst/>
                <a:latin typeface="+mj-lt"/>
              </a:rPr>
              <a:t>, L.A. et al. Ecology of the plastisphere. </a:t>
            </a:r>
            <a:r>
              <a:rPr lang="en-US" sz="1600" b="0" i="1" dirty="0">
                <a:solidFill>
                  <a:srgbClr val="222222"/>
                </a:solidFill>
                <a:effectLst/>
                <a:latin typeface="+mj-lt"/>
              </a:rPr>
              <a:t>Nat Rev </a:t>
            </a:r>
            <a:r>
              <a:rPr lang="en-US" sz="1600" i="1" dirty="0">
                <a:solidFill>
                  <a:srgbClr val="222222"/>
                </a:solidFill>
                <a:effectLst/>
                <a:latin typeface="+mj-lt"/>
              </a:rPr>
              <a:t>Microbiol</a:t>
            </a:r>
            <a:r>
              <a:rPr lang="en-US" sz="1600" i="0" dirty="0">
                <a:solidFill>
                  <a:srgbClr val="222222"/>
                </a:solidFill>
                <a:effectLst/>
                <a:latin typeface="+mj-lt"/>
              </a:rPr>
              <a:t> 18, </a:t>
            </a:r>
            <a:r>
              <a:rPr lang="en-US" sz="1600" b="0" i="0" dirty="0">
                <a:solidFill>
                  <a:srgbClr val="222222"/>
                </a:solidFill>
                <a:effectLst/>
                <a:latin typeface="+mj-lt"/>
              </a:rPr>
              <a:t>139–151 (2020). </a:t>
            </a:r>
            <a:r>
              <a:rPr lang="en-US" sz="1600" b="0" i="0" dirty="0">
                <a:solidFill>
                  <a:srgbClr val="222222"/>
                </a:solidFill>
                <a:effectLst/>
                <a:latin typeface="+mj-lt"/>
                <a:hlinkClick r:id="rId4"/>
              </a:rPr>
              <a:t>https://doi.org/10.1038/s41579-019-0308-0</a:t>
            </a:r>
            <a:endParaRPr lang="en-US" sz="1600" b="0" i="0" dirty="0">
              <a:solidFill>
                <a:srgbClr val="222222"/>
              </a:solidFill>
              <a:effectLst/>
              <a:latin typeface="+mj-lt"/>
            </a:endParaRPr>
          </a:p>
          <a:p>
            <a:pPr marL="0" indent="0">
              <a:buNone/>
            </a:pPr>
            <a:endParaRPr lang="en-US" sz="1600" b="1" dirty="0">
              <a:effectLst/>
              <a:latin typeface="+mj-lt"/>
            </a:endParaRPr>
          </a:p>
          <a:p>
            <a:pPr marL="0" indent="0">
              <a:buNone/>
            </a:pPr>
            <a:r>
              <a:rPr lang="en-US" sz="1600" b="1" dirty="0">
                <a:effectLst/>
                <a:latin typeface="+mj-lt"/>
              </a:rPr>
              <a:t>2. </a:t>
            </a:r>
            <a:r>
              <a:rPr lang="en-US" sz="1600" dirty="0">
                <a:effectLst/>
                <a:latin typeface="+mj-lt"/>
              </a:rPr>
              <a:t>Amaral-</a:t>
            </a:r>
            <a:r>
              <a:rPr lang="en-US" sz="1600" dirty="0" err="1">
                <a:effectLst/>
                <a:latin typeface="+mj-lt"/>
              </a:rPr>
              <a:t>Zettler</a:t>
            </a:r>
            <a:r>
              <a:rPr lang="en-US" sz="1600" dirty="0">
                <a:effectLst/>
                <a:latin typeface="+mj-lt"/>
              </a:rPr>
              <a:t>, L. A. et al. (2015). The biogeography of the Plastisphere: implications for policy. </a:t>
            </a:r>
            <a:r>
              <a:rPr lang="en-US" sz="1600" i="1" dirty="0">
                <a:effectLst/>
                <a:latin typeface="+mj-lt"/>
              </a:rPr>
              <a:t>Frontiers in Ecology and the Environment</a:t>
            </a:r>
            <a:r>
              <a:rPr lang="en-US" sz="1600" dirty="0">
                <a:effectLst/>
                <a:latin typeface="+mj-lt"/>
              </a:rPr>
              <a:t>, </a:t>
            </a:r>
            <a:r>
              <a:rPr lang="en-US" sz="1600" i="1" dirty="0">
                <a:effectLst/>
                <a:latin typeface="+mj-lt"/>
              </a:rPr>
              <a:t>13</a:t>
            </a:r>
            <a:r>
              <a:rPr lang="en-US" sz="1600" dirty="0">
                <a:effectLst/>
                <a:latin typeface="+mj-lt"/>
              </a:rPr>
              <a:t>(10), 541–546. </a:t>
            </a:r>
            <a:r>
              <a:rPr lang="en-US" sz="1600" dirty="0">
                <a:effectLst/>
                <a:latin typeface="+mj-lt"/>
                <a:hlinkClick r:id="rId5"/>
              </a:rPr>
              <a:t>https://doi.org/10.1890/150017</a:t>
            </a:r>
            <a:endParaRPr lang="en-US" sz="1600" dirty="0">
              <a:effectLst/>
              <a:latin typeface="+mj-lt"/>
            </a:endParaRPr>
          </a:p>
          <a:p>
            <a:pPr marL="0" indent="0">
              <a:buNone/>
            </a:pPr>
            <a:endParaRPr lang="en-US" sz="1600" b="1" dirty="0">
              <a:effectLst/>
              <a:latin typeface="+mj-lt"/>
            </a:endParaRPr>
          </a:p>
          <a:p>
            <a:pPr marL="0" indent="0">
              <a:buNone/>
            </a:pPr>
            <a:r>
              <a:rPr lang="en-US" sz="1600" b="1" dirty="0">
                <a:effectLst/>
                <a:latin typeface="+mj-lt"/>
              </a:rPr>
              <a:t>3. </a:t>
            </a:r>
            <a:r>
              <a:rPr lang="en-US" sz="1600" dirty="0" err="1">
                <a:effectLst/>
                <a:latin typeface="+mj-lt"/>
              </a:rPr>
              <a:t>Delacuvellerie</a:t>
            </a:r>
            <a:r>
              <a:rPr lang="en-US" sz="1600" dirty="0">
                <a:effectLst/>
                <a:latin typeface="+mj-lt"/>
              </a:rPr>
              <a:t>, A. et al. (2019). The plastisphere in marine ecosystem hosts potential specific microbial degraders including </a:t>
            </a:r>
            <a:r>
              <a:rPr lang="en-US" sz="1600" dirty="0" err="1">
                <a:effectLst/>
                <a:latin typeface="+mj-lt"/>
              </a:rPr>
              <a:t>Alcanivorax</a:t>
            </a:r>
            <a:r>
              <a:rPr lang="en-US" sz="1600" dirty="0">
                <a:effectLst/>
                <a:latin typeface="+mj-lt"/>
              </a:rPr>
              <a:t> </a:t>
            </a:r>
            <a:r>
              <a:rPr lang="en-US" sz="1600" dirty="0" err="1">
                <a:effectLst/>
                <a:latin typeface="+mj-lt"/>
              </a:rPr>
              <a:t>borkumensis</a:t>
            </a:r>
            <a:r>
              <a:rPr lang="en-US" sz="1600" dirty="0">
                <a:effectLst/>
                <a:latin typeface="+mj-lt"/>
              </a:rPr>
              <a:t> as a key player for the low-density polyethylene degradation. </a:t>
            </a:r>
            <a:r>
              <a:rPr lang="en-US" sz="1600" i="1" dirty="0">
                <a:effectLst/>
                <a:latin typeface="+mj-lt"/>
              </a:rPr>
              <a:t>Journal of Hazardous Materials</a:t>
            </a:r>
            <a:r>
              <a:rPr lang="en-US" sz="1600" dirty="0">
                <a:effectLst/>
                <a:latin typeface="+mj-lt"/>
              </a:rPr>
              <a:t>, </a:t>
            </a:r>
            <a:r>
              <a:rPr lang="en-US" sz="1600" i="1" dirty="0">
                <a:effectLst/>
                <a:latin typeface="+mj-lt"/>
              </a:rPr>
              <a:t>380</a:t>
            </a:r>
            <a:r>
              <a:rPr lang="en-US" sz="1600" dirty="0">
                <a:effectLst/>
                <a:latin typeface="+mj-lt"/>
              </a:rPr>
              <a:t>, 120899. </a:t>
            </a:r>
            <a:r>
              <a:rPr lang="en-US" sz="1600" dirty="0">
                <a:effectLst/>
                <a:latin typeface="+mj-lt"/>
                <a:hlinkClick r:id="rId6"/>
              </a:rPr>
              <a:t>https://doi.org/10.1016/j.jhazmat.2019.120899</a:t>
            </a:r>
            <a:endParaRPr lang="en-US" sz="1600" dirty="0">
              <a:effectLst/>
              <a:latin typeface="+mj-lt"/>
            </a:endParaRPr>
          </a:p>
          <a:p>
            <a:pPr marL="0" indent="0">
              <a:buNone/>
            </a:pPr>
            <a:endParaRPr lang="en-US" sz="1600" b="1" i="0" dirty="0">
              <a:solidFill>
                <a:srgbClr val="000000"/>
              </a:solidFill>
              <a:effectLst/>
              <a:latin typeface="+mj-lt"/>
            </a:endParaRPr>
          </a:p>
          <a:p>
            <a:pPr marL="0" indent="0">
              <a:buNone/>
            </a:pPr>
            <a:r>
              <a:rPr lang="en-US" sz="1600" b="1" i="0" dirty="0">
                <a:solidFill>
                  <a:srgbClr val="000000"/>
                </a:solidFill>
                <a:effectLst/>
                <a:latin typeface="+mj-lt"/>
              </a:rPr>
              <a:t>4. </a:t>
            </a:r>
            <a:r>
              <a:rPr lang="en-US" sz="1600" b="0" i="0" dirty="0">
                <a:solidFill>
                  <a:srgbClr val="000000"/>
                </a:solidFill>
                <a:effectLst/>
                <a:latin typeface="+mj-lt"/>
              </a:rPr>
              <a:t>Erik R. </a:t>
            </a:r>
            <a:r>
              <a:rPr lang="en-US" sz="1600" b="0" i="0" dirty="0" err="1">
                <a:solidFill>
                  <a:srgbClr val="000000"/>
                </a:solidFill>
                <a:effectLst/>
                <a:latin typeface="+mj-lt"/>
              </a:rPr>
              <a:t>Zettler</a:t>
            </a:r>
            <a:r>
              <a:rPr lang="en-US" sz="1600" b="0" i="0" dirty="0">
                <a:solidFill>
                  <a:srgbClr val="000000"/>
                </a:solidFill>
                <a:effectLst/>
                <a:latin typeface="+mj-lt"/>
              </a:rPr>
              <a:t>, et al.</a:t>
            </a:r>
            <a:r>
              <a:rPr lang="en-US" sz="1600" dirty="0">
                <a:solidFill>
                  <a:srgbClr val="000000"/>
                </a:solidFill>
                <a:latin typeface="+mj-lt"/>
              </a:rPr>
              <a:t> </a:t>
            </a:r>
            <a:r>
              <a:rPr lang="en-US" sz="1600" b="0" i="1" dirty="0">
                <a:solidFill>
                  <a:srgbClr val="000000"/>
                </a:solidFill>
                <a:effectLst/>
                <a:latin typeface="+mj-lt"/>
              </a:rPr>
              <a:t>Environmental Science &amp; Technology</a:t>
            </a:r>
            <a:r>
              <a:rPr lang="en-US" sz="1600" b="0" i="0" dirty="0">
                <a:solidFill>
                  <a:srgbClr val="000000"/>
                </a:solidFill>
                <a:effectLst/>
                <a:latin typeface="+mj-lt"/>
              </a:rPr>
              <a:t> </a:t>
            </a:r>
            <a:r>
              <a:rPr lang="en-US" sz="1600" i="0" dirty="0">
                <a:solidFill>
                  <a:srgbClr val="000000"/>
                </a:solidFill>
                <a:effectLst/>
                <a:latin typeface="+mj-lt"/>
              </a:rPr>
              <a:t>2013 </a:t>
            </a:r>
            <a:r>
              <a:rPr lang="en-US" sz="1600" b="0" i="1" dirty="0">
                <a:solidFill>
                  <a:srgbClr val="000000"/>
                </a:solidFill>
                <a:effectLst/>
                <a:latin typeface="+mj-lt"/>
              </a:rPr>
              <a:t>47</a:t>
            </a:r>
            <a:r>
              <a:rPr lang="en-US" sz="1600" b="0" i="0" dirty="0">
                <a:solidFill>
                  <a:srgbClr val="000000"/>
                </a:solidFill>
                <a:effectLst/>
                <a:latin typeface="+mj-lt"/>
              </a:rPr>
              <a:t> (13), 7137-7146 </a:t>
            </a:r>
            <a:r>
              <a:rPr lang="en-US" sz="1600" b="0" i="0" dirty="0">
                <a:solidFill>
                  <a:srgbClr val="000000"/>
                </a:solidFill>
                <a:effectLst/>
                <a:latin typeface="Roboto"/>
              </a:rPr>
              <a:t>DOI: 10.1021/es401288x</a:t>
            </a:r>
            <a:endParaRPr lang="en-US" sz="1600" dirty="0">
              <a:effectLst/>
              <a:latin typeface="+mj-lt"/>
            </a:endParaRPr>
          </a:p>
          <a:p>
            <a:pPr marL="0" indent="0">
              <a:buNone/>
            </a:pPr>
            <a:endParaRPr lang="en-US" sz="1600" b="1" dirty="0">
              <a:effectLst/>
              <a:latin typeface="+mj-lt"/>
            </a:endParaRPr>
          </a:p>
          <a:p>
            <a:pPr marL="0" indent="0">
              <a:buNone/>
            </a:pPr>
            <a:r>
              <a:rPr lang="en-US" sz="1600" b="1" dirty="0">
                <a:effectLst/>
                <a:latin typeface="+mj-lt"/>
              </a:rPr>
              <a:t>5.</a:t>
            </a:r>
            <a:r>
              <a:rPr lang="en-US" sz="1600" dirty="0">
                <a:effectLst/>
                <a:latin typeface="+mj-lt"/>
              </a:rPr>
              <a:t> </a:t>
            </a:r>
            <a:r>
              <a:rPr lang="en-US" sz="1600" dirty="0" err="1">
                <a:effectLst/>
                <a:latin typeface="+mj-lt"/>
              </a:rPr>
              <a:t>Jacquin</a:t>
            </a:r>
            <a:r>
              <a:rPr lang="en-US" sz="1600" dirty="0">
                <a:effectLst/>
                <a:latin typeface="+mj-lt"/>
              </a:rPr>
              <a:t>, J. et al. (2019). Microbial Ecotoxicology of Marine Plastic Debris: A Review on Colonization and Biodegradation by the “Plastisphere.” </a:t>
            </a:r>
            <a:r>
              <a:rPr lang="en-US" sz="1600" i="1" dirty="0">
                <a:effectLst/>
                <a:latin typeface="+mj-lt"/>
              </a:rPr>
              <a:t>Frontiers in Microbiology</a:t>
            </a:r>
            <a:r>
              <a:rPr lang="en-US" sz="1600" dirty="0">
                <a:effectLst/>
                <a:latin typeface="+mj-lt"/>
              </a:rPr>
              <a:t>, </a:t>
            </a:r>
            <a:r>
              <a:rPr lang="en-US" sz="1600" i="1" dirty="0">
                <a:effectLst/>
                <a:latin typeface="+mj-lt"/>
              </a:rPr>
              <a:t>10</a:t>
            </a:r>
            <a:r>
              <a:rPr lang="en-US" sz="1600" dirty="0">
                <a:effectLst/>
                <a:latin typeface="+mj-lt"/>
              </a:rPr>
              <a:t>, 1–11. </a:t>
            </a:r>
            <a:r>
              <a:rPr lang="en-US" sz="1600" dirty="0">
                <a:effectLst/>
                <a:latin typeface="+mj-lt"/>
                <a:hlinkClick r:id="rId7"/>
              </a:rPr>
              <a:t>https://doi.org/10.3389/fmicb.2019.00865</a:t>
            </a:r>
            <a:endParaRPr lang="en-US" sz="1600" dirty="0">
              <a:effectLst/>
              <a:latin typeface="+mj-lt"/>
            </a:endParaRPr>
          </a:p>
          <a:p>
            <a:pPr marL="0" indent="0" algn="l">
              <a:buNone/>
            </a:pPr>
            <a:endParaRPr lang="en-US" sz="1400" dirty="0">
              <a:effectLst/>
              <a:latin typeface="+mj-lt"/>
            </a:endParaRPr>
          </a:p>
          <a:p>
            <a:pPr marL="0" indent="0">
              <a:buNone/>
            </a:pPr>
            <a:endParaRPr lang="en-US" sz="1400" dirty="0">
              <a:effectLst/>
              <a:latin typeface="Times New Roman" panose="02020603050405020304" pitchFamily="18" charset="0"/>
            </a:endParaRPr>
          </a:p>
          <a:p>
            <a:pPr marL="0" indent="0">
              <a:buNone/>
            </a:pPr>
            <a:endParaRPr lang="en-US" sz="1400" dirty="0">
              <a:effectLst/>
              <a:latin typeface="Times New Roman" panose="02020603050405020304" pitchFamily="18" charset="0"/>
            </a:endParaRPr>
          </a:p>
          <a:p>
            <a:pPr marL="0" indent="0">
              <a:buNone/>
            </a:pPr>
            <a:endParaRPr lang="en-US" sz="2000" dirty="0">
              <a:solidFill>
                <a:srgbClr val="000000"/>
              </a:solidFill>
            </a:endParaRPr>
          </a:p>
        </p:txBody>
      </p:sp>
      <p:sp>
        <p:nvSpPr>
          <p:cNvPr id="6" name="TextBox 5">
            <a:extLst>
              <a:ext uri="{FF2B5EF4-FFF2-40B4-BE49-F238E27FC236}">
                <a16:creationId xmlns:a16="http://schemas.microsoft.com/office/drawing/2014/main" id="{3ACD4E4E-6C3A-40F2-A7B6-343ED5FDE655}"/>
              </a:ext>
            </a:extLst>
          </p:cNvPr>
          <p:cNvSpPr txBox="1"/>
          <p:nvPr/>
        </p:nvSpPr>
        <p:spPr>
          <a:xfrm>
            <a:off x="355153" y="137744"/>
            <a:ext cx="453485" cy="369332"/>
          </a:xfrm>
          <a:prstGeom prst="rect">
            <a:avLst/>
          </a:prstGeom>
          <a:noFill/>
        </p:spPr>
        <p:txBody>
          <a:bodyPr wrap="square">
            <a:spAutoFit/>
          </a:bodyPr>
          <a:lstStyle/>
          <a:p>
            <a:r>
              <a:rPr lang="en-US" b="1" dirty="0"/>
              <a:t>14</a:t>
            </a:r>
            <a:endParaRPr lang="en-US" dirty="0"/>
          </a:p>
        </p:txBody>
      </p:sp>
    </p:spTree>
    <p:extLst>
      <p:ext uri="{BB962C8B-B14F-4D97-AF65-F5344CB8AC3E}">
        <p14:creationId xmlns:p14="http://schemas.microsoft.com/office/powerpoint/2010/main" val="111384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4E81424-5FAB-482B-AC75-C5F4B331372F}"/>
              </a:ext>
            </a:extLst>
          </p:cNvPr>
          <p:cNvPicPr>
            <a:picLocks noChangeAspect="1"/>
          </p:cNvPicPr>
          <p:nvPr/>
        </p:nvPicPr>
        <p:blipFill>
          <a:blip r:embed="rId3"/>
          <a:stretch>
            <a:fillRect/>
          </a:stretch>
        </p:blipFill>
        <p:spPr>
          <a:xfrm>
            <a:off x="1881536" y="434824"/>
            <a:ext cx="7808698" cy="560274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50F163-DE79-405D-A580-EC2CA9AB2AFB}"/>
              </a:ext>
            </a:extLst>
          </p:cNvPr>
          <p:cNvSpPr txBox="1"/>
          <p:nvPr/>
        </p:nvSpPr>
        <p:spPr>
          <a:xfrm>
            <a:off x="355153" y="137744"/>
            <a:ext cx="453485" cy="369332"/>
          </a:xfrm>
          <a:prstGeom prst="rect">
            <a:avLst/>
          </a:prstGeom>
          <a:noFill/>
        </p:spPr>
        <p:txBody>
          <a:bodyPr wrap="square">
            <a:spAutoFit/>
          </a:bodyPr>
          <a:lstStyle/>
          <a:p>
            <a:r>
              <a:rPr lang="en-US" b="1" dirty="0"/>
              <a:t>15</a:t>
            </a:r>
            <a:endParaRPr lang="en-US" dirty="0"/>
          </a:p>
        </p:txBody>
      </p:sp>
    </p:spTree>
    <p:extLst>
      <p:ext uri="{BB962C8B-B14F-4D97-AF65-F5344CB8AC3E}">
        <p14:creationId xmlns:p14="http://schemas.microsoft.com/office/powerpoint/2010/main" val="165640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810277-E169-4842-8266-3C7C6C8FAC7F}"/>
              </a:ext>
            </a:extLst>
          </p:cNvPr>
          <p:cNvSpPr>
            <a:spLocks noGrp="1"/>
          </p:cNvSpPr>
          <p:nvPr>
            <p:ph type="title"/>
          </p:nvPr>
        </p:nvSpPr>
        <p:spPr>
          <a:xfrm>
            <a:off x="1179226" y="826680"/>
            <a:ext cx="9833548" cy="1325563"/>
          </a:xfrm>
        </p:spPr>
        <p:txBody>
          <a:bodyPr>
            <a:normAutofit fontScale="90000"/>
          </a:bodyPr>
          <a:lstStyle/>
          <a:p>
            <a:pPr algn="ctr"/>
            <a:br>
              <a:rPr lang="en-US" sz="4000" b="1" dirty="0">
                <a:solidFill>
                  <a:srgbClr val="FFFFFF"/>
                </a:solidFill>
              </a:rPr>
            </a:br>
            <a:r>
              <a:rPr lang="en-US" b="1" dirty="0">
                <a:solidFill>
                  <a:srgbClr val="FFFFFF"/>
                </a:solidFill>
              </a:rPr>
              <a:t>About Me</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AA3E6C3F-7C31-4BAC-AC16-5BCD05B381E1}"/>
              </a:ext>
            </a:extLst>
          </p:cNvPr>
          <p:cNvSpPr>
            <a:spLocks noGrp="1"/>
          </p:cNvSpPr>
          <p:nvPr>
            <p:ph idx="1"/>
          </p:nvPr>
        </p:nvSpPr>
        <p:spPr>
          <a:xfrm>
            <a:off x="1179226" y="2753937"/>
            <a:ext cx="9833548" cy="3711032"/>
          </a:xfrm>
        </p:spPr>
        <p:txBody>
          <a:bodyPr>
            <a:normAutofit fontScale="92500" lnSpcReduction="10000"/>
          </a:bodyPr>
          <a:lstStyle/>
          <a:p>
            <a:pPr marL="0" indent="0">
              <a:buNone/>
            </a:pPr>
            <a:r>
              <a:rPr lang="en-US" sz="3200" dirty="0">
                <a:solidFill>
                  <a:srgbClr val="000000"/>
                </a:solidFill>
              </a:rPr>
              <a:t>I’m... </a:t>
            </a:r>
          </a:p>
          <a:p>
            <a:pPr marL="514350" indent="-514350">
              <a:buAutoNum type="arabicPeriod"/>
            </a:pPr>
            <a:r>
              <a:rPr lang="en-US" sz="3000" dirty="0">
                <a:solidFill>
                  <a:srgbClr val="000000"/>
                </a:solidFill>
              </a:rPr>
              <a:t>A BCHM/CHEM &amp; EBIO major</a:t>
            </a:r>
          </a:p>
          <a:p>
            <a:pPr marL="0" indent="0">
              <a:buNone/>
            </a:pPr>
            <a:endParaRPr lang="en-US" sz="3000" dirty="0">
              <a:solidFill>
                <a:srgbClr val="000000"/>
              </a:solidFill>
            </a:endParaRPr>
          </a:p>
          <a:p>
            <a:pPr marL="0" indent="0">
              <a:buNone/>
            </a:pPr>
            <a:r>
              <a:rPr lang="en-US" sz="3000" dirty="0">
                <a:solidFill>
                  <a:srgbClr val="000000"/>
                </a:solidFill>
              </a:rPr>
              <a:t>2.   A big fan of almost all animals</a:t>
            </a:r>
          </a:p>
          <a:p>
            <a:pPr marL="514350" indent="-514350">
              <a:buAutoNum type="arabicPeriod"/>
            </a:pPr>
            <a:endParaRPr lang="en-US" sz="3000" dirty="0">
              <a:solidFill>
                <a:srgbClr val="000000"/>
              </a:solidFill>
            </a:endParaRPr>
          </a:p>
          <a:p>
            <a:pPr marL="0" indent="0">
              <a:buNone/>
            </a:pPr>
            <a:r>
              <a:rPr lang="en-US" sz="3000" dirty="0">
                <a:solidFill>
                  <a:srgbClr val="000000"/>
                </a:solidFill>
              </a:rPr>
              <a:t>3.   Attempting to provide an overview of general industry knowledge regarding plastics and their respective microbial communities in the Marine Environment</a:t>
            </a:r>
          </a:p>
          <a:p>
            <a:pPr marL="457200" lvl="1" indent="0">
              <a:buNone/>
            </a:pPr>
            <a:endParaRPr lang="en-US" sz="1800" dirty="0">
              <a:solidFill>
                <a:srgbClr val="000000"/>
              </a:solidFill>
            </a:endParaRPr>
          </a:p>
        </p:txBody>
      </p:sp>
      <p:sp>
        <p:nvSpPr>
          <p:cNvPr id="6" name="TextBox 5">
            <a:extLst>
              <a:ext uri="{FF2B5EF4-FFF2-40B4-BE49-F238E27FC236}">
                <a16:creationId xmlns:a16="http://schemas.microsoft.com/office/drawing/2014/main" id="{28758277-54F8-45D2-BFF5-B36C068D8EE5}"/>
              </a:ext>
            </a:extLst>
          </p:cNvPr>
          <p:cNvSpPr txBox="1"/>
          <p:nvPr/>
        </p:nvSpPr>
        <p:spPr>
          <a:xfrm>
            <a:off x="232799" y="152218"/>
            <a:ext cx="485378" cy="369332"/>
          </a:xfrm>
          <a:prstGeom prst="rect">
            <a:avLst/>
          </a:prstGeom>
          <a:noFill/>
        </p:spPr>
        <p:txBody>
          <a:bodyPr wrap="square" rtlCol="0">
            <a:spAutoFit/>
          </a:bodyPr>
          <a:lstStyle/>
          <a:p>
            <a:r>
              <a:rPr lang="en-US" b="1" dirty="0"/>
              <a:t>2</a:t>
            </a:r>
          </a:p>
        </p:txBody>
      </p:sp>
    </p:spTree>
    <p:extLst>
      <p:ext uri="{BB962C8B-B14F-4D97-AF65-F5344CB8AC3E}">
        <p14:creationId xmlns:p14="http://schemas.microsoft.com/office/powerpoint/2010/main" val="80794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5D46C-C983-4B06-A34E-D26F7155562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dirty="0"/>
              <a:t>General Background</a:t>
            </a:r>
          </a:p>
        </p:txBody>
      </p:sp>
      <p:grpSp>
        <p:nvGrpSpPr>
          <p:cNvPr id="28"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8AB965D-3C80-4EF6-BCF3-72C4C9359FE4}"/>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Global plastic production in the year 2017 was recorded to be about 350 million tones.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Countries &amp; companies alike around the globe (not all) increased public pressure on the public and themselves to decrease the rate at which plastic waste accumulates in marine environments </a:t>
            </a:r>
          </a:p>
          <a:p>
            <a:pPr>
              <a:lnSpc>
                <a:spcPct val="90000"/>
              </a:lnSpc>
              <a:spcAft>
                <a:spcPts val="600"/>
              </a:spcAft>
            </a:pPr>
            <a:endParaRPr lang="en-US" sz="2000" dirty="0"/>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2DEA93-878E-40A0-855A-7BE9264A98E9}"/>
              </a:ext>
            </a:extLst>
          </p:cNvPr>
          <p:cNvPicPr>
            <a:picLocks noChangeAspect="1"/>
          </p:cNvPicPr>
          <p:nvPr/>
        </p:nvPicPr>
        <p:blipFill rotWithShape="1">
          <a:blip r:embed="rId3"/>
          <a:srcRect l="15553" r="20747" b="1"/>
          <a:stretch/>
        </p:blipFill>
        <p:spPr>
          <a:xfrm>
            <a:off x="5977788" y="799352"/>
            <a:ext cx="5425410" cy="5259296"/>
          </a:xfrm>
          <a:prstGeom prst="rect">
            <a:avLst/>
          </a:prstGeom>
        </p:spPr>
      </p:pic>
      <p:sp>
        <p:nvSpPr>
          <p:cNvPr id="9" name="TextBox 8">
            <a:extLst>
              <a:ext uri="{FF2B5EF4-FFF2-40B4-BE49-F238E27FC236}">
                <a16:creationId xmlns:a16="http://schemas.microsoft.com/office/drawing/2014/main" id="{4CB618BA-2E16-4EE8-977F-C8FB6BBCE9BD}"/>
              </a:ext>
            </a:extLst>
          </p:cNvPr>
          <p:cNvSpPr txBox="1"/>
          <p:nvPr/>
        </p:nvSpPr>
        <p:spPr>
          <a:xfrm>
            <a:off x="397390" y="127973"/>
            <a:ext cx="485378" cy="369332"/>
          </a:xfrm>
          <a:prstGeom prst="rect">
            <a:avLst/>
          </a:prstGeom>
          <a:noFill/>
        </p:spPr>
        <p:txBody>
          <a:bodyPr wrap="square" rtlCol="0">
            <a:spAutoFit/>
          </a:bodyPr>
          <a:lstStyle/>
          <a:p>
            <a:pPr>
              <a:spcAft>
                <a:spcPts val="600"/>
              </a:spcAft>
            </a:pPr>
            <a:r>
              <a:rPr lang="en-US" b="1" dirty="0"/>
              <a:t>3</a:t>
            </a:r>
          </a:p>
        </p:txBody>
      </p:sp>
      <p:sp>
        <p:nvSpPr>
          <p:cNvPr id="7" name="TextBox 6">
            <a:extLst>
              <a:ext uri="{FF2B5EF4-FFF2-40B4-BE49-F238E27FC236}">
                <a16:creationId xmlns:a16="http://schemas.microsoft.com/office/drawing/2014/main" id="{D1CE89F6-565F-433E-94FB-F92CD87D2134}"/>
              </a:ext>
            </a:extLst>
          </p:cNvPr>
          <p:cNvSpPr txBox="1"/>
          <p:nvPr/>
        </p:nvSpPr>
        <p:spPr>
          <a:xfrm>
            <a:off x="5767754" y="6410253"/>
            <a:ext cx="6424246" cy="307777"/>
          </a:xfrm>
          <a:prstGeom prst="rect">
            <a:avLst/>
          </a:prstGeom>
          <a:noFill/>
        </p:spPr>
        <p:txBody>
          <a:bodyPr wrap="square" rtlCol="0">
            <a:spAutoFit/>
          </a:bodyPr>
          <a:lstStyle/>
          <a:p>
            <a:r>
              <a:rPr lang="en-US" sz="1400" dirty="0">
                <a:solidFill>
                  <a:srgbClr val="0070C0"/>
                </a:solidFill>
                <a:effectLst/>
                <a:latin typeface="Times New Roman" panose="02020603050405020304" pitchFamily="18" charset="0"/>
              </a:rPr>
              <a:t>Forbes. (2019, May 30). [Garbage stretching for miles]. The Ocean Cleanup. </a:t>
            </a:r>
            <a:endParaRPr lang="en-US" sz="1400" dirty="0">
              <a:solidFill>
                <a:srgbClr val="0070C0"/>
              </a:solidFill>
            </a:endParaRPr>
          </a:p>
        </p:txBody>
      </p:sp>
    </p:spTree>
    <p:extLst>
      <p:ext uri="{BB962C8B-B14F-4D97-AF65-F5344CB8AC3E}">
        <p14:creationId xmlns:p14="http://schemas.microsoft.com/office/powerpoint/2010/main" val="337041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CC270-3EBC-45F4-BA13-AB7E2B86E77D}"/>
              </a:ext>
            </a:extLst>
          </p:cNvPr>
          <p:cNvSpPr>
            <a:spLocks noGrp="1"/>
          </p:cNvSpPr>
          <p:nvPr>
            <p:ph type="title"/>
          </p:nvPr>
        </p:nvSpPr>
        <p:spPr>
          <a:xfrm>
            <a:off x="7239014" y="525982"/>
            <a:ext cx="4282983" cy="1200361"/>
          </a:xfrm>
        </p:spPr>
        <p:txBody>
          <a:bodyPr anchor="b">
            <a:normAutofit/>
          </a:bodyPr>
          <a:lstStyle/>
          <a:p>
            <a:r>
              <a:rPr lang="en-US" sz="3600" b="1" dirty="0"/>
              <a:t>The “Plastisphere”</a:t>
            </a:r>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378947-4173-4465-B63C-5D6647EEEB1B}"/>
              </a:ext>
            </a:extLst>
          </p:cNvPr>
          <p:cNvSpPr>
            <a:spLocks noGrp="1"/>
          </p:cNvSpPr>
          <p:nvPr>
            <p:ph idx="1"/>
          </p:nvPr>
        </p:nvSpPr>
        <p:spPr>
          <a:xfrm>
            <a:off x="7239012" y="2031101"/>
            <a:ext cx="4282984" cy="3511943"/>
          </a:xfrm>
        </p:spPr>
        <p:txBody>
          <a:bodyPr anchor="ctr">
            <a:normAutofit/>
          </a:bodyPr>
          <a:lstStyle/>
          <a:p>
            <a:pPr marL="0" indent="0">
              <a:buNone/>
            </a:pPr>
            <a:r>
              <a:rPr lang="en-US" sz="1800" dirty="0"/>
              <a:t>Electron Micrograph of biofilms on plastic substrates revealed the following categories of microbes</a:t>
            </a:r>
          </a:p>
          <a:p>
            <a:pPr marL="0" indent="0">
              <a:buNone/>
            </a:pPr>
            <a:r>
              <a:rPr lang="en-US" sz="1800" dirty="0"/>
              <a:t>1. Saprotrophs </a:t>
            </a:r>
          </a:p>
          <a:p>
            <a:pPr marL="0" indent="0">
              <a:buNone/>
            </a:pPr>
            <a:r>
              <a:rPr lang="en-US" sz="1800" dirty="0"/>
              <a:t>2. Symbionts</a:t>
            </a:r>
          </a:p>
          <a:p>
            <a:pPr marL="0" indent="0">
              <a:buNone/>
            </a:pPr>
            <a:r>
              <a:rPr lang="en-US" sz="1800" dirty="0"/>
              <a:t>3. Predators</a:t>
            </a:r>
          </a:p>
          <a:p>
            <a:pPr marL="0" indent="0">
              <a:buNone/>
            </a:pPr>
            <a:r>
              <a:rPr lang="en-US" sz="1800" dirty="0"/>
              <a:t>4. Heterotrophs </a:t>
            </a:r>
          </a:p>
          <a:p>
            <a:pPr marL="0" indent="0">
              <a:buNone/>
            </a:pPr>
            <a:r>
              <a:rPr lang="en-US" sz="1800" dirty="0"/>
              <a:t>5. Phototrophs </a:t>
            </a:r>
          </a:p>
          <a:p>
            <a:pPr marL="0" indent="0">
              <a:buNone/>
            </a:pPr>
            <a:endParaRPr lang="en-US" sz="1800" dirty="0"/>
          </a:p>
        </p:txBody>
      </p:sp>
      <p:sp>
        <p:nvSpPr>
          <p:cNvPr id="23" name="Rectangle 2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F6E1A19-C4A8-4D24-AC84-DF213F885D8F}"/>
              </a:ext>
            </a:extLst>
          </p:cNvPr>
          <p:cNvPicPr>
            <a:picLocks noChangeAspect="1"/>
          </p:cNvPicPr>
          <p:nvPr/>
        </p:nvPicPr>
        <p:blipFill>
          <a:blip r:embed="rId3"/>
          <a:stretch>
            <a:fillRect/>
          </a:stretch>
        </p:blipFill>
        <p:spPr>
          <a:xfrm>
            <a:off x="890854" y="593691"/>
            <a:ext cx="4762025" cy="4505485"/>
          </a:xfrm>
          <a:prstGeom prst="rect">
            <a:avLst/>
          </a:prstGeom>
        </p:spPr>
      </p:pic>
      <p:sp>
        <p:nvSpPr>
          <p:cNvPr id="7" name="TextBox 6">
            <a:extLst>
              <a:ext uri="{FF2B5EF4-FFF2-40B4-BE49-F238E27FC236}">
                <a16:creationId xmlns:a16="http://schemas.microsoft.com/office/drawing/2014/main" id="{CFFAE3BA-A0C3-4F3D-B453-1EF19F4466A3}"/>
              </a:ext>
            </a:extLst>
          </p:cNvPr>
          <p:cNvSpPr txBox="1"/>
          <p:nvPr/>
        </p:nvSpPr>
        <p:spPr>
          <a:xfrm>
            <a:off x="890854" y="5624229"/>
            <a:ext cx="5317441" cy="584775"/>
          </a:xfrm>
          <a:prstGeom prst="rect">
            <a:avLst/>
          </a:prstGeom>
          <a:noFill/>
        </p:spPr>
        <p:txBody>
          <a:bodyPr wrap="square" rtlCol="0">
            <a:spAutoFit/>
          </a:bodyPr>
          <a:lstStyle/>
          <a:p>
            <a:r>
              <a:rPr lang="en-US" sz="1400" dirty="0">
                <a:solidFill>
                  <a:srgbClr val="0070C0"/>
                </a:solidFill>
              </a:rPr>
              <a:t>Portion of </a:t>
            </a:r>
            <a:r>
              <a:rPr lang="en-US" sz="1400" i="1" dirty="0">
                <a:solidFill>
                  <a:srgbClr val="0070C0"/>
                </a:solidFill>
              </a:rPr>
              <a:t>Figure 3 </a:t>
            </a:r>
            <a:r>
              <a:rPr lang="en-US" sz="1400" dirty="0">
                <a:solidFill>
                  <a:srgbClr val="0070C0"/>
                </a:solidFill>
              </a:rPr>
              <a:t>from</a:t>
            </a:r>
            <a:r>
              <a:rPr lang="en-US" sz="1400" i="1" dirty="0">
                <a:solidFill>
                  <a:srgbClr val="0070C0"/>
                </a:solidFill>
              </a:rPr>
              <a:t> </a:t>
            </a:r>
            <a:r>
              <a:rPr lang="en-US" sz="1400" b="0" i="0" dirty="0">
                <a:solidFill>
                  <a:srgbClr val="0070C0"/>
                </a:solidFill>
                <a:effectLst/>
              </a:rPr>
              <a:t>Amaral-</a:t>
            </a:r>
            <a:r>
              <a:rPr lang="en-US" sz="1400" b="0" i="0" dirty="0" err="1">
                <a:solidFill>
                  <a:srgbClr val="0070C0"/>
                </a:solidFill>
                <a:effectLst/>
              </a:rPr>
              <a:t>Zettler</a:t>
            </a:r>
            <a:r>
              <a:rPr lang="en-US" sz="1400" b="0" i="0" dirty="0">
                <a:solidFill>
                  <a:srgbClr val="0070C0"/>
                </a:solidFill>
                <a:effectLst/>
              </a:rPr>
              <a:t>, L.A. et al (2020) paper</a:t>
            </a:r>
            <a:endParaRPr lang="en-US" sz="1400" i="1" dirty="0">
              <a:solidFill>
                <a:srgbClr val="0070C0"/>
              </a:solidFill>
            </a:endParaRPr>
          </a:p>
          <a:p>
            <a:endParaRPr lang="en-US" dirty="0"/>
          </a:p>
        </p:txBody>
      </p:sp>
      <p:sp>
        <p:nvSpPr>
          <p:cNvPr id="11" name="TextBox 10">
            <a:extLst>
              <a:ext uri="{FF2B5EF4-FFF2-40B4-BE49-F238E27FC236}">
                <a16:creationId xmlns:a16="http://schemas.microsoft.com/office/drawing/2014/main" id="{F1055625-DACB-45D5-BC56-3680C41F7663}"/>
              </a:ext>
            </a:extLst>
          </p:cNvPr>
          <p:cNvSpPr txBox="1"/>
          <p:nvPr/>
        </p:nvSpPr>
        <p:spPr>
          <a:xfrm>
            <a:off x="397390" y="127973"/>
            <a:ext cx="485378" cy="369332"/>
          </a:xfrm>
          <a:prstGeom prst="rect">
            <a:avLst/>
          </a:prstGeom>
          <a:noFill/>
        </p:spPr>
        <p:txBody>
          <a:bodyPr wrap="square" rtlCol="0">
            <a:spAutoFit/>
          </a:bodyPr>
          <a:lstStyle/>
          <a:p>
            <a:pPr>
              <a:spcAft>
                <a:spcPts val="600"/>
              </a:spcAft>
            </a:pPr>
            <a:r>
              <a:rPr lang="en-US" b="1" dirty="0"/>
              <a:t>4</a:t>
            </a:r>
          </a:p>
        </p:txBody>
      </p:sp>
    </p:spTree>
    <p:extLst>
      <p:ext uri="{BB962C8B-B14F-4D97-AF65-F5344CB8AC3E}">
        <p14:creationId xmlns:p14="http://schemas.microsoft.com/office/powerpoint/2010/main" val="334192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5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425C4B"/>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06167EA9-38FF-41FF-8E1E-7067466D46A6}"/>
              </a:ext>
            </a:extLst>
          </p:cNvPr>
          <p:cNvSpPr>
            <a:spLocks noGrp="1"/>
          </p:cNvSpPr>
          <p:nvPr>
            <p:ph idx="1"/>
          </p:nvPr>
        </p:nvSpPr>
        <p:spPr>
          <a:xfrm>
            <a:off x="838200" y="5422938"/>
            <a:ext cx="10515600" cy="463138"/>
          </a:xfrm>
        </p:spPr>
        <p:txBody>
          <a:bodyPr>
            <a:normAutofit/>
          </a:bodyPr>
          <a:lstStyle/>
          <a:p>
            <a:pPr marL="0" indent="0" algn="ctr">
              <a:buNone/>
            </a:pPr>
            <a:r>
              <a:rPr lang="en-US" sz="1400" i="1" dirty="0">
                <a:solidFill>
                  <a:srgbClr val="0070C0"/>
                </a:solidFill>
              </a:rPr>
              <a:t>Figure 2 </a:t>
            </a:r>
            <a:r>
              <a:rPr lang="en-US" sz="1400" dirty="0">
                <a:solidFill>
                  <a:srgbClr val="0070C0"/>
                </a:solidFill>
              </a:rPr>
              <a:t>from</a:t>
            </a:r>
            <a:r>
              <a:rPr lang="en-US" sz="1400" i="1" dirty="0">
                <a:solidFill>
                  <a:srgbClr val="0070C0"/>
                </a:solidFill>
              </a:rPr>
              <a:t> </a:t>
            </a:r>
            <a:r>
              <a:rPr lang="en-US" sz="1400" b="0" i="0" dirty="0">
                <a:solidFill>
                  <a:srgbClr val="0070C0"/>
                </a:solidFill>
                <a:effectLst/>
              </a:rPr>
              <a:t>Amaral-</a:t>
            </a:r>
            <a:r>
              <a:rPr lang="en-US" sz="1400" b="0" i="0" dirty="0" err="1">
                <a:solidFill>
                  <a:srgbClr val="0070C0"/>
                </a:solidFill>
                <a:effectLst/>
              </a:rPr>
              <a:t>Zettler</a:t>
            </a:r>
            <a:r>
              <a:rPr lang="en-US" sz="1400" b="0" i="0" dirty="0">
                <a:solidFill>
                  <a:srgbClr val="0070C0"/>
                </a:solidFill>
                <a:effectLst/>
              </a:rPr>
              <a:t>, L.A. et al (2020) paper</a:t>
            </a:r>
            <a:endParaRPr lang="en-US" sz="1400" i="1" dirty="0">
              <a:solidFill>
                <a:srgbClr val="0070C0"/>
              </a:solidFill>
            </a:endParaRPr>
          </a:p>
          <a:p>
            <a:pPr marL="0" indent="0">
              <a:buNone/>
            </a:pPr>
            <a:endParaRPr lang="en-US" sz="1800" dirty="0"/>
          </a:p>
        </p:txBody>
      </p:sp>
      <p:pic>
        <p:nvPicPr>
          <p:cNvPr id="7" name="Picture 6">
            <a:extLst>
              <a:ext uri="{FF2B5EF4-FFF2-40B4-BE49-F238E27FC236}">
                <a16:creationId xmlns:a16="http://schemas.microsoft.com/office/drawing/2014/main" id="{D7B2B7CB-5780-48CD-BA84-93DE961CAB82}"/>
              </a:ext>
            </a:extLst>
          </p:cNvPr>
          <p:cNvPicPr>
            <a:picLocks noChangeAspect="1"/>
          </p:cNvPicPr>
          <p:nvPr/>
        </p:nvPicPr>
        <p:blipFill>
          <a:blip r:embed="rId3"/>
          <a:stretch>
            <a:fillRect/>
          </a:stretch>
        </p:blipFill>
        <p:spPr>
          <a:xfrm>
            <a:off x="2848188" y="467363"/>
            <a:ext cx="7158162" cy="4837704"/>
          </a:xfrm>
          <a:prstGeom prst="rect">
            <a:avLst/>
          </a:prstGeom>
        </p:spPr>
      </p:pic>
      <p:sp>
        <p:nvSpPr>
          <p:cNvPr id="12" name="TextBox 11">
            <a:extLst>
              <a:ext uri="{FF2B5EF4-FFF2-40B4-BE49-F238E27FC236}">
                <a16:creationId xmlns:a16="http://schemas.microsoft.com/office/drawing/2014/main" id="{4FA4EA50-7DFC-4957-9F5A-5E53760DB437}"/>
              </a:ext>
            </a:extLst>
          </p:cNvPr>
          <p:cNvSpPr txBox="1"/>
          <p:nvPr/>
        </p:nvSpPr>
        <p:spPr>
          <a:xfrm>
            <a:off x="421001" y="236221"/>
            <a:ext cx="485378" cy="369332"/>
          </a:xfrm>
          <a:prstGeom prst="rect">
            <a:avLst/>
          </a:prstGeom>
          <a:noFill/>
        </p:spPr>
        <p:txBody>
          <a:bodyPr wrap="square" rtlCol="0">
            <a:spAutoFit/>
          </a:bodyPr>
          <a:lstStyle/>
          <a:p>
            <a:pPr>
              <a:spcAft>
                <a:spcPts val="600"/>
              </a:spcAft>
            </a:pPr>
            <a:r>
              <a:rPr lang="en-US" b="1" dirty="0"/>
              <a:t>5</a:t>
            </a:r>
          </a:p>
        </p:txBody>
      </p:sp>
      <p:sp>
        <p:nvSpPr>
          <p:cNvPr id="2" name="TextBox 1">
            <a:extLst>
              <a:ext uri="{FF2B5EF4-FFF2-40B4-BE49-F238E27FC236}">
                <a16:creationId xmlns:a16="http://schemas.microsoft.com/office/drawing/2014/main" id="{B83725F9-F823-4813-BA78-68ED5D78FA3A}"/>
              </a:ext>
            </a:extLst>
          </p:cNvPr>
          <p:cNvSpPr txBox="1"/>
          <p:nvPr/>
        </p:nvSpPr>
        <p:spPr>
          <a:xfrm>
            <a:off x="2626362" y="5794557"/>
            <a:ext cx="6745755" cy="707886"/>
          </a:xfrm>
          <a:prstGeom prst="rect">
            <a:avLst/>
          </a:prstGeom>
          <a:noFill/>
        </p:spPr>
        <p:txBody>
          <a:bodyPr wrap="square" rtlCol="0">
            <a:spAutoFit/>
          </a:bodyPr>
          <a:lstStyle/>
          <a:p>
            <a:pPr algn="ctr"/>
            <a:r>
              <a:rPr lang="en-US" sz="4000" b="1" dirty="0">
                <a:latin typeface="+mj-lt"/>
              </a:rPr>
              <a:t>Plastics Lifecycle</a:t>
            </a:r>
          </a:p>
        </p:txBody>
      </p:sp>
    </p:spTree>
    <p:extLst>
      <p:ext uri="{BB962C8B-B14F-4D97-AF65-F5344CB8AC3E}">
        <p14:creationId xmlns:p14="http://schemas.microsoft.com/office/powerpoint/2010/main" val="323517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75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7574E"/>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B3C43554-128F-45AE-9C4F-37449148460F}"/>
              </a:ext>
            </a:extLst>
          </p:cNvPr>
          <p:cNvSpPr>
            <a:spLocks noGrp="1"/>
          </p:cNvSpPr>
          <p:nvPr>
            <p:ph idx="1"/>
          </p:nvPr>
        </p:nvSpPr>
        <p:spPr>
          <a:xfrm>
            <a:off x="3255323" y="5408902"/>
            <a:ext cx="5681354" cy="469236"/>
          </a:xfrm>
        </p:spPr>
        <p:txBody>
          <a:bodyPr>
            <a:normAutofit/>
          </a:bodyPr>
          <a:lstStyle/>
          <a:p>
            <a:pPr marL="0" indent="0" algn="ctr">
              <a:buNone/>
            </a:pPr>
            <a:r>
              <a:rPr lang="en-US" sz="1400" i="1" dirty="0">
                <a:solidFill>
                  <a:srgbClr val="0070C0"/>
                </a:solidFill>
              </a:rPr>
              <a:t>Figure 1 </a:t>
            </a:r>
            <a:r>
              <a:rPr lang="en-US" sz="1400" dirty="0">
                <a:solidFill>
                  <a:srgbClr val="0070C0"/>
                </a:solidFill>
              </a:rPr>
              <a:t>from</a:t>
            </a:r>
            <a:r>
              <a:rPr lang="en-US" sz="1400" i="1" dirty="0">
                <a:solidFill>
                  <a:srgbClr val="0070C0"/>
                </a:solidFill>
              </a:rPr>
              <a:t> </a:t>
            </a:r>
            <a:r>
              <a:rPr lang="en-US" sz="1400" b="0" i="0" dirty="0">
                <a:solidFill>
                  <a:srgbClr val="0070C0"/>
                </a:solidFill>
                <a:effectLst/>
              </a:rPr>
              <a:t>Amaral-</a:t>
            </a:r>
            <a:r>
              <a:rPr lang="en-US" sz="1400" b="0" i="0" dirty="0" err="1">
                <a:solidFill>
                  <a:srgbClr val="0070C0"/>
                </a:solidFill>
                <a:effectLst/>
              </a:rPr>
              <a:t>Zettler</a:t>
            </a:r>
            <a:r>
              <a:rPr lang="en-US" sz="1400" b="0" i="0" dirty="0">
                <a:solidFill>
                  <a:srgbClr val="0070C0"/>
                </a:solidFill>
                <a:effectLst/>
              </a:rPr>
              <a:t>, L.A. et al (2020) paper</a:t>
            </a:r>
            <a:endParaRPr lang="en-US" sz="1400" i="1" dirty="0">
              <a:solidFill>
                <a:srgbClr val="0070C0"/>
              </a:solidFill>
            </a:endParaRPr>
          </a:p>
        </p:txBody>
      </p:sp>
      <p:pic>
        <p:nvPicPr>
          <p:cNvPr id="18" name="Picture 17">
            <a:extLst>
              <a:ext uri="{FF2B5EF4-FFF2-40B4-BE49-F238E27FC236}">
                <a16:creationId xmlns:a16="http://schemas.microsoft.com/office/drawing/2014/main" id="{A44BB2F9-629F-48DB-9D68-704E3DFBFA53}"/>
              </a:ext>
            </a:extLst>
          </p:cNvPr>
          <p:cNvPicPr>
            <a:picLocks noChangeAspect="1"/>
          </p:cNvPicPr>
          <p:nvPr/>
        </p:nvPicPr>
        <p:blipFill>
          <a:blip r:embed="rId3"/>
          <a:stretch>
            <a:fillRect/>
          </a:stretch>
        </p:blipFill>
        <p:spPr>
          <a:xfrm>
            <a:off x="1663244" y="515990"/>
            <a:ext cx="9158804" cy="2785001"/>
          </a:xfrm>
          <a:prstGeom prst="rect">
            <a:avLst/>
          </a:prstGeom>
        </p:spPr>
      </p:pic>
      <p:pic>
        <p:nvPicPr>
          <p:cNvPr id="19" name="Picture 18">
            <a:extLst>
              <a:ext uri="{FF2B5EF4-FFF2-40B4-BE49-F238E27FC236}">
                <a16:creationId xmlns:a16="http://schemas.microsoft.com/office/drawing/2014/main" id="{CD0E6542-C7DB-45B6-905B-FEC8F325F713}"/>
              </a:ext>
            </a:extLst>
          </p:cNvPr>
          <p:cNvPicPr>
            <a:picLocks noChangeAspect="1"/>
          </p:cNvPicPr>
          <p:nvPr/>
        </p:nvPicPr>
        <p:blipFill>
          <a:blip r:embed="rId4"/>
          <a:stretch>
            <a:fillRect/>
          </a:stretch>
        </p:blipFill>
        <p:spPr>
          <a:xfrm>
            <a:off x="2895600" y="3356357"/>
            <a:ext cx="6938211" cy="2009689"/>
          </a:xfrm>
          <a:prstGeom prst="rect">
            <a:avLst/>
          </a:prstGeom>
        </p:spPr>
      </p:pic>
      <p:sp>
        <p:nvSpPr>
          <p:cNvPr id="20" name="TextBox 19">
            <a:extLst>
              <a:ext uri="{FF2B5EF4-FFF2-40B4-BE49-F238E27FC236}">
                <a16:creationId xmlns:a16="http://schemas.microsoft.com/office/drawing/2014/main" id="{FDA26BD7-53E3-4C9D-A48D-D963DEBA233C}"/>
              </a:ext>
            </a:extLst>
          </p:cNvPr>
          <p:cNvSpPr txBox="1"/>
          <p:nvPr/>
        </p:nvSpPr>
        <p:spPr>
          <a:xfrm>
            <a:off x="397390" y="236221"/>
            <a:ext cx="485378" cy="369332"/>
          </a:xfrm>
          <a:prstGeom prst="rect">
            <a:avLst/>
          </a:prstGeom>
          <a:noFill/>
        </p:spPr>
        <p:txBody>
          <a:bodyPr wrap="square" rtlCol="0">
            <a:spAutoFit/>
          </a:bodyPr>
          <a:lstStyle/>
          <a:p>
            <a:pPr>
              <a:spcAft>
                <a:spcPts val="600"/>
              </a:spcAft>
            </a:pPr>
            <a:r>
              <a:rPr lang="en-US" b="1" dirty="0"/>
              <a:t>6</a:t>
            </a:r>
          </a:p>
        </p:txBody>
      </p:sp>
      <p:sp>
        <p:nvSpPr>
          <p:cNvPr id="12" name="TextBox 11">
            <a:extLst>
              <a:ext uri="{FF2B5EF4-FFF2-40B4-BE49-F238E27FC236}">
                <a16:creationId xmlns:a16="http://schemas.microsoft.com/office/drawing/2014/main" id="{F621C02C-F4DF-4CB6-9BAB-815611880992}"/>
              </a:ext>
            </a:extLst>
          </p:cNvPr>
          <p:cNvSpPr txBox="1"/>
          <p:nvPr/>
        </p:nvSpPr>
        <p:spPr>
          <a:xfrm>
            <a:off x="2926080" y="5809482"/>
            <a:ext cx="6096000" cy="769441"/>
          </a:xfrm>
          <a:prstGeom prst="rect">
            <a:avLst/>
          </a:prstGeom>
          <a:noFill/>
        </p:spPr>
        <p:txBody>
          <a:bodyPr wrap="square">
            <a:spAutoFit/>
          </a:bodyPr>
          <a:lstStyle/>
          <a:p>
            <a:pPr algn="ctr"/>
            <a:r>
              <a:rPr lang="en-US" sz="4400" b="1" dirty="0">
                <a:latin typeface="+mj-lt"/>
              </a:rPr>
              <a:t>History of Plastics</a:t>
            </a:r>
          </a:p>
        </p:txBody>
      </p:sp>
    </p:spTree>
    <p:extLst>
      <p:ext uri="{BB962C8B-B14F-4D97-AF65-F5344CB8AC3E}">
        <p14:creationId xmlns:p14="http://schemas.microsoft.com/office/powerpoint/2010/main" val="427802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95402AE-597B-4F27-9DBE-6667EDFEC185}"/>
              </a:ext>
            </a:extLst>
          </p:cNvPr>
          <p:cNvSpPr txBox="1"/>
          <p:nvPr/>
        </p:nvSpPr>
        <p:spPr>
          <a:xfrm>
            <a:off x="6107163" y="5417527"/>
            <a:ext cx="5425410" cy="646331"/>
          </a:xfrm>
          <a:prstGeom prst="rect">
            <a:avLst/>
          </a:prstGeom>
          <a:noFill/>
        </p:spPr>
        <p:txBody>
          <a:bodyPr wrap="square" rtlCol="0">
            <a:spAutoFit/>
          </a:bodyPr>
          <a:lstStyle/>
          <a:p>
            <a:r>
              <a:rPr lang="en-US" sz="1800" i="1" dirty="0">
                <a:solidFill>
                  <a:srgbClr val="0070C0"/>
                </a:solidFill>
              </a:rPr>
              <a:t>Figure 4 </a:t>
            </a:r>
            <a:r>
              <a:rPr lang="en-US" sz="1800" dirty="0">
                <a:solidFill>
                  <a:srgbClr val="0070C0"/>
                </a:solidFill>
              </a:rPr>
              <a:t>from</a:t>
            </a:r>
            <a:r>
              <a:rPr lang="en-US" sz="1800" i="1" dirty="0">
                <a:solidFill>
                  <a:srgbClr val="0070C0"/>
                </a:solidFill>
              </a:rPr>
              <a:t> </a:t>
            </a:r>
            <a:r>
              <a:rPr lang="en-US" sz="1800" b="0" i="0" dirty="0">
                <a:solidFill>
                  <a:srgbClr val="0070C0"/>
                </a:solidFill>
                <a:effectLst/>
              </a:rPr>
              <a:t>Amaral-</a:t>
            </a:r>
            <a:r>
              <a:rPr lang="en-US" sz="1800" b="0" i="0" dirty="0" err="1">
                <a:solidFill>
                  <a:srgbClr val="0070C0"/>
                </a:solidFill>
                <a:effectLst/>
              </a:rPr>
              <a:t>Zettler</a:t>
            </a:r>
            <a:r>
              <a:rPr lang="en-US" sz="1800" b="0" i="0" dirty="0">
                <a:solidFill>
                  <a:srgbClr val="0070C0"/>
                </a:solidFill>
                <a:effectLst/>
              </a:rPr>
              <a:t>, L.A. et al (2020) paper</a:t>
            </a:r>
            <a:endParaRPr lang="en-US" sz="1800" i="1" dirty="0">
              <a:solidFill>
                <a:srgbClr val="0070C0"/>
              </a:solidFill>
            </a:endParaRPr>
          </a:p>
          <a:p>
            <a:endParaRPr lang="en-US" dirty="0"/>
          </a:p>
        </p:txBody>
      </p:sp>
      <p:sp>
        <p:nvSpPr>
          <p:cNvPr id="12" name="Content Placeholder 11">
            <a:extLst>
              <a:ext uri="{FF2B5EF4-FFF2-40B4-BE49-F238E27FC236}">
                <a16:creationId xmlns:a16="http://schemas.microsoft.com/office/drawing/2014/main" id="{D0A3783A-5061-441E-B7B9-D50BF3C6BE17}"/>
              </a:ext>
            </a:extLst>
          </p:cNvPr>
          <p:cNvSpPr>
            <a:spLocks noGrp="1"/>
          </p:cNvSpPr>
          <p:nvPr>
            <p:ph idx="1"/>
          </p:nvPr>
        </p:nvSpPr>
        <p:spPr>
          <a:xfrm>
            <a:off x="539920" y="654115"/>
            <a:ext cx="4425499" cy="1532198"/>
          </a:xfrm>
        </p:spPr>
        <p:txBody>
          <a:bodyPr>
            <a:normAutofit fontScale="92500"/>
          </a:bodyPr>
          <a:lstStyle/>
          <a:p>
            <a:pPr marL="0" indent="0">
              <a:buNone/>
            </a:pPr>
            <a:r>
              <a:rPr lang="en-US" sz="4000" b="1" dirty="0">
                <a:latin typeface="+mj-lt"/>
              </a:rPr>
              <a:t>Microbial Community Composition</a:t>
            </a:r>
          </a:p>
        </p:txBody>
      </p:sp>
      <p:sp>
        <p:nvSpPr>
          <p:cNvPr id="15" name="TextBox 14">
            <a:extLst>
              <a:ext uri="{FF2B5EF4-FFF2-40B4-BE49-F238E27FC236}">
                <a16:creationId xmlns:a16="http://schemas.microsoft.com/office/drawing/2014/main" id="{0D86000A-5DC4-4BF1-AA10-5A9D0EB94F39}"/>
              </a:ext>
            </a:extLst>
          </p:cNvPr>
          <p:cNvSpPr txBox="1"/>
          <p:nvPr/>
        </p:nvSpPr>
        <p:spPr>
          <a:xfrm>
            <a:off x="536658" y="2371576"/>
            <a:ext cx="5080273" cy="2862322"/>
          </a:xfrm>
          <a:prstGeom prst="rect">
            <a:avLst/>
          </a:prstGeom>
          <a:noFill/>
        </p:spPr>
        <p:txBody>
          <a:bodyPr wrap="square" rtlCol="0">
            <a:spAutoFit/>
          </a:bodyPr>
          <a:lstStyle/>
          <a:p>
            <a:r>
              <a:rPr lang="en-US" b="1" dirty="0"/>
              <a:t>Colonization Experiment</a:t>
            </a:r>
          </a:p>
          <a:p>
            <a:endParaRPr lang="en-US" dirty="0"/>
          </a:p>
          <a:p>
            <a:pPr marL="285750" indent="-285750">
              <a:buFont typeface="Arial" panose="020B0604020202020204" pitchFamily="34" charset="0"/>
              <a:buChar char="•"/>
            </a:pPr>
            <a:r>
              <a:rPr lang="en-US" dirty="0"/>
              <a:t>Demonstrating changes in community composition, from a data base known as the Global Assignment of Sequence Taxonomy (GAST).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identify and differentiate organisms, microscopy and a small subunit of rRNA marker gene is used (in this case, 16S rRNA gene)</a:t>
            </a:r>
          </a:p>
        </p:txBody>
      </p:sp>
      <p:pic>
        <p:nvPicPr>
          <p:cNvPr id="16" name="Picture 15">
            <a:extLst>
              <a:ext uri="{FF2B5EF4-FFF2-40B4-BE49-F238E27FC236}">
                <a16:creationId xmlns:a16="http://schemas.microsoft.com/office/drawing/2014/main" id="{019354FA-F635-48CA-A5DE-727AA848BD90}"/>
              </a:ext>
            </a:extLst>
          </p:cNvPr>
          <p:cNvPicPr>
            <a:picLocks noChangeAspect="1"/>
          </p:cNvPicPr>
          <p:nvPr/>
        </p:nvPicPr>
        <p:blipFill>
          <a:blip r:embed="rId3"/>
          <a:stretch>
            <a:fillRect/>
          </a:stretch>
        </p:blipFill>
        <p:spPr>
          <a:xfrm>
            <a:off x="5779534" y="1529840"/>
            <a:ext cx="5753039" cy="3797684"/>
          </a:xfrm>
          <a:prstGeom prst="rect">
            <a:avLst/>
          </a:prstGeom>
        </p:spPr>
      </p:pic>
      <p:sp>
        <p:nvSpPr>
          <p:cNvPr id="29" name="TextBox 28">
            <a:extLst>
              <a:ext uri="{FF2B5EF4-FFF2-40B4-BE49-F238E27FC236}">
                <a16:creationId xmlns:a16="http://schemas.microsoft.com/office/drawing/2014/main" id="{08D2E431-7A29-4B49-8A14-BFE37FBD49F7}"/>
              </a:ext>
            </a:extLst>
          </p:cNvPr>
          <p:cNvSpPr txBox="1"/>
          <p:nvPr/>
        </p:nvSpPr>
        <p:spPr>
          <a:xfrm>
            <a:off x="159341" y="99520"/>
            <a:ext cx="380579" cy="369332"/>
          </a:xfrm>
          <a:prstGeom prst="rect">
            <a:avLst/>
          </a:prstGeom>
          <a:noFill/>
        </p:spPr>
        <p:txBody>
          <a:bodyPr wrap="square">
            <a:spAutoFit/>
          </a:bodyPr>
          <a:lstStyle/>
          <a:p>
            <a:pPr>
              <a:spcAft>
                <a:spcPts val="600"/>
              </a:spcAft>
            </a:pPr>
            <a:r>
              <a:rPr lang="en-US" b="1" dirty="0"/>
              <a:t>7</a:t>
            </a:r>
          </a:p>
        </p:txBody>
      </p:sp>
    </p:spTree>
    <p:extLst>
      <p:ext uri="{BB962C8B-B14F-4D97-AF65-F5344CB8AC3E}">
        <p14:creationId xmlns:p14="http://schemas.microsoft.com/office/powerpoint/2010/main" val="351145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79A2B65-DAB8-4296-8F5B-27E76CB43E1A}"/>
              </a:ext>
            </a:extLst>
          </p:cNvPr>
          <p:cNvPicPr>
            <a:picLocks noChangeAspect="1"/>
          </p:cNvPicPr>
          <p:nvPr/>
        </p:nvPicPr>
        <p:blipFill>
          <a:blip r:embed="rId3"/>
          <a:stretch>
            <a:fillRect/>
          </a:stretch>
        </p:blipFill>
        <p:spPr>
          <a:xfrm>
            <a:off x="1182566" y="275094"/>
            <a:ext cx="3857393" cy="2427816"/>
          </a:xfrm>
          <a:prstGeom prst="rect">
            <a:avLst/>
          </a:prstGeom>
        </p:spPr>
      </p:pic>
      <p:pic>
        <p:nvPicPr>
          <p:cNvPr id="9" name="Picture 8">
            <a:extLst>
              <a:ext uri="{FF2B5EF4-FFF2-40B4-BE49-F238E27FC236}">
                <a16:creationId xmlns:a16="http://schemas.microsoft.com/office/drawing/2014/main" id="{093B1EB1-59F6-42E2-ADBE-DF86CCC880F0}"/>
              </a:ext>
            </a:extLst>
          </p:cNvPr>
          <p:cNvPicPr>
            <a:picLocks noChangeAspect="1"/>
          </p:cNvPicPr>
          <p:nvPr/>
        </p:nvPicPr>
        <p:blipFill>
          <a:blip r:embed="rId4"/>
          <a:stretch>
            <a:fillRect/>
          </a:stretch>
        </p:blipFill>
        <p:spPr>
          <a:xfrm>
            <a:off x="1628873" y="2702910"/>
            <a:ext cx="3345762" cy="2233157"/>
          </a:xfrm>
          <a:prstGeom prst="rect">
            <a:avLst/>
          </a:prstGeom>
        </p:spPr>
      </p:pic>
      <p:pic>
        <p:nvPicPr>
          <p:cNvPr id="10" name="Picture 9">
            <a:extLst>
              <a:ext uri="{FF2B5EF4-FFF2-40B4-BE49-F238E27FC236}">
                <a16:creationId xmlns:a16="http://schemas.microsoft.com/office/drawing/2014/main" id="{9E412E13-98E1-426D-ACC3-8459B32C90BB}"/>
              </a:ext>
            </a:extLst>
          </p:cNvPr>
          <p:cNvPicPr>
            <a:picLocks noChangeAspect="1"/>
          </p:cNvPicPr>
          <p:nvPr/>
        </p:nvPicPr>
        <p:blipFill>
          <a:blip r:embed="rId5"/>
          <a:stretch>
            <a:fillRect/>
          </a:stretch>
        </p:blipFill>
        <p:spPr>
          <a:xfrm>
            <a:off x="246539" y="4936067"/>
            <a:ext cx="6096000" cy="1177890"/>
          </a:xfrm>
          <a:prstGeom prst="rect">
            <a:avLst/>
          </a:prstGeom>
        </p:spPr>
      </p:pic>
      <p:sp>
        <p:nvSpPr>
          <p:cNvPr id="16" name="TextBox 15">
            <a:extLst>
              <a:ext uri="{FF2B5EF4-FFF2-40B4-BE49-F238E27FC236}">
                <a16:creationId xmlns:a16="http://schemas.microsoft.com/office/drawing/2014/main" id="{9A5A836B-9BB0-452B-8535-906AF1052509}"/>
              </a:ext>
            </a:extLst>
          </p:cNvPr>
          <p:cNvSpPr txBox="1"/>
          <p:nvPr/>
        </p:nvSpPr>
        <p:spPr>
          <a:xfrm>
            <a:off x="454280" y="6231157"/>
            <a:ext cx="5694947" cy="646331"/>
          </a:xfrm>
          <a:prstGeom prst="rect">
            <a:avLst/>
          </a:prstGeom>
          <a:noFill/>
        </p:spPr>
        <p:txBody>
          <a:bodyPr wrap="square" rtlCol="0">
            <a:spAutoFit/>
          </a:bodyPr>
          <a:lstStyle/>
          <a:p>
            <a:r>
              <a:rPr lang="en-US" sz="1800" i="1" dirty="0">
                <a:solidFill>
                  <a:srgbClr val="0070C0"/>
                </a:solidFill>
              </a:rPr>
              <a:t>Figure 5-a </a:t>
            </a:r>
            <a:r>
              <a:rPr lang="en-US" sz="1800" dirty="0">
                <a:solidFill>
                  <a:srgbClr val="0070C0"/>
                </a:solidFill>
              </a:rPr>
              <a:t>from</a:t>
            </a:r>
            <a:r>
              <a:rPr lang="en-US" sz="1800" i="1" dirty="0">
                <a:solidFill>
                  <a:srgbClr val="0070C0"/>
                </a:solidFill>
              </a:rPr>
              <a:t> </a:t>
            </a:r>
            <a:r>
              <a:rPr lang="en-US" sz="1800" b="0" i="0" dirty="0">
                <a:solidFill>
                  <a:srgbClr val="0070C0"/>
                </a:solidFill>
                <a:effectLst/>
              </a:rPr>
              <a:t>Amaral-</a:t>
            </a:r>
            <a:r>
              <a:rPr lang="en-US" sz="1800" b="0" i="0" dirty="0" err="1">
                <a:solidFill>
                  <a:srgbClr val="0070C0"/>
                </a:solidFill>
                <a:effectLst/>
              </a:rPr>
              <a:t>Zettler</a:t>
            </a:r>
            <a:r>
              <a:rPr lang="en-US" sz="1800" b="0" i="0" dirty="0">
                <a:solidFill>
                  <a:srgbClr val="0070C0"/>
                </a:solidFill>
                <a:effectLst/>
              </a:rPr>
              <a:t>, L.A. et al (2020) paper</a:t>
            </a:r>
            <a:endParaRPr lang="en-US" sz="1800" i="1" dirty="0">
              <a:solidFill>
                <a:srgbClr val="0070C0"/>
              </a:solidFill>
            </a:endParaRPr>
          </a:p>
          <a:p>
            <a:endParaRPr lang="en-US" dirty="0"/>
          </a:p>
        </p:txBody>
      </p:sp>
      <p:sp>
        <p:nvSpPr>
          <p:cNvPr id="19" name="TextBox 18">
            <a:extLst>
              <a:ext uri="{FF2B5EF4-FFF2-40B4-BE49-F238E27FC236}">
                <a16:creationId xmlns:a16="http://schemas.microsoft.com/office/drawing/2014/main" id="{8BABBFD5-30E4-48EA-84CC-9BFAFFCB0CF0}"/>
              </a:ext>
            </a:extLst>
          </p:cNvPr>
          <p:cNvSpPr txBox="1"/>
          <p:nvPr/>
        </p:nvSpPr>
        <p:spPr>
          <a:xfrm>
            <a:off x="6772722" y="845375"/>
            <a:ext cx="4406584" cy="707886"/>
          </a:xfrm>
          <a:prstGeom prst="rect">
            <a:avLst/>
          </a:prstGeom>
          <a:noFill/>
        </p:spPr>
        <p:txBody>
          <a:bodyPr wrap="square" rtlCol="0">
            <a:spAutoFit/>
          </a:bodyPr>
          <a:lstStyle/>
          <a:p>
            <a:r>
              <a:rPr lang="en-US" sz="4000" b="1" dirty="0">
                <a:latin typeface="+mj-lt"/>
              </a:rPr>
              <a:t>Relative Abundance</a:t>
            </a:r>
          </a:p>
        </p:txBody>
      </p:sp>
      <p:sp>
        <p:nvSpPr>
          <p:cNvPr id="23" name="TextBox 22">
            <a:extLst>
              <a:ext uri="{FF2B5EF4-FFF2-40B4-BE49-F238E27FC236}">
                <a16:creationId xmlns:a16="http://schemas.microsoft.com/office/drawing/2014/main" id="{7BECD589-004B-403F-912E-0303EBBD765F}"/>
              </a:ext>
            </a:extLst>
          </p:cNvPr>
          <p:cNvSpPr txBox="1"/>
          <p:nvPr/>
        </p:nvSpPr>
        <p:spPr>
          <a:xfrm>
            <a:off x="159341" y="99520"/>
            <a:ext cx="380579" cy="369332"/>
          </a:xfrm>
          <a:prstGeom prst="rect">
            <a:avLst/>
          </a:prstGeom>
          <a:noFill/>
        </p:spPr>
        <p:txBody>
          <a:bodyPr wrap="square">
            <a:spAutoFit/>
          </a:bodyPr>
          <a:lstStyle/>
          <a:p>
            <a:pPr>
              <a:spcAft>
                <a:spcPts val="600"/>
              </a:spcAft>
            </a:pPr>
            <a:r>
              <a:rPr lang="en-US" b="1" dirty="0"/>
              <a:t>8</a:t>
            </a:r>
          </a:p>
        </p:txBody>
      </p:sp>
      <p:sp>
        <p:nvSpPr>
          <p:cNvPr id="20" name="TextBox 19">
            <a:extLst>
              <a:ext uri="{FF2B5EF4-FFF2-40B4-BE49-F238E27FC236}">
                <a16:creationId xmlns:a16="http://schemas.microsoft.com/office/drawing/2014/main" id="{3C43DE73-1D80-43E0-8809-2DB10E3F1805}"/>
              </a:ext>
            </a:extLst>
          </p:cNvPr>
          <p:cNvSpPr txBox="1"/>
          <p:nvPr/>
        </p:nvSpPr>
        <p:spPr>
          <a:xfrm>
            <a:off x="6829930" y="2300716"/>
            <a:ext cx="4549906" cy="2031325"/>
          </a:xfrm>
          <a:prstGeom prst="rect">
            <a:avLst/>
          </a:prstGeom>
          <a:noFill/>
        </p:spPr>
        <p:txBody>
          <a:bodyPr wrap="square" rtlCol="0">
            <a:spAutoFit/>
          </a:bodyPr>
          <a:lstStyle/>
          <a:p>
            <a:r>
              <a:rPr lang="en-US" dirty="0"/>
              <a:t>The figure demonstrates abundance of identifiable taxa with respect to one another. </a:t>
            </a:r>
          </a:p>
          <a:p>
            <a:endParaRPr lang="en-US" dirty="0"/>
          </a:p>
          <a:p>
            <a:r>
              <a:rPr lang="en-US" dirty="0"/>
              <a:t>In other words, the figures shown do not represent the actual amounts of each microbial species present, only their amounts relative to one another.</a:t>
            </a:r>
          </a:p>
        </p:txBody>
      </p:sp>
    </p:spTree>
    <p:extLst>
      <p:ext uri="{BB962C8B-B14F-4D97-AF65-F5344CB8AC3E}">
        <p14:creationId xmlns:p14="http://schemas.microsoft.com/office/powerpoint/2010/main" val="17693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53868-0B08-4117-A79D-E2CB85D47D25}"/>
              </a:ext>
            </a:extLst>
          </p:cNvPr>
          <p:cNvSpPr>
            <a:spLocks noGrp="1"/>
          </p:cNvSpPr>
          <p:nvPr>
            <p:ph type="title"/>
          </p:nvPr>
        </p:nvSpPr>
        <p:spPr>
          <a:xfrm>
            <a:off x="6831251" y="615744"/>
            <a:ext cx="4629229" cy="1469730"/>
          </a:xfrm>
        </p:spPr>
        <p:txBody>
          <a:bodyPr vert="horz" lIns="91440" tIns="45720" rIns="91440" bIns="45720" rtlCol="0" anchor="t">
            <a:normAutofit fontScale="90000"/>
          </a:bodyPr>
          <a:lstStyle/>
          <a:p>
            <a:r>
              <a:rPr lang="en-US" sz="4000" b="1" dirty="0"/>
              <a:t>Contributions of each taxon for each sample location</a:t>
            </a:r>
          </a:p>
        </p:txBody>
      </p:sp>
      <p:sp>
        <p:nvSpPr>
          <p:cNvPr id="36" name="Rectangle 3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41" name="Rectangle 4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118705F-4528-4F87-968D-2EB1EF2D2233}"/>
              </a:ext>
            </a:extLst>
          </p:cNvPr>
          <p:cNvPicPr>
            <a:picLocks noChangeAspect="1"/>
          </p:cNvPicPr>
          <p:nvPr/>
        </p:nvPicPr>
        <p:blipFill>
          <a:blip r:embed="rId3"/>
          <a:stretch>
            <a:fillRect/>
          </a:stretch>
        </p:blipFill>
        <p:spPr>
          <a:xfrm>
            <a:off x="554279" y="1129687"/>
            <a:ext cx="5889474" cy="4385419"/>
          </a:xfrm>
          <a:prstGeom prst="rect">
            <a:avLst/>
          </a:prstGeom>
        </p:spPr>
      </p:pic>
      <p:sp>
        <p:nvSpPr>
          <p:cNvPr id="8" name="TextBox 7">
            <a:extLst>
              <a:ext uri="{FF2B5EF4-FFF2-40B4-BE49-F238E27FC236}">
                <a16:creationId xmlns:a16="http://schemas.microsoft.com/office/drawing/2014/main" id="{8B313030-F491-4DE9-A2A4-6CB270C8FB17}"/>
              </a:ext>
            </a:extLst>
          </p:cNvPr>
          <p:cNvSpPr txBox="1"/>
          <p:nvPr/>
        </p:nvSpPr>
        <p:spPr>
          <a:xfrm>
            <a:off x="1451476" y="5605621"/>
            <a:ext cx="4237583" cy="861774"/>
          </a:xfrm>
          <a:prstGeom prst="rect">
            <a:avLst/>
          </a:prstGeom>
          <a:noFill/>
        </p:spPr>
        <p:txBody>
          <a:bodyPr wrap="square" rtlCol="0">
            <a:spAutoFit/>
          </a:bodyPr>
          <a:lstStyle/>
          <a:p>
            <a:r>
              <a:rPr lang="en-US" sz="1400" i="1" dirty="0">
                <a:solidFill>
                  <a:srgbClr val="0070C0"/>
                </a:solidFill>
              </a:rPr>
              <a:t>Figure 5-b </a:t>
            </a:r>
            <a:r>
              <a:rPr lang="en-US" sz="1400" dirty="0">
                <a:solidFill>
                  <a:srgbClr val="0070C0"/>
                </a:solidFill>
              </a:rPr>
              <a:t>from</a:t>
            </a:r>
            <a:r>
              <a:rPr lang="en-US" sz="1400" i="1" dirty="0">
                <a:solidFill>
                  <a:srgbClr val="0070C0"/>
                </a:solidFill>
              </a:rPr>
              <a:t> </a:t>
            </a:r>
            <a:r>
              <a:rPr lang="en-US" sz="1400" b="0" i="0" dirty="0">
                <a:solidFill>
                  <a:srgbClr val="0070C0"/>
                </a:solidFill>
                <a:effectLst/>
              </a:rPr>
              <a:t>Amaral-</a:t>
            </a:r>
            <a:r>
              <a:rPr lang="en-US" sz="1400" b="0" i="0" dirty="0" err="1">
                <a:solidFill>
                  <a:srgbClr val="0070C0"/>
                </a:solidFill>
                <a:effectLst/>
              </a:rPr>
              <a:t>Zettler</a:t>
            </a:r>
            <a:r>
              <a:rPr lang="en-US" sz="1400" b="0" i="0" dirty="0">
                <a:solidFill>
                  <a:srgbClr val="0070C0"/>
                </a:solidFill>
                <a:effectLst/>
              </a:rPr>
              <a:t>, L.A. et al (2020) paper</a:t>
            </a:r>
            <a:endParaRPr lang="en-US" sz="1400" i="1" dirty="0">
              <a:solidFill>
                <a:srgbClr val="0070C0"/>
              </a:solidFill>
            </a:endParaRPr>
          </a:p>
          <a:p>
            <a:endParaRPr lang="en-US" dirty="0"/>
          </a:p>
          <a:p>
            <a:endParaRPr lang="en-US" dirty="0"/>
          </a:p>
        </p:txBody>
      </p:sp>
      <p:sp>
        <p:nvSpPr>
          <p:cNvPr id="10" name="TextBox 9">
            <a:extLst>
              <a:ext uri="{FF2B5EF4-FFF2-40B4-BE49-F238E27FC236}">
                <a16:creationId xmlns:a16="http://schemas.microsoft.com/office/drawing/2014/main" id="{83DFF072-EC1B-4985-B067-E558AAFAD82A}"/>
              </a:ext>
            </a:extLst>
          </p:cNvPr>
          <p:cNvSpPr txBox="1"/>
          <p:nvPr/>
        </p:nvSpPr>
        <p:spPr>
          <a:xfrm>
            <a:off x="6853853" y="2898728"/>
            <a:ext cx="4466120" cy="1200329"/>
          </a:xfrm>
          <a:prstGeom prst="rect">
            <a:avLst/>
          </a:prstGeom>
          <a:noFill/>
        </p:spPr>
        <p:txBody>
          <a:bodyPr wrap="square" rtlCol="0">
            <a:spAutoFit/>
          </a:bodyPr>
          <a:lstStyle/>
          <a:p>
            <a:r>
              <a:rPr lang="en-US" dirty="0"/>
              <a:t>Demonstrates the differences of relative abundance from each sample (from coastal sediment &amp; one from the open ocean, BOTH using PET as the substrate)</a:t>
            </a:r>
          </a:p>
        </p:txBody>
      </p:sp>
      <p:sp>
        <p:nvSpPr>
          <p:cNvPr id="13" name="TextBox 12">
            <a:extLst>
              <a:ext uri="{FF2B5EF4-FFF2-40B4-BE49-F238E27FC236}">
                <a16:creationId xmlns:a16="http://schemas.microsoft.com/office/drawing/2014/main" id="{88E5D855-6875-4EBF-AD0C-E8CF65FDCA54}"/>
              </a:ext>
            </a:extLst>
          </p:cNvPr>
          <p:cNvSpPr txBox="1"/>
          <p:nvPr/>
        </p:nvSpPr>
        <p:spPr>
          <a:xfrm>
            <a:off x="397390" y="127973"/>
            <a:ext cx="485378" cy="369332"/>
          </a:xfrm>
          <a:prstGeom prst="rect">
            <a:avLst/>
          </a:prstGeom>
          <a:noFill/>
        </p:spPr>
        <p:txBody>
          <a:bodyPr wrap="square" rtlCol="0">
            <a:spAutoFit/>
          </a:bodyPr>
          <a:lstStyle/>
          <a:p>
            <a:pPr>
              <a:spcAft>
                <a:spcPts val="600"/>
              </a:spcAft>
            </a:pPr>
            <a:r>
              <a:rPr lang="en-US" b="1" dirty="0"/>
              <a:t>9</a:t>
            </a:r>
          </a:p>
        </p:txBody>
      </p:sp>
    </p:spTree>
    <p:extLst>
      <p:ext uri="{BB962C8B-B14F-4D97-AF65-F5344CB8AC3E}">
        <p14:creationId xmlns:p14="http://schemas.microsoft.com/office/powerpoint/2010/main" val="1654179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2141</Words>
  <Application>Microsoft Office PowerPoint</Application>
  <PresentationFormat>Widescreen</PresentationFormat>
  <Paragraphs>265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Roboto</vt:lpstr>
      <vt:lpstr>Times New Roman</vt:lpstr>
      <vt:lpstr>Office Theme</vt:lpstr>
      <vt:lpstr>Microbial Communities &amp; Plastics: The Marine Environment</vt:lpstr>
      <vt:lpstr> About Me </vt:lpstr>
      <vt:lpstr>General Background</vt:lpstr>
      <vt:lpstr>The “Plastisphere”</vt:lpstr>
      <vt:lpstr>PowerPoint Presentation</vt:lpstr>
      <vt:lpstr>PowerPoint Presentation</vt:lpstr>
      <vt:lpstr>PowerPoint Presentation</vt:lpstr>
      <vt:lpstr>PowerPoint Presentation</vt:lpstr>
      <vt:lpstr>Contributions of each taxon for each sample location</vt:lpstr>
      <vt:lpstr>Microbes Relevant to Plastics Bio-deterioration &amp; fragmentation</vt:lpstr>
      <vt:lpstr>PowerPoint Presentation</vt:lpstr>
      <vt:lpstr>In Conclusion </vt:lpstr>
      <vt:lpstr>Current Challenges: With respect to plastic as a substrate in the Marine Environment</vt:lpstr>
      <vt:lpstr>Literature Cited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Microbial Communities &amp; Plastics: The Marine Environment</dc:title>
  <dc:creator>Andrew James Otis</dc:creator>
  <cp:lastModifiedBy>Andrew James Otis</cp:lastModifiedBy>
  <cp:revision>3</cp:revision>
  <dcterms:created xsi:type="dcterms:W3CDTF">2020-12-03T20:09:21Z</dcterms:created>
  <dcterms:modified xsi:type="dcterms:W3CDTF">2022-08-14T20:31:26Z</dcterms:modified>
</cp:coreProperties>
</file>