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AB-5712-327A-88DD-DA666F3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are the performance characteristics, efficiency, and impact of modifications on the data queue within a data processing framework?</a:t>
            </a:r>
          </a:p>
        </p:txBody>
      </p:sp>
      <p:pic>
        <p:nvPicPr>
          <p:cNvPr id="8" name="Picture 7" descr="A diagram of data processing&#10;&#10;Description automatically generated with low confidence">
            <a:extLst>
              <a:ext uri="{FF2B5EF4-FFF2-40B4-BE49-F238E27FC236}">
                <a16:creationId xmlns:a16="http://schemas.microsoft.com/office/drawing/2014/main" id="{0427EB9B-EBA8-9E2D-6D22-FC68B7DB8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24" y="2088501"/>
            <a:ext cx="7171353" cy="44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DD3-5B45-1A86-C80B-E7F564A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79B-4E53-D489-54C3-AD749A0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674" y="1806963"/>
            <a:ext cx="8203163" cy="4351338"/>
          </a:xfrm>
        </p:spPr>
        <p:txBody>
          <a:bodyPr>
            <a:normAutofit/>
          </a:bodyPr>
          <a:lstStyle/>
          <a:p>
            <a:r>
              <a:rPr lang="en-GB" sz="1400" dirty="0">
                <a:effectLst/>
              </a:rPr>
              <a:t>Zhang, Q., Cheng, L., &amp; </a:t>
            </a:r>
            <a:r>
              <a:rPr lang="en-GB" sz="1400" dirty="0" err="1">
                <a:effectLst/>
              </a:rPr>
              <a:t>Boutaba</a:t>
            </a:r>
            <a:r>
              <a:rPr lang="en-GB" sz="1400" dirty="0">
                <a:effectLst/>
              </a:rPr>
              <a:t>, R. (2010). Cloud computing: State-of-the-art and research challenges. </a:t>
            </a:r>
            <a:r>
              <a:rPr lang="en-GB" sz="1400" i="1" dirty="0">
                <a:effectLst/>
              </a:rPr>
              <a:t>Journal of Internet Services and Applications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1</a:t>
            </a:r>
            <a:r>
              <a:rPr lang="en-GB" sz="1400" dirty="0">
                <a:effectLst/>
              </a:rPr>
              <a:t>(1), 7–18. https://doi.org/10.1007/s13174-010-0007-6 </a:t>
            </a:r>
            <a:endParaRPr lang="en-GB" sz="2000" dirty="0">
              <a:effectLst/>
            </a:endParaRPr>
          </a:p>
          <a:p>
            <a:r>
              <a:rPr lang="en-GB" sz="1400" dirty="0">
                <a:effectLst/>
              </a:rPr>
              <a:t>A Survey of Big Data Pipeline Orchestration Tools from the Perspective of the </a:t>
            </a:r>
            <a:r>
              <a:rPr lang="en-GB" sz="1400" dirty="0" err="1">
                <a:effectLst/>
              </a:rPr>
              <a:t>DataCloud</a:t>
            </a:r>
            <a:r>
              <a:rPr lang="en-GB" sz="1400" dirty="0">
                <a:effectLst/>
              </a:rPr>
              <a:t> Project. (n.d.). https://www.researchgate.net/publication/357340660_A_Survey_of_Big_Data_Pipeline_Orchestration_Tools_from_the_Perspective_of_the_DataCloud_Project </a:t>
            </a:r>
          </a:p>
          <a:p>
            <a:r>
              <a:rPr lang="en-GB" sz="1400" dirty="0">
                <a:effectLst/>
              </a:rPr>
              <a:t>Kafka: A distributed messaging system for log processing. (n.d.-b). https://course.ece.cmu.edu/~ece845/sp19/docs/kafka.pdf </a:t>
            </a:r>
          </a:p>
          <a:p>
            <a:r>
              <a:rPr lang="en-GB" sz="1400" dirty="0">
                <a:effectLst/>
              </a:rPr>
              <a:t>Danilo </a:t>
            </a:r>
            <a:r>
              <a:rPr lang="en-GB" sz="1400" dirty="0" err="1">
                <a:effectLst/>
              </a:rPr>
              <a:t>Ardagna</a:t>
            </a:r>
            <a:r>
              <a:rPr lang="en-GB" sz="1400" dirty="0">
                <a:effectLst/>
              </a:rPr>
              <a:t>, Giuliano </a:t>
            </a:r>
            <a:r>
              <a:rPr lang="en-GB" sz="1400" dirty="0" err="1">
                <a:effectLst/>
              </a:rPr>
              <a:t>Casale</a:t>
            </a:r>
            <a:r>
              <a:rPr lang="en-GB" sz="1400" dirty="0">
                <a:effectLst/>
              </a:rPr>
              <a:t>, Michele </a:t>
            </a:r>
            <a:r>
              <a:rPr lang="en-GB" sz="1400" dirty="0" err="1">
                <a:effectLst/>
              </a:rPr>
              <a:t>Ciavotta</a:t>
            </a:r>
            <a:r>
              <a:rPr lang="en-GB" sz="1400" dirty="0">
                <a:effectLst/>
              </a:rPr>
              <a:t>, Juan F Pérez, &amp;amp; </a:t>
            </a:r>
            <a:r>
              <a:rPr lang="en-GB" sz="1400" dirty="0" err="1">
                <a:effectLst/>
              </a:rPr>
              <a:t>Weikun</a:t>
            </a:r>
            <a:r>
              <a:rPr lang="en-GB" sz="1400" dirty="0">
                <a:effectLst/>
              </a:rPr>
              <a:t> Wang. (n.d.). Quality-of-service in cloud computing: </a:t>
            </a:r>
            <a:r>
              <a:rPr lang="en-GB" sz="1400" dirty="0" err="1">
                <a:effectLst/>
              </a:rPr>
              <a:t>modeling</a:t>
            </a:r>
            <a:r>
              <a:rPr lang="en-GB" sz="1400" dirty="0">
                <a:effectLst/>
              </a:rPr>
              <a:t> techniques and their applications. https://www.researchgate.net/publication/286266847_Quality-of-service_in_cloud_computing_modeling_techniques_and_their_applications </a:t>
            </a:r>
          </a:p>
          <a:p>
            <a:r>
              <a:rPr lang="en-GB" sz="1400" dirty="0" err="1"/>
              <a:t>Khazaei</a:t>
            </a:r>
            <a:r>
              <a:rPr lang="en-GB" sz="1400" dirty="0"/>
              <a:t>, H., Misic, J., &amp;amp; Misic, V. B. (2012). Performance analysis of cloud computing </a:t>
            </a:r>
            <a:r>
              <a:rPr lang="en-GB" sz="1400" dirty="0" err="1"/>
              <a:t>centers</a:t>
            </a:r>
            <a:r>
              <a:rPr lang="en-GB" sz="1400" dirty="0"/>
              <a:t> using M/g/m/</a:t>
            </a:r>
            <a:r>
              <a:rPr lang="en-GB" sz="1400" dirty="0" err="1"/>
              <a:t>m+r</a:t>
            </a:r>
            <a:r>
              <a:rPr lang="en-GB" sz="1400" dirty="0"/>
              <a:t> queuing systems. IEEE Transactions on Parallel and Distributed Systems, 23(5), 936–943. https://doi.org/10.1109/tpds.2011.199 </a:t>
            </a:r>
          </a:p>
          <a:p>
            <a:r>
              <a:rPr lang="en-GB" sz="1400" dirty="0" err="1"/>
              <a:t>Harchol</a:t>
            </a:r>
            <a:r>
              <a:rPr lang="en-GB" sz="1400" dirty="0"/>
              <a:t>-Balter, M. (2014). Performance </a:t>
            </a:r>
            <a:r>
              <a:rPr lang="en-GB" sz="1400" dirty="0" err="1"/>
              <a:t>modeling</a:t>
            </a:r>
            <a:r>
              <a:rPr lang="en-GB" sz="1400" dirty="0"/>
              <a:t> and design of computer systems: Queueing theory in action. Cambridge University Press.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25B3FC-5DD2-9540-CCB4-36433D3EF9FD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282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5F095E-38E8-141D-B844-83A251BA7147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06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Current cloud computing challenges</a:t>
            </a:r>
          </a:p>
          <a:p>
            <a:r>
              <a:rPr lang="en-GB" sz="1400" dirty="0"/>
              <a:t>State of the art</a:t>
            </a:r>
          </a:p>
          <a:p>
            <a:endParaRPr lang="en-GB" sz="1400" dirty="0"/>
          </a:p>
          <a:p>
            <a:r>
              <a:rPr lang="en-GB" sz="1400" dirty="0"/>
              <a:t>Most adequate tool analysis</a:t>
            </a:r>
          </a:p>
          <a:p>
            <a:endParaRPr lang="en-GB" sz="1400" dirty="0"/>
          </a:p>
          <a:p>
            <a:r>
              <a:rPr lang="en-GB" sz="1400" dirty="0"/>
              <a:t>Cloud computing modelling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General M/g/m queue analysis</a:t>
            </a:r>
          </a:p>
          <a:p>
            <a:endParaRPr lang="en-GB" sz="1400" dirty="0"/>
          </a:p>
          <a:p>
            <a:r>
              <a:rPr lang="en-GB" sz="1400" dirty="0"/>
              <a:t>Modification analysis of data queues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8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908" y="488746"/>
            <a:ext cx="9144000" cy="673457"/>
          </a:xfrm>
        </p:spPr>
        <p:txBody>
          <a:bodyPr>
            <a:normAutofit/>
          </a:bodyPr>
          <a:lstStyle/>
          <a:p>
            <a:r>
              <a:rPr lang="en-GB" sz="3200" dirty="0"/>
              <a:t>Data source and data queue 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0195" y="2136490"/>
            <a:ext cx="9144000" cy="1655762"/>
          </a:xfrm>
        </p:spPr>
        <p:txBody>
          <a:bodyPr/>
          <a:lstStyle/>
          <a:p>
            <a:r>
              <a:rPr lang="en-GB" dirty="0"/>
              <a:t>m/d/1 data queue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70CC693-EDC2-7219-0A29-B7DC948E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6" y="1735493"/>
            <a:ext cx="3360524" cy="2106597"/>
          </a:xfrm>
          <a:prstGeom prst="rect">
            <a:avLst/>
          </a:prstGeom>
        </p:spPr>
      </p:pic>
      <p:pic>
        <p:nvPicPr>
          <p:cNvPr id="8" name="Picture 7" descr="A picture containing heart, logo, graphics, symbol&#10;&#10;Description automatically generated">
            <a:extLst>
              <a:ext uri="{FF2B5EF4-FFF2-40B4-BE49-F238E27FC236}">
                <a16:creationId xmlns:a16="http://schemas.microsoft.com/office/drawing/2014/main" id="{340B4D26-5592-3A7D-7A2A-E59DCCDD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4" y="4665305"/>
            <a:ext cx="968366" cy="895739"/>
          </a:xfrm>
          <a:prstGeom prst="rect">
            <a:avLst/>
          </a:prstGeom>
        </p:spPr>
      </p:pic>
      <p:pic>
        <p:nvPicPr>
          <p:cNvPr id="10" name="Picture 9" descr="A picture containing heart&#10;&#10;Description automatically generated">
            <a:extLst>
              <a:ext uri="{FF2B5EF4-FFF2-40B4-BE49-F238E27FC236}">
                <a16:creationId xmlns:a16="http://schemas.microsoft.com/office/drawing/2014/main" id="{5167B996-14DE-6080-B5C1-E1AFF0A64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4637313"/>
            <a:ext cx="923731" cy="923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048F2-4A2B-35CA-7A73-E5DD07BFC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230" y="4685237"/>
            <a:ext cx="1496069" cy="827881"/>
          </a:xfrm>
          <a:prstGeom prst="rect">
            <a:avLst/>
          </a:prstGeom>
        </p:spPr>
      </p:pic>
      <p:pic>
        <p:nvPicPr>
          <p:cNvPr id="14" name="Picture 13" descr="A picture containing text, screenshot, logo, font&#10;&#10;Description automatically generated">
            <a:extLst>
              <a:ext uri="{FF2B5EF4-FFF2-40B4-BE49-F238E27FC236}">
                <a16:creationId xmlns:a16="http://schemas.microsoft.com/office/drawing/2014/main" id="{8271DFD2-41F1-5DDB-5862-218E89342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89" y="2788791"/>
            <a:ext cx="3375412" cy="176646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0EFCCB-4795-E6DE-583C-F989C594A625}"/>
              </a:ext>
            </a:extLst>
          </p:cNvPr>
          <p:cNvSpPr txBox="1">
            <a:spLocks/>
          </p:cNvSpPr>
          <p:nvPr/>
        </p:nvSpPr>
        <p:spPr>
          <a:xfrm>
            <a:off x="545064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Heart rate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FE4176-50F6-4FFF-C581-B395A0A81122}"/>
              </a:ext>
            </a:extLst>
          </p:cNvPr>
          <p:cNvSpPr txBox="1">
            <a:spLocks/>
          </p:cNvSpPr>
          <p:nvPr/>
        </p:nvSpPr>
        <p:spPr>
          <a:xfrm>
            <a:off x="1831053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Respiratory force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0CEE4-566E-0249-29EA-EA6DA669E3B6}"/>
              </a:ext>
            </a:extLst>
          </p:cNvPr>
          <p:cNvSpPr txBox="1">
            <a:spLocks/>
          </p:cNvSpPr>
          <p:nvPr/>
        </p:nvSpPr>
        <p:spPr>
          <a:xfrm>
            <a:off x="3329393" y="4372956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Blood oxygen concentration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7790</TotalTime>
  <Words>364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are the performance characteristics, efficiency, and impact of modifications on the data queue within a data processing framework?</vt:lpstr>
      <vt:lpstr>Literature review</vt:lpstr>
      <vt:lpstr>Data source and data queue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11</cp:revision>
  <dcterms:created xsi:type="dcterms:W3CDTF">2023-06-21T13:51:42Z</dcterms:created>
  <dcterms:modified xsi:type="dcterms:W3CDTF">2023-06-29T09:31:24Z</dcterms:modified>
</cp:coreProperties>
</file>