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51E0-95CA-A8A5-189C-69ED8D9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875D-0126-4306-C5E8-9EEC4B9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90C5-D030-D854-16A7-C51C93D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56D-1E18-994F-41A1-C24521C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F8CD-AAC2-F6A5-1757-5ADC401F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565-16E6-BE0F-2B0B-C5FD78C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8586-DB91-494E-66A6-994B03A3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90D2-A427-156A-D0EE-1DDAA28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403-FD17-8577-453B-BBECAE1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7F82-6466-3049-6CAE-BD6CF31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D95D-90BA-97FA-D9E6-B9A2B9C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8BD1-64EE-7B5A-9861-7FA4105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1A1-E6B6-211E-701C-62851FAA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3C8D-29D2-81A6-F15E-B37B98F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02E-C704-38A9-772A-2F41A8F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7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AD8-1915-12D9-9375-773DDC2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8516-5A53-BD38-5C0E-D4DDC22A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347-8F03-1EDC-522B-3EC1AE1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49A-9402-C019-C1DB-F266E500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95AC-F45C-ED5E-9A3E-D611F57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1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E13-9B6D-C269-8379-73872F2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103-55B5-2E4C-EBCB-FD86843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D755-5329-0E2E-B52E-3C58E29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27AF-896C-705F-DD14-3277E4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C97-0F7D-25E4-7463-AC63C72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D21-5B0A-191C-9E01-EF99F77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56D-36A7-9B8E-59A8-FDD96CF3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5124-018E-9CDB-2975-CAB1EEE8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1328-E762-FBB0-438D-B8A8B86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8A1E-7B92-08AF-C3F1-BA0F55A5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93A4-FFE2-ED8F-452C-8CFC91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075-3566-13C6-A93E-6640D68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FCE6-8D68-9CDC-FB13-73DBA4EE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D15C-8B41-E8A1-5FDD-8C70046B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B5F-FA8B-2167-83BE-89B17C0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D48C-0530-C735-A239-B6B0EA5D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5148-41C6-41A4-D326-593146A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F5744-C468-493E-036F-4E03830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2D6-957C-DF89-AD07-A39E61F8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A29A-692A-EFED-B473-BCC818E9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0437-CDB6-934F-46D5-827B2D1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C929-0A4D-00C8-453D-0164C13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46CD-F2CF-46FA-CC1B-E8B5ABC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670E-6973-01D9-7217-7E650A85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3074-A4FA-DC09-7C13-3CE0F5E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CC00-8681-2672-E39D-664FBB0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359-CAA9-1B7D-2B91-F5AC307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E8F-D021-E29B-F263-C34FD1A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7D2A-1E64-E4B4-2CB4-FE750974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0657-DC55-B659-AADC-060B53E7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497-5F1F-55DD-7D8F-8E663B3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31C9-936C-3F49-116F-293E648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E3C-2E8A-B82E-A820-96DBD88B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2385-D688-8790-CE54-B8EC249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7A6A-AD01-1277-AB1E-4B64332C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4665-CDAE-7710-9A02-9A6F5D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D344-7C69-1BF3-294C-C1848699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B3B2-0ED7-12C5-59A7-63B2397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E26A-A59B-6346-C7E4-4706EF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EA9A-D8E4-CCA2-C9BC-C97E6ED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4173-D92F-9858-B99A-56C1EE9F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366D-141A-0E37-5781-B9AC1E47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1D3-BA30-0649-72FD-7BD8C153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8AB-5712-327A-88DD-DA666F3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What are the performance characteristics, efficiency, and impact of modifications on the data queue within a data processing framework?</a:t>
            </a:r>
          </a:p>
        </p:txBody>
      </p:sp>
      <p:pic>
        <p:nvPicPr>
          <p:cNvPr id="4" name="Picture 3" descr="A diagram of data pipeline">
            <a:extLst>
              <a:ext uri="{FF2B5EF4-FFF2-40B4-BE49-F238E27FC236}">
                <a16:creationId xmlns:a16="http://schemas.microsoft.com/office/drawing/2014/main" id="{38B4F3D6-5D27-FF97-166E-BE2009CD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93" y="1907721"/>
            <a:ext cx="7460603" cy="46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DD3-5B45-1A86-C80B-E7F564A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D79B-4E53-D489-54C3-AD749A0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674" y="1806963"/>
            <a:ext cx="8203163" cy="4351338"/>
          </a:xfrm>
        </p:spPr>
        <p:txBody>
          <a:bodyPr>
            <a:normAutofit/>
          </a:bodyPr>
          <a:lstStyle/>
          <a:p>
            <a:r>
              <a:rPr lang="en-GB" sz="1400" dirty="0">
                <a:effectLst/>
              </a:rPr>
              <a:t>Zhang, Q., Cheng, L., &amp; </a:t>
            </a:r>
            <a:r>
              <a:rPr lang="en-GB" sz="1400" dirty="0" err="1">
                <a:effectLst/>
              </a:rPr>
              <a:t>Boutaba</a:t>
            </a:r>
            <a:r>
              <a:rPr lang="en-GB" sz="1400" dirty="0">
                <a:effectLst/>
              </a:rPr>
              <a:t>, R. (2010). Cloud computing: State-of-the-art and research challenges. </a:t>
            </a:r>
            <a:r>
              <a:rPr lang="en-GB" sz="1400" i="1" dirty="0">
                <a:effectLst/>
              </a:rPr>
              <a:t>Journal of Internet Services and Applications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1</a:t>
            </a:r>
            <a:r>
              <a:rPr lang="en-GB" sz="1400" dirty="0">
                <a:effectLst/>
              </a:rPr>
              <a:t>(1), 7–18. https://doi.org/10.1007/s13174-010-0007-6 </a:t>
            </a:r>
            <a:endParaRPr lang="en-GB" sz="2000" dirty="0">
              <a:effectLst/>
            </a:endParaRPr>
          </a:p>
          <a:p>
            <a:r>
              <a:rPr lang="en-GB" sz="1400" dirty="0">
                <a:effectLst/>
              </a:rPr>
              <a:t>A Survey of Big Data Pipeline Orchestration Tools from the Perspective of the </a:t>
            </a:r>
            <a:r>
              <a:rPr lang="en-GB" sz="1400" dirty="0" err="1">
                <a:effectLst/>
              </a:rPr>
              <a:t>DataCloud</a:t>
            </a:r>
            <a:r>
              <a:rPr lang="en-GB" sz="1400" dirty="0">
                <a:effectLst/>
              </a:rPr>
              <a:t> Project. (n.d.). https://www.researchgate.net/publication/357340660_A_Survey_of_Big_Data_Pipeline_Orchestration_Tools_from_the_Perspective_of_the_DataCloud_Project </a:t>
            </a:r>
          </a:p>
          <a:p>
            <a:r>
              <a:rPr lang="en-GB" sz="1400" dirty="0">
                <a:effectLst/>
              </a:rPr>
              <a:t>Kafka: A distributed messaging system for log processing. (n.d.-b). https://course.ece.cmu.edu/~ece845/sp19/docs/kafka.pdf </a:t>
            </a:r>
          </a:p>
          <a:p>
            <a:r>
              <a:rPr lang="en-GB" sz="1400" dirty="0">
                <a:effectLst/>
              </a:rPr>
              <a:t>Danilo </a:t>
            </a:r>
            <a:r>
              <a:rPr lang="en-GB" sz="1400" dirty="0" err="1">
                <a:effectLst/>
              </a:rPr>
              <a:t>Ardagna</a:t>
            </a:r>
            <a:r>
              <a:rPr lang="en-GB" sz="1400" dirty="0">
                <a:effectLst/>
              </a:rPr>
              <a:t>, Giuliano </a:t>
            </a:r>
            <a:r>
              <a:rPr lang="en-GB" sz="1400" dirty="0" err="1">
                <a:effectLst/>
              </a:rPr>
              <a:t>Casale</a:t>
            </a:r>
            <a:r>
              <a:rPr lang="en-GB" sz="1400" dirty="0">
                <a:effectLst/>
              </a:rPr>
              <a:t>, Michele </a:t>
            </a:r>
            <a:r>
              <a:rPr lang="en-GB" sz="1400" dirty="0" err="1">
                <a:effectLst/>
              </a:rPr>
              <a:t>Ciavotta</a:t>
            </a:r>
            <a:r>
              <a:rPr lang="en-GB" sz="1400" dirty="0">
                <a:effectLst/>
              </a:rPr>
              <a:t>, Juan F Pérez, &amp;amp; </a:t>
            </a:r>
            <a:r>
              <a:rPr lang="en-GB" sz="1400" dirty="0" err="1">
                <a:effectLst/>
              </a:rPr>
              <a:t>Weikun</a:t>
            </a:r>
            <a:r>
              <a:rPr lang="en-GB" sz="1400" dirty="0">
                <a:effectLst/>
              </a:rPr>
              <a:t> Wang. (n.d.). Quality-of-service in cloud computing: </a:t>
            </a:r>
            <a:r>
              <a:rPr lang="en-GB" sz="1400" dirty="0" err="1">
                <a:effectLst/>
              </a:rPr>
              <a:t>modeling</a:t>
            </a:r>
            <a:r>
              <a:rPr lang="en-GB" sz="1400" dirty="0">
                <a:effectLst/>
              </a:rPr>
              <a:t> techniques and their applications. https://www.researchgate.net/publication/286266847_Quality-of-service_in_cloud_computing_modeling_techniques_and_their_applications </a:t>
            </a:r>
          </a:p>
          <a:p>
            <a:r>
              <a:rPr lang="en-GB" sz="1400" dirty="0" err="1"/>
              <a:t>Khazaei</a:t>
            </a:r>
            <a:r>
              <a:rPr lang="en-GB" sz="1400" dirty="0"/>
              <a:t>, H., Misic, J., &amp;amp; Misic, V. B. (2012). Performance analysis of cloud computing </a:t>
            </a:r>
            <a:r>
              <a:rPr lang="en-GB" sz="1400" dirty="0" err="1"/>
              <a:t>centers</a:t>
            </a:r>
            <a:r>
              <a:rPr lang="en-GB" sz="1400" dirty="0"/>
              <a:t> using M/g/m/</a:t>
            </a:r>
            <a:r>
              <a:rPr lang="en-GB" sz="1400" dirty="0" err="1"/>
              <a:t>m+r</a:t>
            </a:r>
            <a:r>
              <a:rPr lang="en-GB" sz="1400" dirty="0"/>
              <a:t> queuing systems. IEEE Transactions on Parallel and Distributed Systems, 23(5), 936–943. https://doi.org/10.1109/tpds.2011.199 </a:t>
            </a:r>
          </a:p>
          <a:p>
            <a:r>
              <a:rPr lang="en-GB" sz="1400" dirty="0" err="1"/>
              <a:t>Harchol</a:t>
            </a:r>
            <a:r>
              <a:rPr lang="en-GB" sz="1400" dirty="0"/>
              <a:t>-Balter, M. (2014). Performance </a:t>
            </a:r>
            <a:r>
              <a:rPr lang="en-GB" sz="1400" dirty="0" err="1"/>
              <a:t>modeling</a:t>
            </a:r>
            <a:r>
              <a:rPr lang="en-GB" sz="1400" dirty="0"/>
              <a:t> and design of computer systems: Queueing theory in action. Cambridge University Press.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25B3FC-5DD2-9540-CCB4-36433D3EF9FD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282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5F095E-38E8-141D-B844-83A251BA7147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068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Current cloud computing challenges</a:t>
            </a:r>
          </a:p>
          <a:p>
            <a:r>
              <a:rPr lang="en-GB" sz="1400" dirty="0"/>
              <a:t>State of the art</a:t>
            </a:r>
          </a:p>
          <a:p>
            <a:endParaRPr lang="en-GB" sz="1400" dirty="0"/>
          </a:p>
          <a:p>
            <a:r>
              <a:rPr lang="en-GB" sz="1400" dirty="0"/>
              <a:t>Most adequate tool analysis</a:t>
            </a:r>
          </a:p>
          <a:p>
            <a:endParaRPr lang="en-GB" sz="1400" dirty="0"/>
          </a:p>
          <a:p>
            <a:r>
              <a:rPr lang="en-GB" sz="1400" dirty="0"/>
              <a:t>Cloud computing modelling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General M/g/m queue analysis</a:t>
            </a:r>
          </a:p>
          <a:p>
            <a:endParaRPr lang="en-GB" sz="1400" dirty="0"/>
          </a:p>
          <a:p>
            <a:r>
              <a:rPr lang="en-GB" sz="1400" dirty="0"/>
              <a:t>Modification analysis of data queues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84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88" y="357252"/>
            <a:ext cx="9144000" cy="4569310"/>
          </a:xfrm>
        </p:spPr>
        <p:txBody>
          <a:bodyPr>
            <a:normAutofit/>
          </a:bodyPr>
          <a:lstStyle/>
          <a:p>
            <a:r>
              <a:rPr lang="en-GB" sz="1400" dirty="0"/>
              <a:t>- Given the original system, how high can I make N while keeping E [R] below some threshold? - Assume a fixed multiprogramming level, N. Given that we can make changes to the central subsystem, which changes will improve E [R] the most? - Batch systems are a type of closed system where typically one is running many jobs overnight and as soon as one job completes, another one is started. - Asymptotic bounds can be used to estimate the performance of closed systems as a function of the multiprogramming level 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7336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Operational laws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Little law for closed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Modification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5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916" y="4154812"/>
            <a:ext cx="9144000" cy="238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6463" y="2042319"/>
            <a:ext cx="9144000" cy="1655762"/>
          </a:xfrm>
        </p:spPr>
        <p:txBody>
          <a:bodyPr/>
          <a:lstStyle/>
          <a:p>
            <a:r>
              <a:rPr lang="en-GB" dirty="0"/>
              <a:t>How we go to m/d/1</a:t>
            </a:r>
          </a:p>
        </p:txBody>
      </p:sp>
      <p:pic>
        <p:nvPicPr>
          <p:cNvPr id="6" name="Picture 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70CC693-EDC2-7219-0A29-B7DC948E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19" y="1455575"/>
            <a:ext cx="3360524" cy="21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467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are the performance characteristics, efficiency, and impact of modifications on the data queue within a data processing framework?</vt:lpstr>
      <vt:lpstr>Literature review</vt:lpstr>
      <vt:lpstr>- Given the original system, how high can I make N while keeping E [R] below some threshold? - Assume a fixed multiprogramming level, N. Given that we can make changes to the central subsystem, which changes will improve E [R] the most? - Batch systems are a type of closed system where typically one is running many jobs overnight and as soon as one job completes, another one is started. - Asymptotic bounds can be used to estimate the performance of closed systems as a function of the multiprogramming level 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7</cp:revision>
  <dcterms:created xsi:type="dcterms:W3CDTF">2023-06-21T13:51:42Z</dcterms:created>
  <dcterms:modified xsi:type="dcterms:W3CDTF">2023-06-29T08:47:52Z</dcterms:modified>
</cp:coreProperties>
</file>