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51E0-95CA-A8A5-189C-69ED8D9BD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2875D-0126-4306-C5E8-9EEC4B956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90C5-D030-D854-16A7-C51C93D1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856D-1E18-994F-41A1-C24521C1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DF8CD-AAC2-F6A5-1757-5ADC401F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6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8565-16E6-BE0F-2B0B-C5FD78C3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98586-DB91-494E-66A6-994B03A33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90D2-A427-156A-D0EE-1DDAA285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C403-FD17-8577-453B-BBECAE17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17F82-6466-3049-6CAE-BD6CF31F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69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6D95D-90BA-97FA-D9E6-B9A2B9C7D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28BD1-64EE-7B5A-9861-7FA410504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61A1-E6B6-211E-701C-62851FAA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E3C8D-29D2-81A6-F15E-B37B98F0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602E-C704-38A9-772A-2F41A8F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17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AAD8-1915-12D9-9375-773DDC2B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8516-5A53-BD38-5C0E-D4DDC22A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7347-8F03-1EDC-522B-3EC1AE12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A49A-9402-C019-C1DB-F266E500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95AC-F45C-ED5E-9A3E-D611F578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1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CE13-9B6D-C269-8379-73872F25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52103-55B5-2E4C-EBCB-FD86843F4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4D755-5329-0E2E-B52E-3C58E29F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527AF-896C-705F-DD14-3277E4B4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BFC97-0F7D-25E4-7463-AC63C72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1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5D21-5B0A-191C-9E01-EF99F77E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D56D-36A7-9B8E-59A8-FDD96CF34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25124-018E-9CDB-2975-CAB1EEE81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B1328-E762-FBB0-438D-B8A8B86F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48A1E-7B92-08AF-C3F1-BA0F55A5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F93A4-FFE2-ED8F-452C-8CFC9102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3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6075-3566-13C6-A93E-6640D683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7FCE6-8D68-9CDC-FB13-73DBA4EE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DD15C-8B41-E8A1-5FDD-8C70046B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49B5F-FA8B-2167-83BE-89B17C05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DD48C-0530-C735-A239-B6B0EA5D7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A5148-41C6-41A4-D326-593146AA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F5744-C468-493E-036F-4E03830A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062D6-957C-DF89-AD07-A39E61F8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5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A29A-692A-EFED-B473-BCC818E9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A0437-CDB6-934F-46D5-827B2D17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6C929-0A4D-00C8-453D-0164C13B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346CD-F2CF-46FA-CC1B-E8B5ABC4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4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E670E-6973-01D9-7217-7E650A85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D3074-A4FA-DC09-7C13-3CE0F5E4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4CC00-8681-2672-E39D-664FBB0B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8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D359-CAA9-1B7D-2B91-F5AC307D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5E8F-D021-E29B-F263-C34FD1A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7D2A-1E64-E4B4-2CB4-FE750974F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E0657-DC55-B659-AADC-060B53E7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3D497-5F1F-55DD-7D8F-8E663B3A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931C9-936C-3F49-116F-293E6486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75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0E3C-2E8A-B82E-A820-96DBD88B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D2385-D688-8790-CE54-B8EC24916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07A6A-AD01-1277-AB1E-4B64332CD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B4665-CDAE-7710-9A02-9A6F5DC2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9D344-7C69-1BF3-294C-C1848699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4B3B2-0ED7-12C5-59A7-63B23970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67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CE26A-A59B-6346-C7E4-4706EF3D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3EA9A-D8E4-CCA2-C9BC-C97E6ED1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C4173-D92F-9858-B99A-56C1EE9FA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6366D-141A-0E37-5781-B9AC1E473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5C1D3-BA30-0649-72FD-7BD8C1539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80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F8AB-5712-327A-88DD-DA666F3D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What are the performance characteristics, efficiency, and impact of modifications on the data queue within a data processing framework?</a:t>
            </a:r>
          </a:p>
        </p:txBody>
      </p:sp>
      <p:pic>
        <p:nvPicPr>
          <p:cNvPr id="4" name="Picture 3" descr="A diagram of data pipeline">
            <a:extLst>
              <a:ext uri="{FF2B5EF4-FFF2-40B4-BE49-F238E27FC236}">
                <a16:creationId xmlns:a16="http://schemas.microsoft.com/office/drawing/2014/main" id="{38B4F3D6-5D27-FF97-166E-BE2009CD7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93" y="1907721"/>
            <a:ext cx="7460603" cy="466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3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CF55-4B0A-2F62-D1A4-01AA11EAE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2CB54-1F4D-A056-812B-6B9B285B9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diagram of data pipeline&#10;&#10;Description automatically generated with low confidence">
            <a:extLst>
              <a:ext uri="{FF2B5EF4-FFF2-40B4-BE49-F238E27FC236}">
                <a16:creationId xmlns:a16="http://schemas.microsoft.com/office/drawing/2014/main" id="{476EDAFF-B6BA-E442-66EC-2C56B49DD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595312"/>
            <a:ext cx="90678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4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CF55-4B0A-2F62-D1A4-01AA11EAE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588" y="357252"/>
            <a:ext cx="9144000" cy="4569310"/>
          </a:xfrm>
        </p:spPr>
        <p:txBody>
          <a:bodyPr>
            <a:normAutofit/>
          </a:bodyPr>
          <a:lstStyle/>
          <a:p>
            <a:r>
              <a:rPr lang="en-GB" sz="1400" dirty="0"/>
              <a:t>- Given the original system, how high can I make N while keeping E [R] below some threshold? - Assume a fixed multiprogramming level, N. Given that we can make changes to the central subsystem, which changes will improve E [R] the most? - Batch systems are a type of closed system where typically one is running many jobs overnight and as soon as one job completes, another one is started. - Asymptotic bounds can be used to estimate the performance of closed systems as a function of the multiprogramming level 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2CB54-1F4D-A056-812B-6B9B285B9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37336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Operational laws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Little law for closed systems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Modification Analysis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57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CF55-4B0A-2F62-D1A4-01AA11EAE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916" y="4154812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2CB54-1F4D-A056-812B-6B9B285B9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26463" y="2042319"/>
            <a:ext cx="9144000" cy="1655762"/>
          </a:xfrm>
        </p:spPr>
        <p:txBody>
          <a:bodyPr/>
          <a:lstStyle/>
          <a:p>
            <a:r>
              <a:rPr lang="en-GB" dirty="0"/>
              <a:t>How we go to m/d/1</a:t>
            </a:r>
          </a:p>
        </p:txBody>
      </p:sp>
      <p:pic>
        <p:nvPicPr>
          <p:cNvPr id="6" name="Picture 5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170CC693-EDC2-7219-0A29-B7DC948EE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19" y="1455575"/>
            <a:ext cx="3360524" cy="210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7718</TotalTime>
  <Words>145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are the performance characteristics, efficiency, and impact of modifications on the data queue within a data processing framework?</vt:lpstr>
      <vt:lpstr>PowerPoint Presentation</vt:lpstr>
      <vt:lpstr>- Given the original system, how high can I make N while keeping E [R] below some threshold? - Assume a fixed multiprogramming level, N. Given that we can make changes to the central subsystem, which changes will improve E [R] the most? - Batch systems are a type of closed system where typically one is running many jobs overnight and as soon as one job completes, another one is started. - Asymptotic bounds can be used to estimate the performance of closed systems as a function of the multiprogramming level N.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</dc:creator>
  <cp:lastModifiedBy>João</cp:lastModifiedBy>
  <cp:revision>5</cp:revision>
  <dcterms:created xsi:type="dcterms:W3CDTF">2023-06-21T13:51:42Z</dcterms:created>
  <dcterms:modified xsi:type="dcterms:W3CDTF">2023-06-29T08:19:03Z</dcterms:modified>
</cp:coreProperties>
</file>