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258" r:id="rId3"/>
    <p:sldId id="261" r:id="rId4"/>
    <p:sldId id="262" r:id="rId5"/>
    <p:sldId id="265" r:id="rId6"/>
    <p:sldId id="266" r:id="rId7"/>
    <p:sldId id="264" r:id="rId8"/>
    <p:sldId id="263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184DA70-C731-4C70-880D-CCD4705E623C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5231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7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33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870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50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21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01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9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40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92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02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esign_pattern/decorator_pattern.htm" TargetMode="External"/><Relationship Id="rId2" Type="http://schemas.openxmlformats.org/officeDocument/2006/relationships/hyperlink" Target="https://sourcemaking.com/design_patterns/decorat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ottedsquirrel.com/understanding-javascript-decorator-patterns/" TargetMode="External"/><Relationship Id="rId5" Type="http://schemas.openxmlformats.org/officeDocument/2006/relationships/hyperlink" Target="https://www.sitepoint.com/javascript-decorators-what-they-are/" TargetMode="External"/><Relationship Id="rId4" Type="http://schemas.openxmlformats.org/officeDocument/2006/relationships/hyperlink" Target="https://tc39.es/proposal-decorators/#sec-intr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Design Pattern: Decorator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is a design pattern?</a:t>
            </a:r>
          </a:p>
          <a:p>
            <a:r>
              <a:rPr lang="en-US" dirty="0">
                <a:solidFill>
                  <a:srgbClr val="FFFFFF"/>
                </a:solidFill>
              </a:rPr>
              <a:t>Decorator is a structural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03ECA-6D7A-4C00-B746-B6F0CCAC3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 err="1"/>
              <a:t>Inheritence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2C8D4-B788-49F4-B548-E8C989564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33575"/>
            <a:ext cx="4401509" cy="4246562"/>
          </a:xfrm>
        </p:spPr>
        <p:txBody>
          <a:bodyPr>
            <a:normAutofit/>
          </a:bodyPr>
          <a:lstStyle/>
          <a:p>
            <a:r>
              <a:rPr lang="en-US" dirty="0"/>
              <a:t>A common feature of object oriented programming is having objects of a certain class inherit features from another class</a:t>
            </a:r>
          </a:p>
          <a:p>
            <a:r>
              <a:rPr lang="en-US" dirty="0"/>
              <a:t>Parent classes are static and have all their featured applied. Sometimes you don’t want all the features </a:t>
            </a:r>
          </a:p>
          <a:p>
            <a:r>
              <a:rPr lang="en-US" dirty="0"/>
              <a:t>Not always is the parent class modifiable</a:t>
            </a: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9020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8CE11-117C-468A-B0DD-2D1CBA72D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Theory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C1DEC-101E-4577-8152-ECC6F57F2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33575"/>
            <a:ext cx="4401509" cy="4246562"/>
          </a:xfrm>
        </p:spPr>
        <p:txBody>
          <a:bodyPr>
            <a:normAutofit/>
          </a:bodyPr>
          <a:lstStyle/>
          <a:p>
            <a:r>
              <a:rPr lang="en-US" dirty="0"/>
              <a:t>Attach additional objects or functions dynamically.</a:t>
            </a:r>
          </a:p>
          <a:p>
            <a:r>
              <a:rPr lang="en-US" dirty="0"/>
              <a:t>The idea for these are decorator classes!</a:t>
            </a:r>
          </a:p>
          <a:p>
            <a:r>
              <a:rPr lang="en-US" dirty="0"/>
              <a:t>Examples: </a:t>
            </a:r>
          </a:p>
          <a:p>
            <a:endParaRPr lang="en-CA" dirty="0"/>
          </a:p>
        </p:txBody>
      </p:sp>
      <p:pic>
        <p:nvPicPr>
          <p:cNvPr id="6" name="Picture 2" descr="Related Wallpapers - Simple Pine Tree Clipart PNG Image | Transparent PNG  Free Download on SeekPNG">
            <a:extLst>
              <a:ext uri="{FF2B5EF4-FFF2-40B4-BE49-F238E27FC236}">
                <a16:creationId xmlns:a16="http://schemas.microsoft.com/office/drawing/2014/main" id="{FBEE3B37-CC4B-45D5-86DE-0B00139B3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11373" y="1933575"/>
            <a:ext cx="2576538" cy="363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Review-star - Transparent Background Star Clipart Transparent PNG -  1000x928 - Free Download on NicePNG">
            <a:extLst>
              <a:ext uri="{FF2B5EF4-FFF2-40B4-BE49-F238E27FC236}">
                <a16:creationId xmlns:a16="http://schemas.microsoft.com/office/drawing/2014/main" id="{C631C266-F048-457D-9C6F-426126C54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077" y="983261"/>
            <a:ext cx="1455130" cy="141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12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23F57-59D9-46D3-AE20-89C0D6791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Tea Example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B1BEA-7427-4B8B-90BF-B16DF36A8133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C6DCD-807B-48F1-9304-AF6A6BE3E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drink is important</a:t>
            </a:r>
          </a:p>
          <a:p>
            <a:r>
              <a:rPr lang="en-CA" dirty="0"/>
              <a:t>People who order bubble tea generally can order a drink, and then can add toppings. </a:t>
            </a:r>
          </a:p>
          <a:p>
            <a:r>
              <a:rPr lang="en-CA" dirty="0"/>
              <a:t>Say whip cream is also an option for the sake of the example – </a:t>
            </a:r>
            <a:r>
              <a:rPr lang="en-CA" dirty="0" err="1"/>
              <a:t>chatime</a:t>
            </a:r>
            <a:r>
              <a:rPr lang="en-CA" dirty="0"/>
              <a:t> has some drinks with whip cream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CB883F-FF2E-449E-8AA8-3C5DBCB57045}"/>
              </a:ext>
            </a:extLst>
          </p:cNvPr>
          <p:cNvSpPr/>
          <p:nvPr/>
        </p:nvSpPr>
        <p:spPr>
          <a:xfrm>
            <a:off x="6572250" y="885825"/>
            <a:ext cx="1857375" cy="6667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37D73A-2164-40A8-961A-595F9D7D7214}"/>
              </a:ext>
            </a:extLst>
          </p:cNvPr>
          <p:cNvSpPr/>
          <p:nvPr/>
        </p:nvSpPr>
        <p:spPr>
          <a:xfrm>
            <a:off x="6572250" y="2023531"/>
            <a:ext cx="1857375" cy="8667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Drink</a:t>
            </a:r>
            <a:endParaRPr lang="en-CA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472FB1-985D-49B7-A169-4283E89AF0B6}"/>
              </a:ext>
            </a:extLst>
          </p:cNvPr>
          <p:cNvCxnSpPr>
            <a:cxnSpLocks/>
          </p:cNvCxnSpPr>
          <p:nvPr/>
        </p:nvCxnSpPr>
        <p:spPr>
          <a:xfrm flipV="1">
            <a:off x="7500937" y="1543049"/>
            <a:ext cx="1" cy="480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6A5C495-F0B9-4C2D-A20A-02B1A8E23E8D}"/>
              </a:ext>
            </a:extLst>
          </p:cNvPr>
          <p:cNvSpPr/>
          <p:nvPr/>
        </p:nvSpPr>
        <p:spPr>
          <a:xfrm>
            <a:off x="7840790" y="3852861"/>
            <a:ext cx="1857375" cy="800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Toppings</a:t>
            </a:r>
            <a:endParaRPr lang="en-CA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636462-C5FE-4D81-BABD-5386C480E0F3}"/>
              </a:ext>
            </a:extLst>
          </p:cNvPr>
          <p:cNvSpPr/>
          <p:nvPr/>
        </p:nvSpPr>
        <p:spPr>
          <a:xfrm>
            <a:off x="5438775" y="3852861"/>
            <a:ext cx="1857375" cy="800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Whip cream</a:t>
            </a:r>
            <a:endParaRPr lang="en-CA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BFFA7E-BD51-4527-9354-FBA51EB06E54}"/>
              </a:ext>
            </a:extLst>
          </p:cNvPr>
          <p:cNvCxnSpPr>
            <a:cxnSpLocks/>
            <a:stCxn id="19" idx="0"/>
            <a:endCxn id="9" idx="2"/>
          </p:cNvCxnSpPr>
          <p:nvPr/>
        </p:nvCxnSpPr>
        <p:spPr>
          <a:xfrm flipV="1">
            <a:off x="6367463" y="2890309"/>
            <a:ext cx="1133475" cy="962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2AA36C-B7EE-47DF-8DB9-097105614759}"/>
              </a:ext>
            </a:extLst>
          </p:cNvPr>
          <p:cNvCxnSpPr>
            <a:cxnSpLocks/>
          </p:cNvCxnSpPr>
          <p:nvPr/>
        </p:nvCxnSpPr>
        <p:spPr>
          <a:xfrm flipH="1" flipV="1">
            <a:off x="7543801" y="2890309"/>
            <a:ext cx="1225676" cy="962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Bubble Tea Vector Art, Icons, and Graphics for Free Download">
            <a:extLst>
              <a:ext uri="{FF2B5EF4-FFF2-40B4-BE49-F238E27FC236}">
                <a16:creationId xmlns:a16="http://schemas.microsoft.com/office/drawing/2014/main" id="{1DA3CCB1-B2DE-444F-AACB-A4DEA99BF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273" y="42672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47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23F57-59D9-46D3-AE20-89C0D6791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Tea Example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B1BEA-7427-4B8B-90BF-B16DF36A8133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C6DCD-807B-48F1-9304-AF6A6BE3E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drink is important</a:t>
            </a:r>
          </a:p>
          <a:p>
            <a:r>
              <a:rPr lang="en-CA" dirty="0"/>
              <a:t>People who order bubble tea generally can order a drink, and then can add toppings. </a:t>
            </a:r>
          </a:p>
          <a:p>
            <a:r>
              <a:rPr lang="en-CA" dirty="0"/>
              <a:t>Say whip cream is also an option for the sake of the example – </a:t>
            </a:r>
            <a:r>
              <a:rPr lang="en-CA" dirty="0" err="1"/>
              <a:t>chatime</a:t>
            </a:r>
            <a:r>
              <a:rPr lang="en-CA" dirty="0"/>
              <a:t> has some drinks with whip cream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CB883F-FF2E-449E-8AA8-3C5DBCB57045}"/>
              </a:ext>
            </a:extLst>
          </p:cNvPr>
          <p:cNvSpPr/>
          <p:nvPr/>
        </p:nvSpPr>
        <p:spPr>
          <a:xfrm>
            <a:off x="6572250" y="885825"/>
            <a:ext cx="1857375" cy="6667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37D73A-2164-40A8-961A-595F9D7D7214}"/>
              </a:ext>
            </a:extLst>
          </p:cNvPr>
          <p:cNvSpPr/>
          <p:nvPr/>
        </p:nvSpPr>
        <p:spPr>
          <a:xfrm>
            <a:off x="5010150" y="1990722"/>
            <a:ext cx="1857375" cy="8667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Drink</a:t>
            </a:r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233A4C-19C1-4EA6-B08E-A33023F0D42C}"/>
              </a:ext>
            </a:extLst>
          </p:cNvPr>
          <p:cNvSpPr/>
          <p:nvPr/>
        </p:nvSpPr>
        <p:spPr>
          <a:xfrm>
            <a:off x="8153400" y="1990722"/>
            <a:ext cx="1857375" cy="866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Drink Decorator</a:t>
            </a:r>
            <a:endParaRPr lang="en-CA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472FB1-985D-49B7-A169-4283E89AF0B6}"/>
              </a:ext>
            </a:extLst>
          </p:cNvPr>
          <p:cNvCxnSpPr>
            <a:stCxn id="9" idx="0"/>
            <a:endCxn id="5" idx="1"/>
          </p:cNvCxnSpPr>
          <p:nvPr/>
        </p:nvCxnSpPr>
        <p:spPr>
          <a:xfrm flipV="1">
            <a:off x="5938838" y="1219200"/>
            <a:ext cx="633412" cy="771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DCA24C-7691-4A3D-ADF2-F9AB4A7930E6}"/>
              </a:ext>
            </a:extLst>
          </p:cNvPr>
          <p:cNvCxnSpPr>
            <a:stCxn id="10" idx="0"/>
            <a:endCxn id="5" idx="3"/>
          </p:cNvCxnSpPr>
          <p:nvPr/>
        </p:nvCxnSpPr>
        <p:spPr>
          <a:xfrm flipH="1" flipV="1">
            <a:off x="8429625" y="1219200"/>
            <a:ext cx="652463" cy="771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6A5C495-F0B9-4C2D-A20A-02B1A8E23E8D}"/>
              </a:ext>
            </a:extLst>
          </p:cNvPr>
          <p:cNvSpPr/>
          <p:nvPr/>
        </p:nvSpPr>
        <p:spPr>
          <a:xfrm>
            <a:off x="8153400" y="3886200"/>
            <a:ext cx="1857375" cy="800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Toppings</a:t>
            </a:r>
            <a:endParaRPr lang="en-CA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636462-C5FE-4D81-BABD-5386C480E0F3}"/>
              </a:ext>
            </a:extLst>
          </p:cNvPr>
          <p:cNvSpPr/>
          <p:nvPr/>
        </p:nvSpPr>
        <p:spPr>
          <a:xfrm>
            <a:off x="5438775" y="3852861"/>
            <a:ext cx="1857375" cy="800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Whip cream</a:t>
            </a:r>
            <a:endParaRPr lang="en-CA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BFFA7E-BD51-4527-9354-FBA51EB06E54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367463" y="2857497"/>
            <a:ext cx="2714625" cy="995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2AA36C-B7EE-47DF-8DB9-097105614759}"/>
              </a:ext>
            </a:extLst>
          </p:cNvPr>
          <p:cNvCxnSpPr>
            <a:stCxn id="17" idx="0"/>
          </p:cNvCxnSpPr>
          <p:nvPr/>
        </p:nvCxnSpPr>
        <p:spPr>
          <a:xfrm flipV="1">
            <a:off x="9082088" y="2857497"/>
            <a:ext cx="0" cy="1028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59444E-A890-49CC-A803-02FF05639969}"/>
              </a:ext>
            </a:extLst>
          </p:cNvPr>
          <p:cNvCxnSpPr>
            <a:stCxn id="9" idx="3"/>
          </p:cNvCxnSpPr>
          <p:nvPr/>
        </p:nvCxnSpPr>
        <p:spPr>
          <a:xfrm>
            <a:off x="6867525" y="2424111"/>
            <a:ext cx="1285875" cy="2381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Picture 4" descr="Bubble Tea Vector Art, Icons, and Graphics for Free Download">
            <a:extLst>
              <a:ext uri="{FF2B5EF4-FFF2-40B4-BE49-F238E27FC236}">
                <a16:creationId xmlns:a16="http://schemas.microsoft.com/office/drawing/2014/main" id="{34C6F59E-5D4B-4115-AFFF-F57E7960F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273" y="42672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848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A8743-BF4E-4C0C-84B4-6260D77D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853C9-1FB8-43F3-A0E9-4CA4E7CC8D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 JavaScript demo meant to represent all object oriented languages, so some JavaScript functionality was missed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1475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CFAC-20B3-47E1-936C-411BD31A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remarks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F2BBC-EB44-4AA4-8ED1-507F98726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simpler code is always better</a:t>
            </a:r>
          </a:p>
          <a:p>
            <a:r>
              <a:rPr lang="en-US" dirty="0"/>
              <a:t>Don’t feel the need to add decorator to everything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2088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7577F-296B-48E9-937C-BD48A1E9C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Resources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8959F-64E0-4542-9575-AD83C4B07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Primarily 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https://sourcemaking.com/design_patterns/decorator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https://www.tutorialspoint.com/design_pattern/decorator_pattern.htm</a:t>
            </a:r>
            <a:endParaRPr lang="en-US" dirty="0"/>
          </a:p>
          <a:p>
            <a:pPr marL="0" indent="0">
              <a:buNone/>
            </a:pPr>
            <a:r>
              <a:rPr lang="en-CA" dirty="0"/>
              <a:t>More:</a:t>
            </a:r>
          </a:p>
          <a:p>
            <a:pPr marL="0" indent="0">
              <a:buNone/>
            </a:pPr>
            <a:r>
              <a:rPr lang="en-CA" dirty="0">
                <a:hlinkClick r:id="rId4"/>
              </a:rPr>
              <a:t>https://tc39.es/proposal-decorators/#sec-intro</a:t>
            </a:r>
            <a:endParaRPr lang="en-CA" dirty="0"/>
          </a:p>
          <a:p>
            <a:pPr marL="0" indent="0">
              <a:buNone/>
            </a:pPr>
            <a:r>
              <a:rPr lang="en-CA" dirty="0">
                <a:hlinkClick r:id="rId5"/>
              </a:rPr>
              <a:t>https://www.sitepoint.com/javascript-decorators-what-they-are/</a:t>
            </a:r>
            <a:endParaRPr lang="en-US" dirty="0"/>
          </a:p>
          <a:p>
            <a:pPr marL="0" indent="0">
              <a:buNone/>
            </a:pPr>
            <a:r>
              <a:rPr lang="en-CA" dirty="0">
                <a:hlinkClick r:id="rId6"/>
              </a:rPr>
              <a:t>https://www.dottedsquirrel.com/understanding-javascript-decorator-patterns/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747739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4967</TotalTime>
  <Words>281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View</vt:lpstr>
      <vt:lpstr>Design Pattern: Decorator</vt:lpstr>
      <vt:lpstr>Review</vt:lpstr>
      <vt:lpstr>Inheritence</vt:lpstr>
      <vt:lpstr>Theory</vt:lpstr>
      <vt:lpstr>Bubble Tea Example</vt:lpstr>
      <vt:lpstr>Bubble Tea Example</vt:lpstr>
      <vt:lpstr>Demo</vt:lpstr>
      <vt:lpstr>Final remarks</vt:lpstr>
      <vt:lpstr>More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Jamie Hou</dc:creator>
  <cp:lastModifiedBy>Jamie Hou</cp:lastModifiedBy>
  <cp:revision>25</cp:revision>
  <dcterms:created xsi:type="dcterms:W3CDTF">2021-09-20T13:26:22Z</dcterms:created>
  <dcterms:modified xsi:type="dcterms:W3CDTF">2021-10-01T14:02:34Z</dcterms:modified>
</cp:coreProperties>
</file>