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7" r:id="rId9"/>
    <p:sldId id="261" r:id="rId10"/>
    <p:sldId id="268" r:id="rId11"/>
    <p:sldId id="262" r:id="rId12"/>
    <p:sldId id="269" r:id="rId13"/>
    <p:sldId id="263" r:id="rId14"/>
    <p:sldId id="270" r:id="rId15"/>
    <p:sldId id="264" r:id="rId16"/>
    <p:sldId id="271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87C"/>
    <a:srgbClr val="0B1733"/>
    <a:srgbClr val="0C1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6" autoAdjust="0"/>
    <p:restoredTop sz="94691" autoAdjust="0"/>
  </p:normalViewPr>
  <p:slideViewPr>
    <p:cSldViewPr snapToGrid="0">
      <p:cViewPr>
        <p:scale>
          <a:sx n="70" d="100"/>
          <a:sy n="70" d="100"/>
        </p:scale>
        <p:origin x="2688" y="12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4C475-556F-47B6-B592-D4485F5ECE96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1067A-70A1-4C9E-8AD7-CDD3AEC81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71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64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78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2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6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63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0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69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30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011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0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8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24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elipeAguiarCode/prompts-recipe-to-create-a-ebook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duotone>
              <a:prstClr val="black"/>
              <a:schemeClr val="accent4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-57150" ty="1143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D796A17-8C22-1070-96BB-E2D51143F66A}"/>
              </a:ext>
            </a:extLst>
          </p:cNvPr>
          <p:cNvSpPr txBox="1"/>
          <p:nvPr/>
        </p:nvSpPr>
        <p:spPr>
          <a:xfrm>
            <a:off x="102357" y="144593"/>
            <a:ext cx="6669918" cy="236988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pt-BR" sz="4000" b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8BIT WONDER" panose="00000400000000000000" pitchFamily="2" charset="0"/>
              </a:rPr>
              <a:t>LÍderes</a:t>
            </a:r>
            <a:r>
              <a:rPr lang="pt-BR" sz="40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8BIT WONDER" panose="00000400000000000000" pitchFamily="2" charset="0"/>
              </a:rPr>
              <a:t> Inspirando </a:t>
            </a:r>
          </a:p>
          <a:p>
            <a:r>
              <a:rPr lang="pt-BR" sz="40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8BIT WONDER" panose="00000400000000000000" pitchFamily="2" charset="0"/>
              </a:rPr>
              <a:t>Líderes</a:t>
            </a:r>
            <a:r>
              <a:rPr lang="pt-BR" sz="44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lgerian" panose="04020705040A02060702" pitchFamily="82" charset="0"/>
              </a:rPr>
              <a:t>:</a:t>
            </a:r>
          </a:p>
          <a:p>
            <a:r>
              <a:rPr lang="pt-BR" sz="2400" dirty="0">
                <a:solidFill>
                  <a:schemeClr val="bg1"/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Impact" panose="020B0806030902050204" pitchFamily="34" charset="0"/>
              </a:rPr>
              <a:t>Insights rápidos e indispensáveis</a:t>
            </a:r>
          </a:p>
        </p:txBody>
      </p:sp>
      <p:pic>
        <p:nvPicPr>
          <p:cNvPr id="12" name="Gráfico 11" descr="Boa Ideia com preenchimento sólido">
            <a:extLst>
              <a:ext uri="{FF2B5EF4-FFF2-40B4-BE49-F238E27FC236}">
                <a16:creationId xmlns:a16="http://schemas.microsoft.com/office/drawing/2014/main" id="{94C22B89-61BB-FC66-0A12-E5AE416CC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39815" y="144593"/>
            <a:ext cx="789637" cy="78963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E6A3142-8A5F-3590-6EDE-49D735405BA4}"/>
              </a:ext>
            </a:extLst>
          </p:cNvPr>
          <p:cNvSpPr txBox="1"/>
          <p:nvPr/>
        </p:nvSpPr>
        <p:spPr>
          <a:xfrm>
            <a:off x="2408515" y="8999623"/>
            <a:ext cx="24625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pt-B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8BIT WONDER" panose="00000400000000000000" pitchFamily="2" charset="0"/>
              </a:rPr>
              <a:t>JAN SOUSA</a:t>
            </a:r>
          </a:p>
        </p:txBody>
      </p:sp>
    </p:spTree>
    <p:extLst>
      <p:ext uri="{BB962C8B-B14F-4D97-AF65-F5344CB8AC3E}">
        <p14:creationId xmlns:p14="http://schemas.microsoft.com/office/powerpoint/2010/main" val="248902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407BB88-4689-D00C-FBB0-C3E1C5D337E8}"/>
              </a:ext>
            </a:extLst>
          </p:cNvPr>
          <p:cNvSpPr txBox="1"/>
          <p:nvPr/>
        </p:nvSpPr>
        <p:spPr>
          <a:xfrm>
            <a:off x="493643" y="2043501"/>
            <a:ext cx="58707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feedback deve ser constante e construtivo para promover melhorias contínuas.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Em uma startup de tecnologia, o CTO realiza sessões de feedback mensais com seus líderes de equipe para discutir o desempenho, identificar áreas de melhoria e celebrar conquistas.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B4D11-DF64-CA6D-2C2C-CDDF96F4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4969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7000">
              <a:srgbClr val="1A387C"/>
            </a:gs>
            <a:gs pos="100000">
              <a:schemeClr val="bg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284CAF-9F0E-8E2A-E981-35E80474E83E}"/>
              </a:ext>
            </a:extLst>
          </p:cNvPr>
          <p:cNvSpPr txBox="1"/>
          <p:nvPr/>
        </p:nvSpPr>
        <p:spPr>
          <a:xfrm>
            <a:off x="2661001" y="2213789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6CFAAF-0A2B-C8E3-D03A-B531D3BE8BC3}"/>
              </a:ext>
            </a:extLst>
          </p:cNvPr>
          <p:cNvSpPr txBox="1"/>
          <p:nvPr/>
        </p:nvSpPr>
        <p:spPr>
          <a:xfrm>
            <a:off x="211389" y="4172090"/>
            <a:ext cx="666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8BIT WONDER" panose="00000400000000000000" pitchFamily="2" charset="0"/>
                <a:cs typeface="Aharoni" panose="02010803020104030203" pitchFamily="2" charset="-79"/>
              </a:rPr>
              <a:t>Reconhecimento e recompensas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91A6CBA1-A2E9-43B1-BDF6-B5ADCA14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545910" cy="527403"/>
          </a:xfrm>
        </p:spPr>
        <p:txBody>
          <a:bodyPr/>
          <a:lstStyle/>
          <a:p>
            <a:r>
              <a:rPr lang="pt-BR" sz="2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0084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2456AF-954A-E85D-62CC-1120C37322D0}"/>
              </a:ext>
            </a:extLst>
          </p:cNvPr>
          <p:cNvSpPr txBox="1"/>
          <p:nvPr/>
        </p:nvSpPr>
        <p:spPr>
          <a:xfrm>
            <a:off x="493643" y="2043501"/>
            <a:ext cx="58707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Reconhecer e recompensar os esforços dos líderes motiva e incentiva a continuidade de um trabalho excelente.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Em uma empresa de manufatura, o COO implementa um programa de reconhecimento mensal para destacar líderes que superam expectativas, promovendo uma cultura de excelência e motivação contínua.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6B8A83-6247-16EB-CCA0-6D08138D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641444" cy="527403"/>
          </a:xfrm>
        </p:spPr>
        <p:txBody>
          <a:bodyPr/>
          <a:lstStyle/>
          <a:p>
            <a:r>
              <a:rPr lang="pt-BR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3298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7000">
              <a:srgbClr val="1A387C"/>
            </a:gs>
            <a:gs pos="100000">
              <a:schemeClr val="bg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284CAF-9F0E-8E2A-E981-35E80474E83E}"/>
              </a:ext>
            </a:extLst>
          </p:cNvPr>
          <p:cNvSpPr txBox="1"/>
          <p:nvPr/>
        </p:nvSpPr>
        <p:spPr>
          <a:xfrm>
            <a:off x="2661001" y="2213789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6CFAAF-0A2B-C8E3-D03A-B531D3BE8BC3}"/>
              </a:ext>
            </a:extLst>
          </p:cNvPr>
          <p:cNvSpPr txBox="1"/>
          <p:nvPr/>
        </p:nvSpPr>
        <p:spPr>
          <a:xfrm>
            <a:off x="324293" y="4075837"/>
            <a:ext cx="6209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8BIT WONDER" panose="00000400000000000000" pitchFamily="2" charset="0"/>
                <a:cs typeface="Aharoni" panose="02010803020104030203" pitchFamily="2" charset="-79"/>
              </a:rPr>
              <a:t>Cultura de Colaboracao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08B8D8C9-F258-2830-CCE0-EE42B698D7B4}"/>
              </a:ext>
            </a:extLst>
          </p:cNvPr>
          <p:cNvCxnSpPr>
            <a:cxnSpLocks/>
          </p:cNvCxnSpPr>
          <p:nvPr/>
        </p:nvCxnSpPr>
        <p:spPr>
          <a:xfrm>
            <a:off x="4788829" y="5205046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74207518-1E37-CB76-CD92-81A7C874811E}"/>
              </a:ext>
            </a:extLst>
          </p:cNvPr>
          <p:cNvCxnSpPr>
            <a:cxnSpLocks/>
          </p:cNvCxnSpPr>
          <p:nvPr/>
        </p:nvCxnSpPr>
        <p:spPr>
          <a:xfrm rot="-3120000">
            <a:off x="5156436" y="4674428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75CB3330-8021-E331-1441-FD8EA789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515044" cy="527403"/>
          </a:xfrm>
        </p:spPr>
        <p:txBody>
          <a:bodyPr/>
          <a:lstStyle/>
          <a:p>
            <a:r>
              <a:rPr lang="pt-BR" sz="2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5419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4F627D-0238-36A0-4B75-2197643C2A80}"/>
              </a:ext>
            </a:extLst>
          </p:cNvPr>
          <p:cNvSpPr txBox="1"/>
          <p:nvPr/>
        </p:nvSpPr>
        <p:spPr>
          <a:xfrm>
            <a:off x="493643" y="2043501"/>
            <a:ext cx="58707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Promover a colaboração entre os líderes fortalece a coesão e a eficácia do time.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Em uma empresa de desenvolvimento de software, os líderes de diferentes departamentos se reúnem semanalmente para compartilhar insights e colaborar em projetos interdepartamentais, resultando em soluções mais inovadoras e eficazes.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7B0C6F-40E2-BE7E-E41D-62BC8825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2" y="9181397"/>
            <a:ext cx="504967" cy="527403"/>
          </a:xfrm>
        </p:spPr>
        <p:txBody>
          <a:bodyPr/>
          <a:lstStyle/>
          <a:p>
            <a:r>
              <a:rPr lang="pt-BR" sz="2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3319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  <a:lumOff val="5000"/>
              </a:schemeClr>
            </a:gs>
            <a:gs pos="31000">
              <a:schemeClr val="bg1">
                <a:lumMod val="95000"/>
                <a:lumOff val="5000"/>
              </a:schemeClr>
            </a:gs>
            <a:gs pos="8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96CFAAF-0A2B-C8E3-D03A-B531D3BE8BC3}"/>
              </a:ext>
            </a:extLst>
          </p:cNvPr>
          <p:cNvSpPr txBox="1"/>
          <p:nvPr/>
        </p:nvSpPr>
        <p:spPr>
          <a:xfrm>
            <a:off x="373172" y="742296"/>
            <a:ext cx="6111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8BIT WONDER" panose="00000400000000000000" pitchFamily="2" charset="0"/>
                <a:cs typeface="Aharoni" panose="02010803020104030203" pitchFamily="2" charset="-79"/>
              </a:rPr>
              <a:t>O Caminho para uma Lideranca Eficaz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A53ED5B2-51DD-A49A-F6D3-7E52DAD7511A}"/>
              </a:ext>
            </a:extLst>
          </p:cNvPr>
          <p:cNvCxnSpPr>
            <a:cxnSpLocks/>
          </p:cNvCxnSpPr>
          <p:nvPr/>
        </p:nvCxnSpPr>
        <p:spPr>
          <a:xfrm>
            <a:off x="5266349" y="1384886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9DB7E6-C635-0DD1-8E49-8F5BAC321408}"/>
              </a:ext>
            </a:extLst>
          </p:cNvPr>
          <p:cNvSpPr txBox="1"/>
          <p:nvPr/>
        </p:nvSpPr>
        <p:spPr>
          <a:xfrm rot="10800000" flipV="1">
            <a:off x="373172" y="3202970"/>
            <a:ext cx="61116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Liderar líderes é um desafio que requer habilidades excepcionais de comunicação, delegação, desenvolvimento contínuo, feedback, alinhamento de objetivos e promoção da colaboração. Ao aplicar esses conceitos de forma prática e consistente, os líderes podem criar um ambiente de trabalho mais eficiente, motivador e inovador.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F28352-B6D0-F2A7-0D59-2CF27F081B19}"/>
              </a:ext>
            </a:extLst>
          </p:cNvPr>
          <p:cNvSpPr txBox="1"/>
          <p:nvPr/>
        </p:nvSpPr>
        <p:spPr>
          <a:xfrm rot="10800000" flipV="1">
            <a:off x="373172" y="7038746"/>
            <a:ext cx="6111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Este ebook foi escrito para fornecer insights práticos e acionáveis para líderes que desejam melhorar suas habilidades de gestão de um corpo de liderança. Se propõe uma visão única e prática para ajudar líderes a alcançarem seus objetivos.</a:t>
            </a:r>
          </a:p>
          <a:p>
            <a:endParaRPr lang="pt-B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5DD550C5-0711-9DAC-E0ED-945D113C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2" y="9181397"/>
            <a:ext cx="466163" cy="527403"/>
          </a:xfrm>
        </p:spPr>
        <p:txBody>
          <a:bodyPr/>
          <a:lstStyle/>
          <a:p>
            <a:r>
              <a:rPr lang="pt-BR" sz="2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7787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F50E6F3-195B-833D-D079-8556F31D22B4}"/>
              </a:ext>
            </a:extLst>
          </p:cNvPr>
          <p:cNvSpPr txBox="1"/>
          <p:nvPr/>
        </p:nvSpPr>
        <p:spPr>
          <a:xfrm>
            <a:off x="408704" y="2279618"/>
            <a:ext cx="6156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  <a:p>
            <a:pPr algn="ctr"/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BDCB96E4-F60B-E914-EC99-A6D002EB2875}"/>
              </a:ext>
            </a:extLst>
          </p:cNvPr>
          <p:cNvSpPr txBox="1"/>
          <p:nvPr/>
        </p:nvSpPr>
        <p:spPr>
          <a:xfrm>
            <a:off x="408704" y="577981"/>
            <a:ext cx="6040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DFA7DE3-E312-7722-5853-ABAF652B0DEA}"/>
              </a:ext>
            </a:extLst>
          </p:cNvPr>
          <p:cNvSpPr/>
          <p:nvPr/>
        </p:nvSpPr>
        <p:spPr>
          <a:xfrm>
            <a:off x="279307" y="6655531"/>
            <a:ext cx="629938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hlinkClick r:id="rId2"/>
              </a:rPr>
              <a:t>https://github.com/felipeAguiarCode/prompts-recipe-to-create-a-ebook</a:t>
            </a:r>
            <a:endParaRPr lang="pt-BR" sz="1600" b="1" dirty="0"/>
          </a:p>
        </p:txBody>
      </p:sp>
      <p:pic>
        <p:nvPicPr>
          <p:cNvPr id="6" name="Picture 2" descr="GitHub Logos and Usage · GitHub">
            <a:extLst>
              <a:ext uri="{FF2B5EF4-FFF2-40B4-BE49-F238E27FC236}">
                <a16:creationId xmlns:a16="http://schemas.microsoft.com/office/drawing/2014/main" id="{EC6624A7-CD61-82C0-1B92-93D9FEA9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09" y="5429487"/>
            <a:ext cx="1013981" cy="10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4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  <a:lumOff val="5000"/>
              </a:schemeClr>
            </a:gs>
            <a:gs pos="31000">
              <a:schemeClr val="bg1">
                <a:lumMod val="95000"/>
                <a:lumOff val="5000"/>
              </a:schemeClr>
            </a:gs>
            <a:gs pos="83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C89FAF0-A0F2-780F-CB5F-5E8B18C50E58}"/>
              </a:ext>
            </a:extLst>
          </p:cNvPr>
          <p:cNvSpPr txBox="1"/>
          <p:nvPr/>
        </p:nvSpPr>
        <p:spPr>
          <a:xfrm>
            <a:off x="388088" y="2736170"/>
            <a:ext cx="6081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Liderar líderes é uma tarefa complexa que exige habilidades avançadas de gestão e comunicação. Ao liderar outros líderes, não estamos apenas gerenciando pessoas, mas influenciando indivíduos que, por sua vez, influenciam outras equipes. Este ebook tem como objetivo fornecer conceitos claros e práticos sobre como gerenciar um corpo de liderança de forma eficaz.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71844A-4C1B-6751-EE15-C3701AE6CD5B}"/>
              </a:ext>
            </a:extLst>
          </p:cNvPr>
          <p:cNvSpPr txBox="1"/>
          <p:nvPr/>
        </p:nvSpPr>
        <p:spPr>
          <a:xfrm>
            <a:off x="388088" y="908697"/>
            <a:ext cx="5499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>
                <a:ln>
                  <a:solidFill>
                    <a:srgbClr val="0B1733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8BIT WONDER" panose="00000400000000000000" pitchFamily="2" charset="0"/>
              </a:rPr>
              <a:t>Liderando Líderes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E10EF6-B923-64D9-4392-55E99874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664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3000">
              <a:srgbClr val="1A387C"/>
            </a:gs>
            <a:gs pos="100000">
              <a:schemeClr val="bg2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6DE9D4-84DD-039C-49EA-39D5DD3F7375}"/>
              </a:ext>
            </a:extLst>
          </p:cNvPr>
          <p:cNvSpPr txBox="1"/>
          <p:nvPr/>
        </p:nvSpPr>
        <p:spPr>
          <a:xfrm>
            <a:off x="2661001" y="2213789"/>
            <a:ext cx="153599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238EEC-9B9B-AD13-FD99-8129A7DA69E6}"/>
              </a:ext>
            </a:extLst>
          </p:cNvPr>
          <p:cNvSpPr txBox="1"/>
          <p:nvPr/>
        </p:nvSpPr>
        <p:spPr>
          <a:xfrm>
            <a:off x="324293" y="4075837"/>
            <a:ext cx="6209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8BIT WONDER" panose="00000400000000000000" pitchFamily="2" charset="0"/>
                <a:cs typeface="Aharoni" panose="02010803020104030203" pitchFamily="2" charset="-79"/>
              </a:rPr>
              <a:t>Comunicacao Clara e Transparente</a:t>
            </a:r>
          </a:p>
        </p:txBody>
      </p: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46CFD5A8-C66E-8422-C3B6-5BD94582DF9B}"/>
              </a:ext>
            </a:extLst>
          </p:cNvPr>
          <p:cNvCxnSpPr>
            <a:cxnSpLocks/>
          </p:cNvCxnSpPr>
          <p:nvPr/>
        </p:nvCxnSpPr>
        <p:spPr>
          <a:xfrm>
            <a:off x="4742180" y="4645660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59666508-080C-80DD-0138-FA65938549D7}"/>
              </a:ext>
            </a:extLst>
          </p:cNvPr>
          <p:cNvCxnSpPr>
            <a:cxnSpLocks/>
          </p:cNvCxnSpPr>
          <p:nvPr/>
        </p:nvCxnSpPr>
        <p:spPr>
          <a:xfrm rot="-3120000">
            <a:off x="5151120" y="4134257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AC52268-B4D3-09F2-097D-7388239F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792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E2EFC3A-1A21-CE28-E9BC-D816B53FEE30}"/>
              </a:ext>
            </a:extLst>
          </p:cNvPr>
          <p:cNvSpPr txBox="1"/>
          <p:nvPr/>
        </p:nvSpPr>
        <p:spPr>
          <a:xfrm>
            <a:off x="493643" y="2043501"/>
            <a:ext cx="587071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Uma comunicação clara é crucial. Os líderes precisam entender as expectativas e os objetivos de maneira inequívoca.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	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Em uma grande empresa de tecnologia, o CEO realiza reuniões semanais com os diretores para discutir metas e desafios. Isso garante que todos os líderes estejam alinhados e possam transmitir as informações de maneira consistente para suas equipes.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1CA7E7AC-37E2-58A2-2CFA-CC77DC44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870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3000">
              <a:srgbClr val="1A387C"/>
            </a:gs>
            <a:gs pos="100000">
              <a:schemeClr val="bg2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4E888D0-8061-16EE-52F2-C4DD6832B627}"/>
              </a:ext>
            </a:extLst>
          </p:cNvPr>
          <p:cNvSpPr txBox="1"/>
          <p:nvPr/>
        </p:nvSpPr>
        <p:spPr>
          <a:xfrm>
            <a:off x="2661001" y="2213789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1C46B3-5377-B50D-4B30-89B9D100FFAC}"/>
              </a:ext>
            </a:extLst>
          </p:cNvPr>
          <p:cNvSpPr txBox="1"/>
          <p:nvPr/>
        </p:nvSpPr>
        <p:spPr>
          <a:xfrm>
            <a:off x="324293" y="4075837"/>
            <a:ext cx="6209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latin typeface="8BIT WONDER" panose="00000400000000000000" pitchFamily="2" charset="0"/>
                <a:cs typeface="Aharoni" panose="02010803020104030203" pitchFamily="2" charset="-79"/>
              </a:rPr>
              <a:t>Delegacao</a:t>
            </a:r>
            <a:r>
              <a:rPr lang="pt-BR" sz="3600" dirty="0">
                <a:latin typeface="8BIT WONDER" panose="00000400000000000000" pitchFamily="2" charset="0"/>
                <a:cs typeface="Aharoni" panose="02010803020104030203" pitchFamily="2" charset="-79"/>
              </a:rPr>
              <a:t> Eficiente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57EB3791-4082-9566-0420-3CC8E0A38426}"/>
              </a:ext>
            </a:extLst>
          </p:cNvPr>
          <p:cNvCxnSpPr>
            <a:cxnSpLocks/>
          </p:cNvCxnSpPr>
          <p:nvPr/>
        </p:nvCxnSpPr>
        <p:spPr>
          <a:xfrm>
            <a:off x="4260509" y="4637165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0A81BAC9-12B4-AC46-99BE-54FFA2235789}"/>
              </a:ext>
            </a:extLst>
          </p:cNvPr>
          <p:cNvCxnSpPr>
            <a:cxnSpLocks/>
          </p:cNvCxnSpPr>
          <p:nvPr/>
        </p:nvCxnSpPr>
        <p:spPr>
          <a:xfrm rot="-3120000">
            <a:off x="4699236" y="4106547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66A8E17B-D82B-2DC4-DD1E-06F01866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046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31EC37B-36E1-18BA-5A60-BC245FB0ABF2}"/>
              </a:ext>
            </a:extLst>
          </p:cNvPr>
          <p:cNvSpPr txBox="1"/>
          <p:nvPr/>
        </p:nvSpPr>
        <p:spPr>
          <a:xfrm>
            <a:off x="493643" y="2043501"/>
            <a:ext cx="58707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Delegar é essencial para que os líderes possam focar em tarefas estratégicas. Confiar nos líderes sob sua gestão é fundamental.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Em uma agência de publicidade, o diretor de criação delega a responsabilidade de grandes campanhas a gerentes de criação, permitindo que ele se concentre em estratégias de crescimento e inovação.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ED6D1D-F8DB-6604-B688-C1721EE2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1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7000">
              <a:srgbClr val="1A387C"/>
            </a:gs>
            <a:gs pos="100000">
              <a:schemeClr val="bg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284CAF-9F0E-8E2A-E981-35E80474E83E}"/>
              </a:ext>
            </a:extLst>
          </p:cNvPr>
          <p:cNvSpPr txBox="1"/>
          <p:nvPr/>
        </p:nvSpPr>
        <p:spPr>
          <a:xfrm>
            <a:off x="2661001" y="2213789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6CFAAF-0A2B-C8E3-D03A-B531D3BE8BC3}"/>
              </a:ext>
            </a:extLst>
          </p:cNvPr>
          <p:cNvSpPr txBox="1"/>
          <p:nvPr/>
        </p:nvSpPr>
        <p:spPr>
          <a:xfrm>
            <a:off x="71120" y="4075837"/>
            <a:ext cx="6462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8BIT WONDER" panose="00000400000000000000" pitchFamily="2" charset="0"/>
                <a:cs typeface="Aharoni" panose="02010803020104030203" pitchFamily="2" charset="-79"/>
              </a:rPr>
              <a:t>Desenvolvimento Contínuo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3EA59CA1-6862-BC5E-6FCD-4EA13E12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5361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F583E5-E15C-948D-416F-8A9576A37B10}"/>
              </a:ext>
            </a:extLst>
          </p:cNvPr>
          <p:cNvSpPr txBox="1"/>
          <p:nvPr/>
        </p:nvSpPr>
        <p:spPr>
          <a:xfrm>
            <a:off x="493643" y="2043501"/>
            <a:ext cx="58707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Incentivar o desenvolvimento profissional dos líderes sob sua gestão fortalece o time como um todo.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Uma multinacional de consultoria oferece workshops trimestrais sobre novas tendências de mercado e habilidades de liderança, garantindo que seus líderes estejam sempre atualizados e preparados para novos desafios.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1F1CC1-D68F-AB8C-3B78-8B36FD5C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7801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7000">
              <a:srgbClr val="1A387C"/>
            </a:gs>
            <a:gs pos="100000">
              <a:schemeClr val="bg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284CAF-9F0E-8E2A-E981-35E80474E83E}"/>
              </a:ext>
            </a:extLst>
          </p:cNvPr>
          <p:cNvSpPr txBox="1"/>
          <p:nvPr/>
        </p:nvSpPr>
        <p:spPr>
          <a:xfrm>
            <a:off x="2661001" y="2213789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6CFAAF-0A2B-C8E3-D03A-B531D3BE8BC3}"/>
              </a:ext>
            </a:extLst>
          </p:cNvPr>
          <p:cNvSpPr txBox="1"/>
          <p:nvPr/>
        </p:nvSpPr>
        <p:spPr>
          <a:xfrm>
            <a:off x="324293" y="4075837"/>
            <a:ext cx="6209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8BIT WONDER" panose="00000400000000000000" pitchFamily="2" charset="0"/>
                <a:cs typeface="Aharoni" panose="02010803020104030203" pitchFamily="2" charset="-79"/>
              </a:rPr>
              <a:t>Feedback Constante e Construtivo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B82654E3-5192-E8E4-FE18-5A7FAD7D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818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594</Words>
  <Application>Microsoft Office PowerPoint</Application>
  <PresentationFormat>Papel A4 (210 x 297 mm)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8BIT WONDER</vt:lpstr>
      <vt:lpstr>Aharoni</vt:lpstr>
      <vt:lpstr>Algerian</vt:lpstr>
      <vt:lpstr>Aptos</vt:lpstr>
      <vt:lpstr>Aptos Display</vt:lpstr>
      <vt:lpstr>Arial</vt:lpstr>
      <vt:lpstr>Impact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 Sousa</dc:creator>
  <cp:lastModifiedBy>JANADIEL PEREIRA DE SOUSA</cp:lastModifiedBy>
  <cp:revision>19</cp:revision>
  <dcterms:created xsi:type="dcterms:W3CDTF">2024-06-30T17:12:48Z</dcterms:created>
  <dcterms:modified xsi:type="dcterms:W3CDTF">2024-07-22T16:05:11Z</dcterms:modified>
</cp:coreProperties>
</file>