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k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10-473B-888E-0A7DDDAADEB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10-473B-888E-0A7DDDAADEB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810-473B-888E-0A7DDDAADEB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810-473B-888E-0A7DDDAAD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6958431"/>
        <c:axId val="956960351"/>
      </c:barChart>
      <c:catAx>
        <c:axId val="956958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60351"/>
        <c:crosses val="autoZero"/>
        <c:auto val="1"/>
        <c:lblAlgn val="ctr"/>
        <c:lblOffset val="100"/>
        <c:noMultiLvlLbl val="0"/>
      </c:catAx>
      <c:valAx>
        <c:axId val="956960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6958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6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2652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00880" y="303986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JANANI 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312216217 / asunm1621312216217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B.COM (BANK MANAGEMENT)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 SHANKARLAL SUNDARBAI SHASUN JAIN COLLEGE FOR WOMEN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" y="192893"/>
            <a:ext cx="44958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39CBF8-E299-DC51-CA1E-B66E2BE78F02}"/>
              </a:ext>
            </a:extLst>
          </p:cNvPr>
          <p:cNvSpPr txBox="1"/>
          <p:nvPr/>
        </p:nvSpPr>
        <p:spPr>
          <a:xfrm>
            <a:off x="673510" y="846492"/>
            <a:ext cx="716771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algn="l"/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algn="l"/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Date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Labels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</a:t>
            </a:r>
          </a:p>
          <a:p>
            <a:pPr algn="l"/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high</a:t>
            </a:r>
          </a:p>
          <a:p>
            <a:pPr algn="l"/>
            <a:endParaRPr lang="en-IN" sz="2000" dirty="0">
              <a:solidFill>
                <a:srgbClr val="1C2B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50802" y="981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2832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44B001D-8A35-D2CD-8E02-BDD31F414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540801"/>
              </p:ext>
            </p:extLst>
          </p:nvPr>
        </p:nvGraphicFramePr>
        <p:xfrm>
          <a:off x="609600" y="1294288"/>
          <a:ext cx="7391400" cy="502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D92E9-6F82-6C87-284C-FF2FE7404539}"/>
              </a:ext>
            </a:extLst>
          </p:cNvPr>
          <p:cNvSpPr txBox="1"/>
          <p:nvPr/>
        </p:nvSpPr>
        <p:spPr>
          <a:xfrm>
            <a:off x="685800" y="1447800"/>
            <a:ext cx="6934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Performance Analysis (EPA) project has successfully developed a comprehensive solution to improve employee performance, engagement, and retention. By leveraging data analytics, AI, and machine learning, the EPA system provides actionable insights and recommendations for HR, managers, and employees.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AE9ADBB-B548-B932-596B-BDC5BA0DD5F4}"/>
              </a:ext>
            </a:extLst>
          </p:cNvPr>
          <p:cNvSpPr/>
          <p:nvPr/>
        </p:nvSpPr>
        <p:spPr>
          <a:xfrm>
            <a:off x="8915400" y="449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560FFD6F-BADB-C97F-34EA-4A951F79B815}"/>
              </a:ext>
            </a:extLst>
          </p:cNvPr>
          <p:cNvSpPr/>
          <p:nvPr/>
        </p:nvSpPr>
        <p:spPr>
          <a:xfrm>
            <a:off x="8727003" y="4819650"/>
            <a:ext cx="188397" cy="1675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432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090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BAC1B-5395-588C-150E-F45DD0004BF0}"/>
              </a:ext>
            </a:extLst>
          </p:cNvPr>
          <p:cNvSpPr txBox="1"/>
          <p:nvPr/>
        </p:nvSpPr>
        <p:spPr>
          <a:xfrm>
            <a:off x="834072" y="1600199"/>
            <a:ext cx="58620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key challenges and objectives for the project, includes:</a:t>
            </a:r>
          </a:p>
          <a:p>
            <a:pPr algn="l"/>
            <a:endParaRPr lang="en-US" sz="24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Subjective and inconsistent evaluations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data-driven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employee engagement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Inadequate talent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accurate, unbiased, and actionable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 of enabling data-driven decisions and improving business outcomes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400"/>
            <a:ext cx="68675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7453" y="1485684"/>
            <a:ext cx="73897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  <a:b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design and implement a comprehensive employee performance analysis system to evaluate and improve employee productivity, identify areas of improvement, and support data-driven decision-making.</a:t>
            </a:r>
          </a:p>
          <a:p>
            <a:pPr algn="l"/>
            <a:endParaRPr lang="en-US" sz="20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endParaRPr lang="en-US" sz="20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integrate employee performance data from various 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analytics framework to measure performance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data visualizations and reports for insights and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employee improvement and training needs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user-friendly interface for HR and management to access analytics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899" y="474789"/>
            <a:ext cx="62865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7D53F-570A-70C5-0499-C1A4F7E41FFA}"/>
              </a:ext>
            </a:extLst>
          </p:cNvPr>
          <p:cNvSpPr txBox="1"/>
          <p:nvPr/>
        </p:nvSpPr>
        <p:spPr>
          <a:xfrm>
            <a:off x="727703" y="1244687"/>
            <a:ext cx="597217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HR Department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Talent Acquisition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Development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Team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Management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Leads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 Leaders</a:t>
            </a:r>
          </a:p>
          <a:p>
            <a:pPr algn="l"/>
            <a:endParaRPr lang="en-US" sz="2000" b="0" i="0" dirty="0">
              <a:solidFill>
                <a:srgbClr val="1C2B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Other Stakeholders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Development Providers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 Coaches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Succession Planning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Workforce Analytics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0" y="1804987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964" y="781050"/>
            <a:ext cx="112528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8B27F-6B65-71E9-7ED3-5E9563732532}"/>
              </a:ext>
            </a:extLst>
          </p:cNvPr>
          <p:cNvSpPr txBox="1"/>
          <p:nvPr/>
        </p:nvSpPr>
        <p:spPr>
          <a:xfrm>
            <a:off x="595159" y="1517195"/>
            <a:ext cx="610091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sz="2000" b="1" dirty="0">
                <a:solidFill>
                  <a:srgbClr val="1C2B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comprehensive Employee Performance Analysis (EPA) system that leverages data analytics, AI, and machine learning to provide actionable insights and recommendations for improving employee performance.</a:t>
            </a:r>
          </a:p>
          <a:p>
            <a:endParaRPr lang="en-US" sz="2000" dirty="0">
              <a:solidFill>
                <a:srgbClr val="1C2B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Propositions:</a:t>
            </a:r>
          </a:p>
          <a:p>
            <a:endParaRPr lang="en-IN" sz="2000" dirty="0">
              <a:solidFill>
                <a:srgbClr val="1C2B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Data-Driven Decision Making</a:t>
            </a: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Improved Employee Engagement</a:t>
            </a: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Increased Productivity</a:t>
            </a: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Better Talent Management</a:t>
            </a: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Enhanced Leadership Effectiveness</a:t>
            </a: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Streamlined Performance Management</a:t>
            </a:r>
          </a:p>
          <a:p>
            <a:pPr algn="l"/>
            <a:r>
              <a:rPr lang="en-US" sz="2000" i="0" dirty="0">
                <a:solidFill>
                  <a:srgbClr val="1C2B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Competitive Advantage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CC8CB-32CC-87FB-DD70-C35BCC93F3FB}"/>
              </a:ext>
            </a:extLst>
          </p:cNvPr>
          <p:cNvSpPr txBox="1"/>
          <p:nvPr/>
        </p:nvSpPr>
        <p:spPr>
          <a:xfrm>
            <a:off x="457200" y="1066800"/>
            <a:ext cx="8694174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solidFill>
                  <a:srgbClr val="1C2B33"/>
                </a:solidFill>
                <a:effectLst/>
                <a:latin typeface="var(--body-font-family)"/>
              </a:rPr>
              <a:t>Dataset Name:</a:t>
            </a: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 Employee Performance Dataset (EPD)</a:t>
            </a:r>
            <a:endParaRPr lang="en-IN" sz="2000" b="0" i="0" dirty="0">
              <a:solidFill>
                <a:srgbClr val="1C2B33"/>
              </a:solidFill>
              <a:effectLst/>
              <a:latin typeface="Helvetica" panose="020B0604020202020204" pitchFamily="34" charset="0"/>
            </a:endParaRPr>
          </a:p>
          <a:p>
            <a:pPr algn="l"/>
            <a:r>
              <a:rPr lang="en-IN" sz="2000" b="1" i="0" dirty="0">
                <a:solidFill>
                  <a:srgbClr val="1C2B33"/>
                </a:solidFill>
                <a:effectLst/>
                <a:latin typeface="var(--body-font-family)"/>
              </a:rPr>
              <a:t>Description:</a:t>
            </a: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 A comprehensive dataset containing employee performance data, HR metrics, and organizational information to support employee performance analysis and improvement.</a:t>
            </a:r>
          </a:p>
          <a:p>
            <a:pPr algn="l"/>
            <a:r>
              <a:rPr lang="en-IN" sz="2000" b="1" i="0" dirty="0">
                <a:solidFill>
                  <a:srgbClr val="1C2B33"/>
                </a:solidFill>
                <a:effectLst/>
                <a:latin typeface="var(--body-font-family)"/>
              </a:rPr>
              <a:t>Data Sources:</a:t>
            </a:r>
            <a:endParaRPr lang="en-IN" sz="2000" b="0" i="0" dirty="0">
              <a:solidFill>
                <a:srgbClr val="1C2B33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HR Information System (HRIS)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Performance Management System (PMS)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Employee Feedback and Survey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Training and Development Records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1C2B33"/>
                </a:solidFill>
                <a:effectLst/>
                <a:latin typeface="var(--body-font-family)"/>
              </a:rPr>
              <a:t>Organizational Charts and Job Descriptions</a:t>
            </a:r>
          </a:p>
          <a:p>
            <a:pPr algn="l"/>
            <a:r>
              <a:rPr lang="en-IN" sz="2000" b="1" i="0" dirty="0">
                <a:solidFill>
                  <a:srgbClr val="1C2B33"/>
                </a:solidFill>
                <a:effectLst/>
                <a:latin typeface="var(--body-font-family)"/>
              </a:rPr>
              <a:t>Data Fields:</a:t>
            </a:r>
            <a:endParaRPr lang="en-IN" sz="2000" b="0" i="0" dirty="0">
              <a:solidFill>
                <a:srgbClr val="1C2B33"/>
              </a:solidFill>
              <a:effectLst/>
              <a:latin typeface="Helvetica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sz="2000" i="0" dirty="0">
                <a:solidFill>
                  <a:srgbClr val="1C2B33"/>
                </a:solidFill>
                <a:effectLst/>
                <a:latin typeface="var(--body-font-family)"/>
              </a:rPr>
              <a:t>Employee Information</a:t>
            </a: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1C2B33"/>
                </a:solidFill>
                <a:effectLst/>
                <a:latin typeface="var(--body-font-family)"/>
              </a:rPr>
              <a:t>Performance Metrics</a:t>
            </a:r>
            <a:endParaRPr lang="en-US" sz="200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1C2B33"/>
                </a:solidFill>
                <a:effectLst/>
                <a:latin typeface="var(--body-font-family)"/>
              </a:rPr>
              <a:t>Performance Ratings</a:t>
            </a:r>
            <a:endParaRPr lang="en-US" sz="200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1C2B33"/>
                </a:solidFill>
                <a:effectLst/>
                <a:latin typeface="var(--body-font-family)"/>
              </a:rPr>
              <a:t>Training and Development</a:t>
            </a:r>
            <a:endParaRPr lang="en-US" sz="200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1C2B33"/>
                </a:solidFill>
                <a:effectLst/>
                <a:latin typeface="var(--body-font-family)"/>
              </a:rPr>
              <a:t>Feedback and Survey Data</a:t>
            </a:r>
            <a:endParaRPr lang="en-US" sz="200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1C2B33"/>
                </a:solidFill>
                <a:effectLst/>
                <a:latin typeface="var(--body-font-family)"/>
              </a:rPr>
              <a:t>HR Metrics</a:t>
            </a:r>
            <a:endParaRPr lang="en-US" sz="200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+mj-lt"/>
              <a:buAutoNum type="arabicPeriod"/>
            </a:pPr>
            <a:r>
              <a:rPr lang="en-US" sz="2000" i="0" dirty="0">
                <a:solidFill>
                  <a:srgbClr val="1C2B33"/>
                </a:solidFill>
                <a:effectLst/>
                <a:latin typeface="var(--body-font-family)"/>
              </a:rPr>
              <a:t>Organizational Data</a:t>
            </a:r>
            <a:endParaRPr lang="en-US" sz="200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+mj-lt"/>
              <a:buAutoNum type="arabicPeriod"/>
            </a:pPr>
            <a:endParaRPr lang="en-IN" sz="2000" b="0" i="0" dirty="0">
              <a:solidFill>
                <a:srgbClr val="1C2B33"/>
              </a:solidFill>
              <a:effectLst/>
              <a:latin typeface="var(--body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3775" y="166841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54933" y="1597547"/>
            <a:ext cx="5791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2B33"/>
                </a:solidFill>
                <a:effectLst/>
                <a:latin typeface="var(--body-font-family)"/>
              </a:rPr>
              <a:t>Improved employee engagement and retention</a:t>
            </a:r>
            <a:endParaRPr lang="en-US" sz="2800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2B33"/>
                </a:solidFill>
                <a:effectLst/>
                <a:latin typeface="var(--body-font-family)"/>
              </a:rPr>
              <a:t>Enhanced leadership effectiveness</a:t>
            </a:r>
            <a:endParaRPr lang="en-US" sz="2800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2B33"/>
                </a:solidFill>
                <a:effectLst/>
                <a:latin typeface="var(--body-font-family)"/>
              </a:rPr>
              <a:t>Better talent management and succession planning</a:t>
            </a:r>
            <a:endParaRPr lang="en-US" sz="2800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2B33"/>
                </a:solidFill>
                <a:effectLst/>
                <a:latin typeface="var(--body-font-family)"/>
              </a:rPr>
              <a:t>Increased productivity and efficiency</a:t>
            </a:r>
            <a:endParaRPr lang="en-US" sz="2800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2B33"/>
                </a:solidFill>
                <a:effectLst/>
                <a:latin typeface="var(--body-font-family)"/>
              </a:rPr>
              <a:t>Data-driven decision-making for competitive advantage</a:t>
            </a:r>
            <a:endParaRPr lang="en-US" sz="2800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551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Helvetica</vt:lpstr>
      <vt:lpstr>Optimistic</vt:lpstr>
      <vt:lpstr>Roboto</vt:lpstr>
      <vt:lpstr>Times New Roman</vt:lpstr>
      <vt:lpstr>Trebuchet MS</vt:lpstr>
      <vt:lpstr>var(--body-font-family)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Ravikumar R</cp:lastModifiedBy>
  <cp:revision>14</cp:revision>
  <dcterms:created xsi:type="dcterms:W3CDTF">2024-03-29T15:07:22Z</dcterms:created>
  <dcterms:modified xsi:type="dcterms:W3CDTF">2024-08-31T13:03:01Z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