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219200" y="2657111"/>
            <a:ext cx="8610600" cy="3444240"/>
          </a:xfrm>
          <a:prstGeom prst="rect"/>
          <a:noFill/>
        </p:spPr>
        <p:txBody>
          <a:bodyPr rtlCol="0" wrap="square">
            <a:spAutoFit/>
          </a:bodyPr>
          <a:p>
            <a:r>
              <a:rPr dirty="0" sz="2400" lang="en-US"/>
              <a:t>STUDENT NAME: </a:t>
            </a:r>
            <a:r>
              <a:rPr dirty="0" sz="2400" lang="en-US" smtClean="0"/>
              <a:t> </a:t>
            </a:r>
            <a:r>
              <a:rPr dirty="0" sz="2400" lang="en-US" smtClean="0"/>
              <a:t>J</a:t>
            </a:r>
            <a:r>
              <a:rPr dirty="0" sz="2400" lang="en-US" smtClean="0"/>
              <a:t>.</a:t>
            </a:r>
            <a:r>
              <a:rPr dirty="0" sz="2400" lang="en-US" smtClean="0"/>
              <a:t>J</a:t>
            </a:r>
            <a:r>
              <a:rPr dirty="0" sz="2400" lang="en-US" smtClean="0"/>
              <a:t>A</a:t>
            </a:r>
            <a:r>
              <a:rPr dirty="0" sz="2400" lang="en-US" smtClean="0"/>
              <a:t>N</a:t>
            </a:r>
            <a:r>
              <a:rPr dirty="0" sz="2400" lang="en-US" smtClean="0"/>
              <a:t>A</a:t>
            </a:r>
            <a:r>
              <a:rPr dirty="0" sz="2400" lang="en-US" smtClean="0"/>
              <a:t>NI</a:t>
            </a:r>
            <a:r>
              <a:rPr dirty="0" sz="2400" lang="en-US" smtClean="0"/>
              <a:t> </a:t>
            </a:r>
            <a:endParaRPr dirty="0" sz="2400" lang="en-US"/>
          </a:p>
          <a:p>
            <a:r>
              <a:rPr dirty="0" sz="2400" lang="en-US"/>
              <a:t>REGISTER NO: </a:t>
            </a:r>
            <a:r>
              <a:rPr dirty="0" sz="2400" lang="en-US" smtClean="0"/>
              <a:t>312217</a:t>
            </a:r>
            <a:r>
              <a:rPr dirty="0" sz="2400" lang="en-US" smtClean="0"/>
              <a:t>7</a:t>
            </a:r>
            <a:r>
              <a:rPr dirty="0" sz="2400" lang="en-US" smtClean="0"/>
              <a:t>9</a:t>
            </a:r>
            <a:r>
              <a:rPr dirty="0" sz="2400" lang="en-US" smtClean="0"/>
              <a:t>0</a:t>
            </a:r>
            <a:endParaRPr dirty="0" sz="2400" lang="en-US"/>
          </a:p>
          <a:p>
            <a:r>
              <a:rPr dirty="0" sz="2400" lang="en-US"/>
              <a:t>NAAN MUDHALVAN ID</a:t>
            </a:r>
            <a:r>
              <a:rPr sz="2400" lang="en-US"/>
              <a:t>: </a:t>
            </a:r>
            <a:r>
              <a:rPr sz="2400" lang="en-US" smtClean="0"/>
              <a:t>asunm1011010unm1011010312217</a:t>
            </a:r>
            <a:r>
              <a:rPr sz="2400" lang="en-US" smtClean="0"/>
              <a:t>7</a:t>
            </a:r>
            <a:r>
              <a:rPr sz="2400" lang="en-US" smtClean="0"/>
              <a:t>9</a:t>
            </a:r>
            <a:r>
              <a:rPr sz="2400" lang="en-US" smtClean="0"/>
              <a:t>0</a:t>
            </a:r>
            <a:endParaRPr dirty="0" sz="2400" lang="en-US"/>
          </a:p>
          <a:p>
            <a:r>
              <a:rPr dirty="0" sz="2400" lang="en-US"/>
              <a:t>DEPARTMENT: COMMERCE</a:t>
            </a:r>
          </a:p>
          <a:p>
            <a:r>
              <a:rPr dirty="0" sz="2400" lang="en-US"/>
              <a:t>COLLEGE: GOVERNMENT ARTS AND SCIENCE COLLEGE, TIRUVOTTIYUR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438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TextBox 8"/>
          <p:cNvSpPr txBox="1"/>
          <p:nvPr/>
        </p:nvSpPr>
        <p:spPr>
          <a:xfrm>
            <a:off x="2743200" y="2354703"/>
            <a:ext cx="8534018" cy="10566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539240"/>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2" name="object 8"/>
          <p:cNvSpPr txBox="1"/>
          <p:nvPr/>
        </p:nvSpPr>
        <p:spPr>
          <a:xfrm>
            <a:off x="739775" y="291147"/>
            <a:ext cx="3303904" cy="1638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6606541"/>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7" name="object 8"/>
          <p:cNvSpPr txBox="1"/>
          <p:nvPr/>
        </p:nvSpPr>
        <p:spPr>
          <a:xfrm>
            <a:off x="739775" y="291147"/>
            <a:ext cx="3303904" cy="1638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35204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6389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499920"/>
            <a:ext cx="9296400" cy="47015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90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91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2"/>
          <p:cNvSpPr>
            <a:spLocks noChangeArrowheads="1"/>
          </p:cNvSpPr>
          <p:nvPr/>
        </p:nvSpPr>
        <p:spPr bwMode="auto">
          <a:xfrm>
            <a:off x="533400" y="1597452"/>
            <a:ext cx="7248525" cy="3952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2150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929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2824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34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257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048000" y="2361723"/>
            <a:ext cx="5105400" cy="3025140"/>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812800"/>
          </a:xfrm>
        </p:spPr>
        <p:txBody>
          <a:bodyPr/>
          <a:p>
            <a:r>
              <a:rPr dirty="0" lang="en-IN"/>
              <a:t>Dataset Description</a:t>
            </a:r>
          </a:p>
        </p:txBody>
      </p:sp>
      <p:sp>
        <p:nvSpPr>
          <p:cNvPr id="1048669" name="TextBox 2"/>
          <p:cNvSpPr txBox="1"/>
          <p:nvPr/>
        </p:nvSpPr>
        <p:spPr>
          <a:xfrm>
            <a:off x="457200" y="1447800"/>
            <a:ext cx="8382000" cy="55397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812800"/>
          </a:xfrm>
        </p:spPr>
        <p:txBody>
          <a:bodyPr/>
          <a:p>
            <a:r>
              <a:rPr dirty="0" lang="en-IN"/>
              <a:t>Dataset Description</a:t>
            </a:r>
          </a:p>
        </p:txBody>
      </p:sp>
      <p:sp>
        <p:nvSpPr>
          <p:cNvPr id="1048671" name="TextBox 3"/>
          <p:cNvSpPr txBox="1"/>
          <p:nvPr/>
        </p:nvSpPr>
        <p:spPr>
          <a:xfrm>
            <a:off x="755332" y="1600200"/>
            <a:ext cx="7017068" cy="51206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2024-03-29T04:07:22Z</dcterms:created>
  <dcterms:modified xsi:type="dcterms:W3CDTF">2024-09-11T08:38:58Z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b2d43438fee146d985d2815cb954ee07</vt:lpwstr>
  </property>
</Properties>
</file>