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AEB20-E75C-449E-B906-CAAF613E9FAB}">
  <a:tblStyle styleId="{A53AEB20-E75C-449E-B906-CAAF613E9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janani4098@gmail.com" userId="8cc0594dfe1065bd" providerId="LiveId" clId="{B9A5E990-0A89-4578-A9D5-35481F88C06C}"/>
    <pc:docChg chg="custSel modSld">
      <pc:chgData name="jananijanani4098@gmail.com" userId="8cc0594dfe1065bd" providerId="LiveId" clId="{B9A5E990-0A89-4578-A9D5-35481F88C06C}" dt="2022-10-30T06:04:20.338" v="537" actId="1076"/>
      <pc:docMkLst>
        <pc:docMk/>
      </pc:docMkLst>
      <pc:sldChg chg="modSp mod">
        <pc:chgData name="jananijanani4098@gmail.com" userId="8cc0594dfe1065bd" providerId="LiveId" clId="{B9A5E990-0A89-4578-A9D5-35481F88C06C}" dt="2022-10-30T06:04:20.338" v="537" actId="1076"/>
        <pc:sldMkLst>
          <pc:docMk/>
          <pc:sldMk cId="0" sldId="256"/>
        </pc:sldMkLst>
        <pc:spChg chg="mod">
          <ac:chgData name="jananijanani4098@gmail.com" userId="8cc0594dfe1065bd" providerId="LiveId" clId="{B9A5E990-0A89-4578-A9D5-35481F88C06C}" dt="2022-10-30T06:04:20.338" v="537" actId="1076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jananijanani4098@gmail.com" userId="8cc0594dfe1065bd" providerId="LiveId" clId="{B9A5E990-0A89-4578-A9D5-35481F88C06C}" dt="2022-10-30T06:04:09.899" v="534" actId="1076"/>
          <ac:spMkLst>
            <pc:docMk/>
            <pc:sldMk cId="0" sldId="256"/>
            <ac:spMk id="188" creationId="{00000000-0000-0000-0000-000000000000}"/>
          </ac:spMkLst>
        </pc:spChg>
        <pc:graphicFrameChg chg="modGraphic">
          <ac:chgData name="jananijanani4098@gmail.com" userId="8cc0594dfe1065bd" providerId="LiveId" clId="{B9A5E990-0A89-4578-A9D5-35481F88C06C}" dt="2022-10-30T06:03:43.320" v="519" actId="20577"/>
          <ac:graphicFrameMkLst>
            <pc:docMk/>
            <pc:sldMk cId="0" sldId="256"/>
            <ac:graphicFrameMk id="18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3249655" y="243425"/>
            <a:ext cx="1785300" cy="4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JANANI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0850" y="10812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Insert goal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4126509316"/>
              </p:ext>
            </p:extLst>
          </p:nvPr>
        </p:nvGraphicFramePr>
        <p:xfrm>
          <a:off x="226350" y="848300"/>
          <a:ext cx="8582100" cy="5001100"/>
        </p:xfrm>
        <a:graphic>
          <a:graphicData uri="http://schemas.openxmlformats.org/drawingml/2006/table">
            <a:tbl>
              <a:tblPr>
                <a:noFill/>
                <a:tableStyleId>{A53AEB20-E75C-449E-B906-CAAF613E9FAB}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and select favourite foods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Add to cart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The cart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Payment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through the list of foods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the food that match your expectations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the food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the food items to cart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the quantity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your seat number in theater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the cart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Remove the food items that you don’t need.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 if your details are rightly entered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the correct quatity of snacks you want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the items in your cart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"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Confirm your orderd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A.Choose the payment mode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Enter the credit card number and pin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C.Click pay now button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selection of food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Adding more items in cart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Display thefood items in cart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Fasten the  ordering  process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Smooth functioning of payments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159</Words>
  <Application>Microsoft Office PowerPoint</Application>
  <PresentationFormat>On-screen Show (16:9)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Google Sans</vt:lpstr>
      <vt:lpstr>Google Sans Medium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</dc:creator>
  <cp:lastModifiedBy>jananijanani4098@gmail.com</cp:lastModifiedBy>
  <cp:revision>1</cp:revision>
  <dcterms:modified xsi:type="dcterms:W3CDTF">2022-10-30T06:04:59Z</dcterms:modified>
</cp:coreProperties>
</file>