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3"/>
  </p:notesMasterIdLst>
  <p:sldIdLst>
    <p:sldId id="278" r:id="rId2"/>
    <p:sldId id="295" r:id="rId3"/>
    <p:sldId id="279" r:id="rId4"/>
    <p:sldId id="294" r:id="rId5"/>
    <p:sldId id="296" r:id="rId6"/>
    <p:sldId id="280" r:id="rId7"/>
    <p:sldId id="282" r:id="rId8"/>
    <p:sldId id="281" r:id="rId9"/>
    <p:sldId id="298" r:id="rId10"/>
    <p:sldId id="299" r:id="rId11"/>
    <p:sldId id="293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6" d="100"/>
          <a:sy n="86" d="100"/>
        </p:scale>
        <p:origin x="562" y="6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9927" y="758952"/>
            <a:ext cx="5385816" cy="1225296"/>
          </a:xfrm>
        </p:spPr>
        <p:txBody>
          <a:bodyPr/>
          <a:lstStyle/>
          <a:p>
            <a:r>
              <a:rPr lang="en-US" dirty="0" err="1"/>
              <a:t>Vetri</a:t>
            </a:r>
            <a:r>
              <a:rPr lang="en-US" dirty="0"/>
              <a:t> cinemas food prototype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Old Date:20.10.22</a:t>
            </a:r>
          </a:p>
          <a:p>
            <a:r>
              <a:rPr lang="en-US" dirty="0" err="1"/>
              <a:t>Upadated</a:t>
            </a:r>
            <a:r>
              <a:rPr lang="en-US" dirty="0"/>
              <a:t> date:30.10.22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647846-E62A-416C-71D8-E2BE8C261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8255AB-0780-8F08-2273-C88FBE85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C5AA99-5E83-93C0-8C4C-BED89E1E3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347472"/>
            <a:ext cx="8165592" cy="768096"/>
          </a:xfrm>
        </p:spPr>
        <p:txBody>
          <a:bodyPr/>
          <a:lstStyle/>
          <a:p>
            <a:r>
              <a:rPr lang="en-US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planned next steps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45168F-B977-BAC9-EFC5-A2F83BBF3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1562470"/>
            <a:ext cx="8086758" cy="4999430"/>
          </a:xfrm>
        </p:spPr>
        <p:txBody>
          <a:bodyPr/>
          <a:lstStyle/>
          <a:p>
            <a:r>
              <a:rPr lang="en-US" sz="2800" dirty="0"/>
              <a:t>More interactive features are to be added to make the user experience more enjoyable</a:t>
            </a:r>
          </a:p>
          <a:p>
            <a:r>
              <a:rPr lang="en-US" sz="2800" dirty="0"/>
              <a:t>Assistive technology are to be included to enhance the overall experience of people with disabilities.</a:t>
            </a:r>
          </a:p>
          <a:p>
            <a:r>
              <a:rPr lang="en-US" sz="2800" dirty="0"/>
              <a:t>The assistive technologies include: Screen readers, a voice over to guide the users in the process and a feature of making orders through voice without having to click or swipe. This will help people with hand related disabilities.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E097DA-495E-3CDC-68A1-62A40040830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98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7" y="1975103"/>
            <a:ext cx="5930196" cy="32183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0479-4A1C-2F73-AE27-046E09B4D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2720" y="594360"/>
            <a:ext cx="6766560" cy="768096"/>
          </a:xfrm>
        </p:spPr>
        <p:txBody>
          <a:bodyPr/>
          <a:lstStyle/>
          <a:p>
            <a:r>
              <a:rPr lang="en-US" dirty="0"/>
              <a:t>Problem statement: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9369D-0EB3-9821-935B-B4705B569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950" y="1884784"/>
            <a:ext cx="6766560" cy="348031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4800" dirty="0"/>
              <a:t>To design an application for ordering food items in a cinema theater 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2AFF5-9CEC-EA20-B2DD-34158419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BEA78-B0CF-70DB-A8EB-BD45A3E7C2F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486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164" y="472647"/>
            <a:ext cx="5693664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priority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FC7250-1418-6FCC-74B6-87FA55815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166" y="1154097"/>
            <a:ext cx="7694596" cy="4793941"/>
          </a:xfrm>
        </p:spPr>
      </p:pic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F79C-62EB-3BEE-02CF-C6935BE3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189" y="574579"/>
            <a:ext cx="6766560" cy="768096"/>
          </a:xfrm>
        </p:spPr>
        <p:txBody>
          <a:bodyPr/>
          <a:lstStyle/>
          <a:p>
            <a:r>
              <a:rPr lang="en-US" sz="3600" dirty="0"/>
              <a:t>PREVIOUS REVIEW: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12A71-8CA3-ECD5-9126-5E100014D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244" y="1487424"/>
            <a:ext cx="7523273" cy="4913376"/>
          </a:xfrm>
        </p:spPr>
        <p:txBody>
          <a:bodyPr/>
          <a:lstStyle/>
          <a:p>
            <a:r>
              <a:rPr lang="en-US" sz="2400" dirty="0"/>
              <a:t>Based on the previous reviews collected from the different users it is found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Users are satisfied with the design but further improvement will be beneficiary.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Users wanted a confirmation page for payments.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Users wanted an option of removing items from the cart.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Users were quite satisfied with the add to cart feature.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Users wanted further improvements in the overall functioning of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More pages must be added to the project . This will improve overall user experience.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44E6B-360C-EFB4-19BE-F42D7EB7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6270B-870A-0B1D-82B4-A002DE2BD0E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9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046C-F48F-F062-4E0E-6A70CEF1E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791" y="252037"/>
            <a:ext cx="6400800" cy="768096"/>
          </a:xfrm>
        </p:spPr>
        <p:txBody>
          <a:bodyPr/>
          <a:lstStyle/>
          <a:p>
            <a:r>
              <a:rPr lang="en-US" dirty="0"/>
              <a:t>Methodology of research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C6788-4888-A62A-F0B3-FB7EB72BB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751" y="2072758"/>
            <a:ext cx="7014840" cy="439018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Datas</a:t>
            </a:r>
            <a:r>
              <a:rPr lang="en-US" sz="2800" dirty="0"/>
              <a:t> were collected from research through a usability study.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5 users were asked to do a series of tasks and based on their reactions and reviews , Themes were drawn.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Themes were drawn using a affinity diagram.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From the theme , Insights were drawn and necessary changes were made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056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808" y="347472"/>
            <a:ext cx="6766560" cy="768096"/>
          </a:xfrm>
        </p:spPr>
        <p:txBody>
          <a:bodyPr/>
          <a:lstStyle/>
          <a:p>
            <a:r>
              <a:rPr lang="en-US" dirty="0"/>
              <a:t>before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1648" y="1115568"/>
            <a:ext cx="6766560" cy="2700528"/>
          </a:xfrm>
        </p:spPr>
        <p:txBody>
          <a:bodyPr/>
          <a:lstStyle/>
          <a:p>
            <a:r>
              <a:rPr lang="en-US" sz="2400" dirty="0"/>
              <a:t>These are before images of my prototype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1D91CD-2E52-08C8-29E2-C837EA517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272" y="1753044"/>
            <a:ext cx="8656727" cy="521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57200"/>
            <a:ext cx="7013448" cy="1627632"/>
          </a:xfrm>
        </p:spPr>
        <p:txBody>
          <a:bodyPr/>
          <a:lstStyle/>
          <a:p>
            <a:r>
              <a:rPr lang="en-US" dirty="0"/>
              <a:t>after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016EE4-D06F-BB48-F27D-14F290F0F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2599" y="1103636"/>
            <a:ext cx="5855711" cy="588963"/>
          </a:xfrm>
        </p:spPr>
        <p:txBody>
          <a:bodyPr/>
          <a:lstStyle/>
          <a:p>
            <a:r>
              <a:rPr lang="en-US" dirty="0"/>
              <a:t>These are after images of my prototype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4ECE55-54DA-6FE6-D8DF-FDB99AFD1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7" y="1784413"/>
            <a:ext cx="11945693" cy="521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552" y="1548176"/>
            <a:ext cx="7624438" cy="3014945"/>
          </a:xfrm>
        </p:spPr>
        <p:txBody>
          <a:bodyPr/>
          <a:lstStyle/>
          <a:p>
            <a:r>
              <a:rPr lang="en-US" sz="3600" b="1" dirty="0">
                <a:solidFill>
                  <a:schemeClr val="accent6"/>
                </a:solidFill>
                <a:latin typeface="Arial Rounded MT Bold" panose="020F0704030504030204" pitchFamily="34" charset="0"/>
                <a:cs typeface="Arial Black" panose="020B0604020202020204" pitchFamily="34" charset="0"/>
              </a:rPr>
              <a:t>I have added more screens</a:t>
            </a:r>
            <a:br>
              <a:rPr lang="en-US" sz="3600" b="1" dirty="0">
                <a:solidFill>
                  <a:schemeClr val="accent6"/>
                </a:solidFill>
                <a:latin typeface="Arial Rounded MT Bold" panose="020F0704030504030204" pitchFamily="34" charset="0"/>
                <a:cs typeface="Arial Black" panose="020B0604020202020204" pitchFamily="34" charset="0"/>
              </a:rPr>
            </a:br>
            <a:br>
              <a:rPr lang="en-US" sz="3600" b="1" dirty="0">
                <a:solidFill>
                  <a:schemeClr val="accent6"/>
                </a:solidFill>
                <a:latin typeface="Arial Rounded MT Bold" panose="020F0704030504030204" pitchFamily="34" charset="0"/>
                <a:cs typeface="Arial Black" panose="020B0604020202020204" pitchFamily="34" charset="0"/>
              </a:rPr>
            </a:br>
            <a:r>
              <a:rPr lang="en-US" sz="3600" b="1" dirty="0">
                <a:solidFill>
                  <a:schemeClr val="accent6"/>
                </a:solidFill>
                <a:latin typeface="Arial Rounded MT Bold" panose="020F0704030504030204" pitchFamily="34" charset="0"/>
                <a:cs typeface="Arial Black" panose="020B0604020202020204" pitchFamily="34" charset="0"/>
              </a:rPr>
              <a:t> and some features based </a:t>
            </a:r>
            <a:br>
              <a:rPr lang="en-US" sz="3600" b="1" dirty="0">
                <a:solidFill>
                  <a:schemeClr val="accent6"/>
                </a:solidFill>
                <a:latin typeface="Arial Rounded MT Bold" panose="020F0704030504030204" pitchFamily="34" charset="0"/>
                <a:cs typeface="Arial Black" panose="020B0604020202020204" pitchFamily="34" charset="0"/>
              </a:rPr>
            </a:br>
            <a:br>
              <a:rPr lang="en-US" sz="3600" b="1" dirty="0">
                <a:solidFill>
                  <a:schemeClr val="accent6"/>
                </a:solidFill>
                <a:latin typeface="Arial Rounded MT Bold" panose="020F0704030504030204" pitchFamily="34" charset="0"/>
                <a:cs typeface="Arial Black" panose="020B0604020202020204" pitchFamily="34" charset="0"/>
              </a:rPr>
            </a:br>
            <a:r>
              <a:rPr lang="en-US" sz="3600" b="1" dirty="0">
                <a:solidFill>
                  <a:schemeClr val="accent6"/>
                </a:solidFill>
                <a:latin typeface="Arial Rounded MT Bold" panose="020F0704030504030204" pitchFamily="34" charset="0"/>
                <a:cs typeface="Arial Black" panose="020B0604020202020204" pitchFamily="34" charset="0"/>
              </a:rPr>
              <a:t>on the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6837-46C4-E590-DD19-116F861A0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027" y="692458"/>
            <a:ext cx="6081204" cy="1950158"/>
          </a:xfrm>
        </p:spPr>
        <p:txBody>
          <a:bodyPr/>
          <a:lstStyle/>
          <a:p>
            <a:r>
              <a:rPr lang="en-US" sz="4000" dirty="0"/>
              <a:t>RECOMMENDATIONS FOR ADDITIONAL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B46CF-24C5-9EE1-1AD8-3B2D539FF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027" y="2846832"/>
            <a:ext cx="6826928" cy="21762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Usability study must be conducted for more users.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So that more accurate conclusions could be drawn due to diversity of users.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Usability study must be conducted for people with disabilities after assistive features are added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8067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{3EB5B2FF-BE97-4DE5-86BA-9493FABE2BE1}tf78438558_win32</Template>
  <TotalTime>39</TotalTime>
  <Words>338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Arial Rounded MT Bold</vt:lpstr>
      <vt:lpstr>Sabon Next LT</vt:lpstr>
      <vt:lpstr>Source Sans Pro</vt:lpstr>
      <vt:lpstr>Office Theme</vt:lpstr>
      <vt:lpstr>Vetri cinemas food prototype</vt:lpstr>
      <vt:lpstr>Problem statement: </vt:lpstr>
      <vt:lpstr>priority</vt:lpstr>
      <vt:lpstr>PREVIOUS REVIEW:</vt:lpstr>
      <vt:lpstr>Methodology of research</vt:lpstr>
      <vt:lpstr>before</vt:lpstr>
      <vt:lpstr>after</vt:lpstr>
      <vt:lpstr>I have added more screens   and some features based   on the insights</vt:lpstr>
      <vt:lpstr>RECOMMENDATIONS FOR ADDITIONAL RESEARCH</vt:lpstr>
      <vt:lpstr>planned next steps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Vetri cinemas food prototype</dc:title>
  <dc:subject/>
  <dc:creator>jananijanani4098@gmail.com</dc:creator>
  <cp:lastModifiedBy>jananijanani4098@gmail.com</cp:lastModifiedBy>
  <cp:revision>3</cp:revision>
  <dcterms:created xsi:type="dcterms:W3CDTF">2022-10-29T18:52:31Z</dcterms:created>
  <dcterms:modified xsi:type="dcterms:W3CDTF">2022-10-30T01:38:36Z</dcterms:modified>
</cp:coreProperties>
</file>