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4A88-6162-406B-800D-BEA3CBAC3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746F2-711C-4ED3-9648-9C444D95B6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4D3B-C690-488B-AC26-2F938402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C9E3-3032-4234-ABA3-2DBD51C44E1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0AAD5-586C-4F34-B3F0-1F011F2F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20899-BC2C-4702-9236-A62A98B69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8758-6626-461C-B559-EC3B85A5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6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3631-B0C3-4384-8ADE-A3C490F9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AF346-63D0-48C8-BE4F-FB405F904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78C32-24FF-42CA-875A-54BCEEA55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C9E3-3032-4234-ABA3-2DBD51C44E1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2F341-BF29-413F-8D9A-694B4717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2815D-A8BE-45C3-907A-35E02E7A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8758-6626-461C-B559-EC3B85A5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94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4F6D48-AE82-4F77-8064-A439274BE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7C68D0-7603-4BAB-9955-A882126CE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268B2-9CFA-4F2F-BB67-B8313E2E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C9E3-3032-4234-ABA3-2DBD51C44E1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A516-6AF8-45CB-9EE5-B708BF96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EB491-DA2A-4FAE-A1AD-02B452DB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8758-6626-461C-B559-EC3B85A5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5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B8D0-680D-415A-8F30-02772C44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A7571-FB92-40B6-A472-B3C2D8B89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708F-9892-4FE0-AF6F-34905DF2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C9E3-3032-4234-ABA3-2DBD51C44E1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21325-2D89-4805-A2BC-73E3A225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1B178-8D5C-4A90-A031-F8F0BF3D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8758-6626-461C-B559-EC3B85A5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78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2320-CBD4-42EA-8A0C-AFC4DBBC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5072B-0113-4E69-831B-512EEFECA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503E6-EEF1-4996-A8AC-262A8E42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C9E3-3032-4234-ABA3-2DBD51C44E1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BC57C-0C30-4868-B616-DA05C2F02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4DAF5-DA41-4671-A8DF-E24D8A8E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8758-6626-461C-B559-EC3B85A5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0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6373-6F95-47A7-BB12-7C99040E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E0F48-3F6B-4D78-8234-33A3BB7E2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07B20-A507-430D-BCF8-6599B751A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3A5A9-26E4-46A7-8DE1-EDEAD1C1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C9E3-3032-4234-ABA3-2DBD51C44E1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97AD9-3ACD-44E7-AC80-946F6794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9B5A6-4935-4DF8-A5B5-652C5209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8758-6626-461C-B559-EC3B85A5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3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6EE3-BB36-4163-8300-CE04B3CD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98138-AA63-4EB9-9CAF-AA939956B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C6B44-AD6D-4465-9378-E592FB8B5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DC66F-0F4C-4E72-B5CB-368A7FD81B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FB200F-DB12-4201-8FD5-EC98923AB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EDCEE1-21AE-40C7-A41E-12AA2D912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C9E3-3032-4234-ABA3-2DBD51C44E1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243D29-437A-40C2-A0B0-96D420A87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F61A6C-E345-4743-88D2-ECFE3F91A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8758-6626-461C-B559-EC3B85A5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7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EE6D7-686B-4685-A5C6-2421448B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9AF57-EC92-40BD-87A8-F811328C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C9E3-3032-4234-ABA3-2DBD51C44E1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4E75A-D0B5-4E8D-9917-42F195096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9D770E-A5FD-48C0-8037-03D64FF0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8758-6626-461C-B559-EC3B85A5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3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A90D0-7B0D-4F3C-9619-82E92EA5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C9E3-3032-4234-ABA3-2DBD51C44E1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D5C73D-BCD9-4B15-ADAE-3C0A8FBD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105C6-2E84-49BF-818F-49F8F199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8758-6626-461C-B559-EC3B85A5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64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CDB9C-852E-41B8-AAFD-93FA646C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3A61D-39AD-4497-9331-646E539E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01E0F-86BC-48F1-AD60-B5DABA0BD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49F24-36DA-4EE7-A83B-63981C16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C9E3-3032-4234-ABA3-2DBD51C44E1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479F4-8B56-4E9E-A993-51E2B1A84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8F949-1A07-451B-97E8-1AF798A7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8758-6626-461C-B559-EC3B85A5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1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07A5-D53F-4313-B372-F3F13202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CDB82C-05B8-4B5F-BED4-98753FB847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FF739-C792-458D-BB90-98F9C6495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3C391-98EA-4122-932D-914BAF21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C9E3-3032-4234-ABA3-2DBD51C44E1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BD633-AD29-4FCB-B369-E377F5DE5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83A1E-343B-4A74-BB43-72594272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98758-6626-461C-B559-EC3B85A5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38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783200-39F9-478F-9FC3-278276FF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2119D-9647-4A68-81BA-361975644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655E-CB2A-4CC7-AF6D-456ADF236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8C9E3-3032-4234-ABA3-2DBD51C44E1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6BC65-9689-4B1F-85BD-7D33FE4C2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101F2-B458-43AB-B082-CB1A321FE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98758-6626-461C-B559-EC3B85A5B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66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10BD-DF59-4C38-AAE6-388990DE9F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EEDE0-BAA0-41C3-BBF6-77786B6B7A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jane </a:t>
            </a:r>
            <a:r>
              <a:rPr lang="en-US" dirty="0" err="1"/>
              <a:t>alex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8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4386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Inventory control 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control system</dc:title>
  <dc:creator>user</dc:creator>
  <cp:lastModifiedBy>user</cp:lastModifiedBy>
  <cp:revision>1</cp:revision>
  <dcterms:created xsi:type="dcterms:W3CDTF">2025-05-04T06:48:38Z</dcterms:created>
  <dcterms:modified xsi:type="dcterms:W3CDTF">2025-05-04T06:53:15Z</dcterms:modified>
</cp:coreProperties>
</file>