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8C4D3-840A-4C01-A19C-DCC709963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Inventory control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B695F-C993-4A93-B04D-ECE18FB0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 based application for managing inventory</a:t>
            </a:r>
          </a:p>
        </p:txBody>
      </p:sp>
    </p:spTree>
    <p:extLst>
      <p:ext uri="{BB962C8B-B14F-4D97-AF65-F5344CB8AC3E}">
        <p14:creationId xmlns:p14="http://schemas.microsoft.com/office/powerpoint/2010/main" val="2582258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7B31-72F5-49D5-B489-0DC875AFD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355EE-C336-4088-A2EF-FD2BEDD188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2190576"/>
          </a:xfrm>
        </p:spPr>
        <p:txBody>
          <a:bodyPr/>
          <a:lstStyle/>
          <a:p>
            <a:pPr algn="l"/>
            <a:r>
              <a:rPr lang="en-US" dirty="0"/>
              <a:t>The inventory management system is a powerful tool for managing inventory and streamlining business processes. Its user friendly interface and robust (GUI)features make it an ideal solution for business of all sizes.</a:t>
            </a:r>
          </a:p>
        </p:txBody>
      </p:sp>
    </p:spTree>
    <p:extLst>
      <p:ext uri="{BB962C8B-B14F-4D97-AF65-F5344CB8AC3E}">
        <p14:creationId xmlns:p14="http://schemas.microsoft.com/office/powerpoint/2010/main" val="241547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63EB-4689-4D62-8190-78948EB2E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FUTURE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4C9F3-86CB-4823-B8DC-0BDF7D056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7766936" cy="3063031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Integration with other business systems(e.g., accounting, sales)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Advanced reporting and analytics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Mobile app application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Enhanced security features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1200" dirty="0">
                <a:latin typeface="Algerian" panose="04020705040A02060702" pitchFamily="82" charset="0"/>
              </a:rPr>
              <a:t>end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62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6C57-2640-4037-A682-4FAA8639F3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F66F8-D4BC-491B-9DC7-E647E79A5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9692156" cy="3212116"/>
          </a:xfrm>
        </p:spPr>
        <p:txBody>
          <a:bodyPr/>
          <a:lstStyle/>
          <a:p>
            <a:r>
              <a:rPr lang="en-US" dirty="0"/>
              <a:t>Manual inventory management can be time consuming, prone to errors and </a:t>
            </a:r>
            <a:r>
              <a:rPr lang="en-US" dirty="0" err="1"/>
              <a:t>inefficiency.This</a:t>
            </a:r>
            <a:r>
              <a:rPr lang="en-US" dirty="0"/>
              <a:t> system aims to automate and stream inventory managements </a:t>
            </a:r>
            <a:r>
              <a:rPr lang="en-US" dirty="0" err="1"/>
              <a:t>processe</a:t>
            </a:r>
            <a:endParaRPr lang="en-US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Reduce manual errors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Increase efficiency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Improve inventory tracking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49104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F66E1-C19D-4B25-A122-F901B3D5A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System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730988-4301-4FDA-AABD-FD872AEF10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3159864"/>
          </a:xfrm>
        </p:spPr>
        <p:txBody>
          <a:bodyPr/>
          <a:lstStyle/>
          <a:p>
            <a:pPr algn="l"/>
            <a:r>
              <a:rPr lang="en-US" dirty="0"/>
              <a:t>The inventory management system is a GUI based application built using python and SQLITE. It allows users to manage inventory, track stock levels and perform crud operations.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 authentication and authorization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Inventory management(crud operations)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Stock level tracking and alerts</a:t>
            </a:r>
          </a:p>
        </p:txBody>
      </p:sp>
    </p:spTree>
    <p:extLst>
      <p:ext uri="{BB962C8B-B14F-4D97-AF65-F5344CB8AC3E}">
        <p14:creationId xmlns:p14="http://schemas.microsoft.com/office/powerpoint/2010/main" val="14196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4856-CD8A-4D6D-BD79-FB554E706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91777F-32E8-4A36-852D-14E257733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6473" y="4050837"/>
            <a:ext cx="7766936" cy="2807164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User friendly GUI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Inventory management(add,update,delete,view)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Stock level tracking and alerts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Order management(place orders, update stock levels)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Restocking management(add </a:t>
            </a:r>
            <a:r>
              <a:rPr lang="en-US" dirty="0" err="1"/>
              <a:t>stock,updatestock</a:t>
            </a:r>
            <a:r>
              <a:rPr lang="en-US" dirty="0"/>
              <a:t> levels)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22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D7A0-FD88-4EFC-AC77-304EAEB7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49FEDB21-A77C-4325-B0BC-491DCAC4BC7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4219" b="4219"/>
          <a:stretch>
            <a:fillRect/>
          </a:stretch>
        </p:blipFill>
        <p:spPr>
          <a:xfrm>
            <a:off x="608012" y="126229"/>
            <a:ext cx="6620101" cy="347692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09CA7-9B4D-4548-867C-48AF3E69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system uses a SQLITE database to store user and inventory data</a:t>
            </a:r>
          </a:p>
        </p:txBody>
      </p:sp>
    </p:spTree>
    <p:extLst>
      <p:ext uri="{BB962C8B-B14F-4D97-AF65-F5344CB8AC3E}">
        <p14:creationId xmlns:p14="http://schemas.microsoft.com/office/powerpoint/2010/main" val="3140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D7A0-FD88-4EFC-AC77-304EAEB7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design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09CA7-9B4D-4548-867C-48AF3E698A5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system uses a SQLITE database to store user and inventory data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EBD797-FBAD-4ACB-BA08-EE5429B96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19200" y="816638"/>
            <a:ext cx="12192000" cy="39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37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BD49-5B58-46BD-B3D9-44F3B3EFA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23E35-8214-4560-B190-69BAFC3D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system has an intuitive and user friendly interface that makes it easy to manage inventory and perform crud operations</a:t>
            </a:r>
          </a:p>
          <a:p>
            <a:endParaRPr lang="en-US" dirty="0"/>
          </a:p>
        </p:txBody>
      </p:sp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3B4986C1-5DD1-4AC6-A609-FC39CE71746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549" r="1549"/>
          <a:stretch>
            <a:fillRect/>
          </a:stretch>
        </p:blipFill>
        <p:spPr>
          <a:xfrm>
            <a:off x="677863" y="-720725"/>
            <a:ext cx="8596312" cy="5211763"/>
          </a:xfrm>
        </p:spPr>
      </p:pic>
    </p:spTree>
    <p:extLst>
      <p:ext uri="{BB962C8B-B14F-4D97-AF65-F5344CB8AC3E}">
        <p14:creationId xmlns:p14="http://schemas.microsoft.com/office/powerpoint/2010/main" val="65630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BD49-5B58-46BD-B3D9-44F3B3EF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277" y="4800600"/>
            <a:ext cx="8596667" cy="566738"/>
          </a:xfrm>
        </p:spPr>
        <p:txBody>
          <a:bodyPr/>
          <a:lstStyle/>
          <a:p>
            <a:r>
              <a:rPr lang="en-US" dirty="0"/>
              <a:t>User interface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8648C64-ADCE-4F36-8C39-1984A20C12C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1012" b="1101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23E35-8214-4560-B190-69BAFC3DC57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system has an intuitive and user friendly interface that makes it easy to manage inventory and perform crud operations</a:t>
            </a:r>
          </a:p>
        </p:txBody>
      </p:sp>
    </p:spTree>
    <p:extLst>
      <p:ext uri="{BB962C8B-B14F-4D97-AF65-F5344CB8AC3E}">
        <p14:creationId xmlns:p14="http://schemas.microsoft.com/office/powerpoint/2010/main" val="1332011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02AD2-A52A-4363-806D-8D3FB0F2F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benefits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5C78D-F1CC-468B-965B-1C6890C84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646302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Improved efficiency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Reduced manual errors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Better inventory tracking and management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/>
              <a:t>Enhanced user experience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7682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283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Algerian</vt:lpstr>
      <vt:lpstr>Arial</vt:lpstr>
      <vt:lpstr>Trebuchet MS</vt:lpstr>
      <vt:lpstr>Wingdings 3</vt:lpstr>
      <vt:lpstr>Facet</vt:lpstr>
      <vt:lpstr>Inventory control system</vt:lpstr>
      <vt:lpstr>Problem statements</vt:lpstr>
      <vt:lpstr>System review</vt:lpstr>
      <vt:lpstr>features</vt:lpstr>
      <vt:lpstr>Database design</vt:lpstr>
      <vt:lpstr>Database design</vt:lpstr>
      <vt:lpstr>User interface</vt:lpstr>
      <vt:lpstr>User interface</vt:lpstr>
      <vt:lpstr>benefits</vt:lpstr>
      <vt:lpstr>conclusion</vt:lpstr>
      <vt:lpstr>FUTURE ENHANCEMENTS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Inventory control system</dc:title>
  <dc:creator>user</dc:creator>
  <cp:lastModifiedBy>user</cp:lastModifiedBy>
  <cp:revision>4</cp:revision>
  <dcterms:created xsi:type="dcterms:W3CDTF">2025-05-08T04:52:05Z</dcterms:created>
  <dcterms:modified xsi:type="dcterms:W3CDTF">2025-05-08T05:49:46Z</dcterms:modified>
</cp:coreProperties>
</file>