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6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7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D660-CFC5-4C8E-A680-1DF08B2CC41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BA1A-597F-4599-93F1-D6854191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53947" y="2980267"/>
            <a:ext cx="748410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오늘</a:t>
            </a:r>
            <a:r>
              <a:rPr lang="en-US" sz="5600" dirty="0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뭐먹지</a:t>
            </a:r>
            <a:endParaRPr lang="en-US" sz="5600" dirty="0">
              <a:solidFill>
                <a:srgbClr val="000000"/>
              </a:solidFill>
              <a:latin typeface="+mn-ea"/>
              <a:cs typeface="210 합창단"/>
              <a:sym typeface="210 합창단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781012" y="647936"/>
            <a:ext cx="1962189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3"/>
              </a:lnSpc>
              <a:spcBef>
                <a:spcPct val="0"/>
              </a:spcBef>
            </a:pPr>
            <a:r>
              <a:rPr lang="en-US" sz="1466" dirty="0">
                <a:solidFill>
                  <a:srgbClr val="000000"/>
                </a:solidFill>
                <a:latin typeface="+mn-ea"/>
                <a:cs typeface="210 디딤고딕 Light"/>
                <a:sym typeface="210 디딤고딕 Light"/>
              </a:rPr>
              <a:t>PROJECT</a:t>
            </a:r>
          </a:p>
          <a:p>
            <a:pPr>
              <a:lnSpc>
                <a:spcPts val="2053"/>
              </a:lnSpc>
              <a:spcBef>
                <a:spcPct val="0"/>
              </a:spcBef>
            </a:pPr>
            <a:endParaRPr sz="1200"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90156" y="4031517"/>
            <a:ext cx="106624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장철화</a:t>
            </a:r>
            <a:endParaRPr lang="en-US" sz="2266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01094" y="2565527"/>
            <a:ext cx="236855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0"/>
              </a:spcBef>
            </a:pPr>
            <a:r>
              <a:rPr lang="en-US" sz="2133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음식</a:t>
            </a:r>
            <a:r>
              <a:rPr lang="en-US" sz="2133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2133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고민</a:t>
            </a:r>
            <a:r>
              <a:rPr lang="en-US" sz="2133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2133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하지마</a:t>
            </a:r>
            <a:r>
              <a:rPr lang="en-US" sz="2133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9419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375708" y="2791703"/>
            <a:ext cx="566095" cy="469518"/>
            <a:chOff x="0" y="0"/>
            <a:chExt cx="223643" cy="185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30967" y="2791703"/>
            <a:ext cx="566095" cy="469518"/>
            <a:chOff x="0" y="0"/>
            <a:chExt cx="223643" cy="18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387601" y="3581400"/>
            <a:ext cx="566095" cy="469518"/>
            <a:chOff x="0" y="0"/>
            <a:chExt cx="223643" cy="1854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228386" y="1532636"/>
            <a:ext cx="373523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3"/>
              </a:lnSpc>
            </a:pPr>
            <a:r>
              <a:rPr lang="en-US" sz="4266" dirty="0">
                <a:solidFill>
                  <a:srgbClr val="1D2A3A"/>
                </a:solidFill>
                <a:latin typeface="+mn-ea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75212" y="2851837"/>
            <a:ext cx="2590893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9"/>
              </a:lnSpc>
            </a:pPr>
            <a:r>
              <a:rPr lang="en-US" sz="2133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2133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주제</a:t>
            </a:r>
            <a:endParaRPr lang="en-US" sz="2133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65474" y="2893112"/>
            <a:ext cx="78656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866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225902" y="2906368"/>
            <a:ext cx="78656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866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86000" y="3683000"/>
            <a:ext cx="78656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866" dirty="0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03</a:t>
            </a:r>
            <a:endParaRPr lang="en-US" sz="1866" dirty="0">
              <a:solidFill>
                <a:srgbClr val="1D2A3A"/>
              </a:solidFill>
              <a:latin typeface="+mn-ea"/>
              <a:cs typeface="210 밀레니얼 Light"/>
              <a:sym typeface="210 밀레니얼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335640" y="2865093"/>
            <a:ext cx="259088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9"/>
              </a:lnSpc>
            </a:pPr>
            <a:r>
              <a:rPr lang="en-US" sz="2133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2133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요구사항</a:t>
            </a:r>
            <a:endParaRPr lang="en-US" sz="2133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403600" y="3683001"/>
            <a:ext cx="259088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9"/>
              </a:lnSpc>
            </a:pPr>
            <a:r>
              <a:rPr lang="en-US" sz="2133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50944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482600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609600" y="1041400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85800" y="1247109"/>
            <a:ext cx="10820400" cy="5041804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83344" y="4197359"/>
            <a:ext cx="1877080" cy="1724567"/>
          </a:xfrm>
          <a:custGeom>
            <a:avLst/>
            <a:gdLst/>
            <a:ahLst/>
            <a:cxnLst/>
            <a:rect l="l" t="t" r="r" b="b"/>
            <a:pathLst>
              <a:path w="2815620" h="2586851">
                <a:moveTo>
                  <a:pt x="0" y="0"/>
                </a:moveTo>
                <a:lnTo>
                  <a:pt x="2815620" y="0"/>
                </a:lnTo>
                <a:lnTo>
                  <a:pt x="2815620" y="2586851"/>
                </a:lnTo>
                <a:lnTo>
                  <a:pt x="0" y="258685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25224" y="635000"/>
            <a:ext cx="242597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주제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선정</a:t>
            </a:r>
            <a:endParaRPr lang="en-US" sz="2133" b="1" dirty="0">
              <a:solidFill>
                <a:srgbClr val="000000"/>
              </a:solidFill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55913" y="1504959"/>
            <a:ext cx="10480174" cy="270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주제를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선정한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이유</a:t>
            </a:r>
            <a:endParaRPr lang="en-US" sz="1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매일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"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오늘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뭐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?"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라는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선택의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따른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낭비가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스트레스를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유발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하기도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특히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장애가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사람들은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오래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걸리기에</a:t>
            </a:r>
            <a:endParaRPr lang="en-US" sz="1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문제를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재미있고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간편하게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수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방법을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찾고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싶었습니다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그러기에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만들고자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추천해주는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앱입니다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사용자는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화면을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돌리면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나오고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그중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마음에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드는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선택하면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됩니다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"/>
                <a:sym typeface="210 디딤고딕"/>
              </a:rPr>
              <a:t>.</a:t>
            </a:r>
          </a:p>
          <a:p>
            <a:pPr>
              <a:lnSpc>
                <a:spcPts val="1919"/>
              </a:lnSpc>
            </a:pPr>
            <a:endParaRPr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16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3200" y="431800"/>
            <a:ext cx="11862729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203200" y="1041400"/>
            <a:ext cx="1186272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5600" y="1193800"/>
            <a:ext cx="11551186" cy="5041804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7200" y="1346200"/>
            <a:ext cx="11187982" cy="3629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endParaRPr sz="1200" dirty="0">
              <a:latin typeface="+mn-ea"/>
            </a:endParaRPr>
          </a:p>
          <a:p>
            <a:pPr>
              <a:lnSpc>
                <a:spcPts val="2399"/>
              </a:lnSpc>
            </a:pP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자신의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요구사항</a:t>
            </a:r>
            <a:r>
              <a:rPr lang="en-US" sz="1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정리</a:t>
            </a:r>
            <a:endParaRPr lang="en-US" sz="1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>
              <a:lnSpc>
                <a:spcPts val="2399"/>
              </a:lnSpc>
            </a:pPr>
            <a:endParaRPr sz="1200" dirty="0">
              <a:latin typeface="+mn-ea"/>
            </a:endParaRP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자주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사람입니다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그래서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휴대폰으로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배달앱을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켜보지만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수십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가지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중에서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뭘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먹어야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할지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쉽게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정하지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못했습니다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결국에는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한참을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고민하다가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매번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비슷한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메뉴만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먹게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것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같습니다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어떤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날은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너무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지쳐서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그냥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집에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재료로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먹다가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여서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기분이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안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좋았던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적도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있습니다.이런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상황을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해결하고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싶어서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떠올린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것이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바로</a:t>
            </a:r>
            <a:endParaRPr lang="en-US" sz="1999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해주는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이였고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약간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랜덤성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을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좋아하기에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</a:p>
          <a:p>
            <a:pPr>
              <a:lnSpc>
                <a:spcPts val="2399"/>
              </a:lnSpc>
            </a:pP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추천하는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이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있으면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좋겠다고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1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생각했습니다</a:t>
            </a:r>
            <a:r>
              <a:rPr lang="en-US" sz="1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>
              <a:lnSpc>
                <a:spcPts val="2399"/>
              </a:lnSpc>
            </a:pPr>
            <a:endParaRPr sz="1200" dirty="0">
              <a:latin typeface="+mn-ea"/>
            </a:endParaRPr>
          </a:p>
          <a:p>
            <a:pPr>
              <a:lnSpc>
                <a:spcPts val="1919"/>
              </a:lnSpc>
            </a:pPr>
            <a:endParaRPr sz="1200" dirty="0"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1524" y="635000"/>
            <a:ext cx="241327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0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85800" y="1247109"/>
            <a:ext cx="10820400" cy="5041804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7124" y="641350"/>
            <a:ext cx="241327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2133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2133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14400" y="1447801"/>
          <a:ext cx="10414000" cy="4699651"/>
        </p:xfrm>
        <a:graphic>
          <a:graphicData uri="http://schemas.openxmlformats.org/drawingml/2006/table">
            <a:tbl>
              <a:tblPr/>
              <a:tblGrid>
                <a:gridCol w="347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43"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60960" marR="60960" marT="30480" marB="304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1">
                <a:tc>
                  <a:txBody>
                    <a:bodyPr/>
                    <a:lstStyle/>
                    <a:p>
                      <a:r>
                        <a:rPr lang="en-US" sz="13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FR-1</a:t>
                      </a:r>
                      <a:endParaRPr lang="en-US" sz="1300" b="0" i="0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0960" marR="60960" marT="30480" marB="304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랜덤 추천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버튼 또는 </a:t>
                      </a:r>
                      <a:r>
                        <a:rPr lang="ko-KR" altLang="en-US" sz="1300" b="0" i="0" u="none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</a:t>
                      </a:r>
                      <a:r>
                        <a:rPr lang="ko-KR" altLang="en-US" sz="13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을 </a:t>
                      </a:r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누르면 음식이 무작위로 추천되어야 한다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51">
                <a:tc>
                  <a:txBody>
                    <a:bodyPr/>
                    <a:lstStyle/>
                    <a:p>
                      <a:r>
                        <a:rPr 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FR-2</a:t>
                      </a:r>
                    </a:p>
                  </a:txBody>
                  <a:tcPr marL="60960" marR="60960" marT="30480" marB="304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리스트 편집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음식 항목을 추가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수 있어야 한다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51">
                <a:tc>
                  <a:txBody>
                    <a:bodyPr/>
                    <a:lstStyle/>
                    <a:p>
                      <a:r>
                        <a:rPr 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FR-3</a:t>
                      </a:r>
                    </a:p>
                  </a:txBody>
                  <a:tcPr marL="60960" marR="60960" marT="30480" marB="304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선택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추천된 음식 중 하나를 최종 선택할 수 있어야 한다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903">
                <a:tc>
                  <a:txBody>
                    <a:bodyPr/>
                    <a:lstStyle/>
                    <a:p>
                      <a:r>
                        <a:rPr lang="en-US" sz="1300" b="0" i="0" u="non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FR-4</a:t>
                      </a:r>
                    </a:p>
                  </a:txBody>
                  <a:tcPr marL="60960" marR="60960" marT="30480" marB="304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결과 저장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음식이 로컬에 저장되어야 한다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51">
                <a:tc>
                  <a:txBody>
                    <a:bodyPr/>
                    <a:lstStyle/>
                    <a:p>
                      <a:r>
                        <a:rPr 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FR-5</a:t>
                      </a:r>
                    </a:p>
                  </a:txBody>
                  <a:tcPr marL="60960" marR="60960" marT="30480" marB="304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추천 기능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다시 추천을 받을 수 있어야 한다</a:t>
                      </a:r>
                      <a:r>
                        <a:rPr lang="en-US" altLang="ko-KR" sz="13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0960" marR="60960" marT="30480" marB="30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9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798107" y="641350"/>
            <a:ext cx="1995893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ko-KR" altLang="en-US" sz="2133" b="1" dirty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2133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685800" y="1247109"/>
            <a:ext cx="10820400" cy="5041804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762000" y="1346200"/>
            <a:ext cx="10109200" cy="332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32" lvl="1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1. </a:t>
            </a:r>
            <a:r>
              <a:rPr lang="ko-KR" altLang="en-US" sz="2000" dirty="0">
                <a:latin typeface="+mn-ea"/>
              </a:rPr>
              <a:t>프로젝트 개요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프로젝트 명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오늘 뭐 먹지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</a:t>
            </a: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목적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배달 </a:t>
            </a:r>
            <a:r>
              <a:rPr lang="ko-KR" altLang="en-US" sz="2000" dirty="0" err="1">
                <a:latin typeface="+mn-ea"/>
              </a:rPr>
              <a:t>앱</a:t>
            </a:r>
            <a:r>
              <a:rPr lang="ko-KR" altLang="en-US" sz="2000" dirty="0">
                <a:latin typeface="+mn-ea"/>
              </a:rPr>
              <a:t> 에서 음식을 주문할 때 선택의 어려움을 겪는 사람들을 위한 </a:t>
            </a:r>
            <a:r>
              <a:rPr lang="ko-KR" altLang="en-US" sz="2000" dirty="0" err="1">
                <a:latin typeface="+mn-ea"/>
              </a:rPr>
              <a:t>앱</a:t>
            </a:r>
            <a:r>
              <a:rPr lang="ko-KR" altLang="en-US" sz="2000" dirty="0">
                <a:latin typeface="+mn-ea"/>
              </a:rPr>
              <a:t> 개발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ko-KR" altLang="en-US" sz="2000" dirty="0">
                <a:latin typeface="+mn-ea"/>
              </a:rPr>
              <a:t>   주요 기능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랜덤 추천기능 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음식 리스트 편집 기능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체크한 음식을 기록하는 기능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ts val="2399"/>
              </a:lnSpc>
            </a:pPr>
            <a:endParaRPr sz="2000" dirty="0">
              <a:latin typeface="+mn-ea"/>
            </a:endParaRPr>
          </a:p>
          <a:p>
            <a:pPr>
              <a:lnSpc>
                <a:spcPts val="1919"/>
              </a:lnSpc>
            </a:pPr>
            <a:endParaRPr sz="12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12800" y="23114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타원 35"/>
          <p:cNvSpPr/>
          <p:nvPr/>
        </p:nvSpPr>
        <p:spPr>
          <a:xfrm>
            <a:off x="812800" y="29718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타원 37"/>
          <p:cNvSpPr/>
          <p:nvPr/>
        </p:nvSpPr>
        <p:spPr>
          <a:xfrm>
            <a:off x="812800" y="35814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1874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798107" y="641350"/>
            <a:ext cx="1995893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ko-KR" altLang="en-US" sz="2133" b="1" dirty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2133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5800" y="1247109"/>
            <a:ext cx="10820400" cy="5041804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812800" y="1498600"/>
            <a:ext cx="10464800" cy="332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2. </a:t>
            </a:r>
            <a:r>
              <a:rPr lang="ko-KR" altLang="en-US" sz="2000" dirty="0">
                <a:latin typeface="+mn-ea"/>
              </a:rPr>
              <a:t>프로젝트 개발 도구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개발 환경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133" dirty="0"/>
              <a:t>Android Studio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</a:t>
            </a: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개발 기술</a:t>
            </a:r>
            <a:r>
              <a:rPr lang="en-US" altLang="ko-KR" sz="2000" dirty="0">
                <a:latin typeface="+mn-ea"/>
              </a:rPr>
              <a:t>: Dart </a:t>
            </a:r>
            <a:r>
              <a:rPr lang="ko-KR" altLang="en-US" sz="2000" dirty="0">
                <a:latin typeface="+mn-ea"/>
              </a:rPr>
              <a:t>언어 </a:t>
            </a:r>
            <a:r>
              <a:rPr lang="en-US" altLang="ko-KR" sz="2000" dirty="0">
                <a:latin typeface="+mn-ea"/>
              </a:rPr>
              <a:t>, Hive </a:t>
            </a:r>
            <a:r>
              <a:rPr lang="en-US" altLang="ko-KR" sz="2133" dirty="0"/>
              <a:t>2.2.3 </a:t>
            </a:r>
            <a:r>
              <a:rPr lang="ko-KR" altLang="en-US" sz="2133" dirty="0"/>
              <a:t>버전 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>
              <a:lnSpc>
                <a:spcPts val="2399"/>
              </a:lnSpc>
            </a:pPr>
            <a:endParaRPr sz="2000" dirty="0">
              <a:latin typeface="+mn-ea"/>
            </a:endParaRPr>
          </a:p>
          <a:p>
            <a:pPr>
              <a:lnSpc>
                <a:spcPts val="1919"/>
              </a:lnSpc>
            </a:pPr>
            <a:endParaRPr sz="12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14400" y="22098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타원 35"/>
          <p:cNvSpPr/>
          <p:nvPr/>
        </p:nvSpPr>
        <p:spPr>
          <a:xfrm>
            <a:off x="914400" y="40386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8" name="Picture 4" descr="C:\Users\JANG1\Desktop\Android_Studio_icon_(2023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800" y="2565400"/>
            <a:ext cx="1828800" cy="965200"/>
          </a:xfrm>
          <a:prstGeom prst="rect">
            <a:avLst/>
          </a:prstGeom>
          <a:noFill/>
        </p:spPr>
      </p:pic>
      <p:pic>
        <p:nvPicPr>
          <p:cNvPr id="1030" name="Picture 6" descr="C:\Users\JANG1\Desktop\GIaH54aXkAAcoW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4394200"/>
            <a:ext cx="1879600" cy="132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88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798107" y="641350"/>
            <a:ext cx="1995893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ko-KR" altLang="en-US" sz="2133" b="1" dirty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2133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5800" y="1247109"/>
            <a:ext cx="10820400" cy="5041804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762000" y="1346200"/>
            <a:ext cx="10668000" cy="2705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32" lvl="1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3. </a:t>
            </a:r>
            <a:r>
              <a:rPr lang="ko-KR" altLang="en-US" sz="2000" dirty="0">
                <a:latin typeface="+mn-ea"/>
              </a:rPr>
              <a:t>프로젝트 </a:t>
            </a:r>
            <a:r>
              <a:rPr lang="ko-KR" altLang="en-US" sz="2000" dirty="0" err="1">
                <a:latin typeface="+mn-ea"/>
              </a:rPr>
              <a:t>리스크</a:t>
            </a:r>
            <a:r>
              <a:rPr lang="ko-KR" altLang="en-US" sz="2000" dirty="0">
                <a:latin typeface="+mn-ea"/>
              </a:rPr>
              <a:t> 관리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</a:t>
            </a: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  </a:t>
            </a: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ts val="2399"/>
              </a:lnSpc>
            </a:pPr>
            <a:endParaRPr sz="2000" dirty="0">
              <a:latin typeface="+mn-ea"/>
            </a:endParaRPr>
          </a:p>
          <a:p>
            <a:pPr>
              <a:lnSpc>
                <a:spcPts val="1919"/>
              </a:lnSpc>
            </a:pPr>
            <a:endParaRPr sz="1200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65200" y="2260599"/>
          <a:ext cx="9855200" cy="228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69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잠재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/>
                    </a:p>
                  </a:txBody>
                  <a:tcPr marL="60960" marR="60960" marT="30480" marB="304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대응 방안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8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기능 구현 어려움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                                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 커뮤니티 자료 활용 벤치마킹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앱</a:t>
                      </a:r>
                      <a:r>
                        <a:rPr lang="ko-KR" altLang="en-US" sz="1200" dirty="0" smtClean="0"/>
                        <a:t> 실행 오류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주기적인 테스트 관리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시간 부족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주요 기능 우선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보조 기능은 나중에 진행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513555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sz="1200"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798107" y="641350"/>
            <a:ext cx="1995893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ko-KR" altLang="en-US" sz="2133" b="1" dirty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2133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11200" y="1244600"/>
            <a:ext cx="10820400" cy="5041804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762000" y="1346200"/>
            <a:ext cx="10109200" cy="301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32" lvl="1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en-US" altLang="ko-KR" sz="2000" dirty="0">
                <a:latin typeface="+mn-ea"/>
              </a:rPr>
              <a:t> 4. </a:t>
            </a:r>
            <a:r>
              <a:rPr lang="ko-KR" altLang="en-US" sz="2000" dirty="0">
                <a:latin typeface="+mn-ea"/>
              </a:rPr>
              <a:t>프로젝트 커뮤니케이션 관리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133" dirty="0"/>
          </a:p>
          <a:p>
            <a:pPr marL="342917" indent="-342917">
              <a:lnSpc>
                <a:spcPts val="2399"/>
              </a:lnSpc>
            </a:pPr>
            <a:r>
              <a:rPr lang="ko-KR" altLang="en-US" sz="2133" dirty="0"/>
              <a:t>     </a:t>
            </a:r>
            <a:endParaRPr lang="en-US" altLang="ko-KR" sz="2133" dirty="0"/>
          </a:p>
          <a:p>
            <a:pPr marL="342917" indent="-342917">
              <a:lnSpc>
                <a:spcPts val="2399"/>
              </a:lnSpc>
            </a:pPr>
            <a:endParaRPr lang="en-US" altLang="ko-KR" sz="2133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r>
              <a:rPr lang="ko-KR" altLang="en-US" sz="2133" dirty="0"/>
              <a:t>     </a:t>
            </a: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 marL="342917" indent="-342917">
              <a:lnSpc>
                <a:spcPts val="2399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ts val="2399"/>
              </a:lnSpc>
            </a:pPr>
            <a:endParaRPr sz="2000" dirty="0">
              <a:latin typeface="+mn-ea"/>
            </a:endParaRPr>
          </a:p>
          <a:p>
            <a:pPr>
              <a:lnSpc>
                <a:spcPts val="1919"/>
              </a:lnSpc>
            </a:pPr>
            <a:endParaRPr sz="1200"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4400" y="25146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914400" y="30734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타원 15"/>
          <p:cNvSpPr/>
          <p:nvPr/>
        </p:nvSpPr>
        <p:spPr>
          <a:xfrm>
            <a:off x="914400" y="36830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타원 16"/>
          <p:cNvSpPr/>
          <p:nvPr/>
        </p:nvSpPr>
        <p:spPr>
          <a:xfrm>
            <a:off x="914400" y="4445000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1117600" y="2159000"/>
            <a:ext cx="375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>
                <a:latin typeface="+mn-ea"/>
              </a:rPr>
              <a:t>GitHub</a:t>
            </a:r>
            <a:r>
              <a:rPr lang="ko-KR" altLang="en-US" sz="2000" dirty="0">
                <a:latin typeface="+mn-ea"/>
              </a:rPr>
              <a:t>를 통한 개발 로그 기록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7600" y="2717800"/>
            <a:ext cx="4165600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33" dirty="0"/>
              <a:t>외부 자료 정리 및 참고 문서 관리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7600" y="3364211"/>
            <a:ext cx="4368800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33" dirty="0"/>
              <a:t>개발 단계별 진행 상황 스스로 점검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7600" y="4089400"/>
            <a:ext cx="3759200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33" dirty="0"/>
              <a:t>발표용 자료 정리 및 사전 준비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0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210 디딤고딕</vt:lpstr>
      <vt:lpstr>210 디딤고딕 Bold</vt:lpstr>
      <vt:lpstr>210 디딤고딕 Light</vt:lpstr>
      <vt:lpstr>210 밀레니얼</vt:lpstr>
      <vt:lpstr>210 밀레니얼 Light</vt:lpstr>
      <vt:lpstr>210 합창단</vt:lpstr>
      <vt:lpstr>Jeju Hallasan</vt:lpstr>
      <vt:lpstr>Nanum Gothic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ITSW</dc:creator>
  <cp:lastModifiedBy>ITSW</cp:lastModifiedBy>
  <cp:revision>3</cp:revision>
  <dcterms:created xsi:type="dcterms:W3CDTF">2025-05-22T05:38:51Z</dcterms:created>
  <dcterms:modified xsi:type="dcterms:W3CDTF">2025-05-22T05:39:50Z</dcterms:modified>
</cp:coreProperties>
</file>