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Jeju Hallasan" charset="-127"/>
      <p:regular r:id="rId8"/>
    </p:embeddedFont>
    <p:embeddedFont>
      <p:font typeface="Nanum Gothic Bold" charset="-127"/>
      <p:regular r:id="rId9"/>
    </p:embeddedFont>
    <p:embeddedFont>
      <p:font typeface="맑은 고딕" pitchFamily="50" charset="-127"/>
      <p:regular r:id="rId1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-1014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30919" y="4470400"/>
            <a:ext cx="11226161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오늘</a:t>
            </a:r>
            <a:r>
              <a:rPr lang="en-US" sz="8399" dirty="0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 </a:t>
            </a: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뭐먹지</a:t>
            </a:r>
            <a:endParaRPr lang="en-US" sz="8399" dirty="0">
              <a:solidFill>
                <a:srgbClr val="000000"/>
              </a:solidFill>
              <a:latin typeface="+mn-ea"/>
              <a:cs typeface="210 합창단"/>
              <a:sym typeface="210 합창단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355723" y="971904"/>
            <a:ext cx="2943283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+mn-ea"/>
                <a:cs typeface="210 디딤고딕 Light"/>
                <a:sym typeface="210 디딤고딕 Light"/>
              </a:rPr>
              <a:t>PROJECT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35233" y="6047275"/>
            <a:ext cx="15993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장철화</a:t>
            </a:r>
            <a:endParaRPr lang="en-US" sz="33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1641" y="3848290"/>
            <a:ext cx="3552825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음식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고민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하지마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~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64166" y="9201150"/>
            <a:ext cx="142667" cy="359073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Jeju Hallasan"/>
                <a:sym typeface="Jeju Hallasan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3561" y="4187554"/>
            <a:ext cx="849143" cy="704277"/>
            <a:chOff x="0" y="0"/>
            <a:chExt cx="223643" cy="185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96450" y="4187554"/>
            <a:ext cx="849143" cy="704277"/>
            <a:chOff x="0" y="0"/>
            <a:chExt cx="223643" cy="18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563561" y="5207563"/>
            <a:ext cx="849143" cy="704277"/>
            <a:chOff x="0" y="0"/>
            <a:chExt cx="223643" cy="1854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96450" y="5207563"/>
            <a:ext cx="849143" cy="704277"/>
            <a:chOff x="0" y="0"/>
            <a:chExt cx="223643" cy="1854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342578" y="2298954"/>
            <a:ext cx="56028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1D2A3A"/>
                </a:solidFill>
                <a:latin typeface="+mn-ea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62818" y="4277755"/>
            <a:ext cx="388633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주제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98211" y="4339668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98215" y="5337665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062822" y="5275752"/>
            <a:ext cx="3886334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개발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일정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338853" y="4359552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338848" y="5359677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04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003460" y="4297639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요구사항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1061616" y="5297764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 계획서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264166" y="9201150"/>
            <a:ext cx="142667" cy="359073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Jeju Hallasan"/>
                <a:sym typeface="Jeju Hallas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723900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775016" y="6296038"/>
            <a:ext cx="2815620" cy="2586851"/>
          </a:xfrm>
          <a:custGeom>
            <a:avLst/>
            <a:gdLst/>
            <a:ahLst/>
            <a:cxnLst/>
            <a:rect l="l" t="t" r="r" b="b"/>
            <a:pathLst>
              <a:path w="2815620" h="2586851">
                <a:moveTo>
                  <a:pt x="0" y="0"/>
                </a:moveTo>
                <a:lnTo>
                  <a:pt x="2815620" y="0"/>
                </a:lnTo>
                <a:lnTo>
                  <a:pt x="2815620" y="2586851"/>
                </a:lnTo>
                <a:lnTo>
                  <a:pt x="0" y="258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19200" y="952500"/>
            <a:ext cx="363896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주제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선정</a:t>
            </a:r>
            <a:endParaRPr lang="en-US" sz="3200" b="1" dirty="0">
              <a:solidFill>
                <a:srgbClr val="000000"/>
              </a:solidFill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3869" y="2257438"/>
            <a:ext cx="15720261" cy="4033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주제를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선정한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이유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뭐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?"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따른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낭비가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스트레스를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유발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하기도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특히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장애가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걸리기에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문제를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재미있고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간편하게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방법을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찾고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그러기에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만들고자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추천해주는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사용자는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화면을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돌리면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나오고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그중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마음에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드는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선택하면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"/>
                <a:sym typeface="210 디딤고딕"/>
              </a:rPr>
              <a:t>.</a:t>
            </a: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7794093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779409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699" y="1870663"/>
            <a:ext cx="17326779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56886" y="1691049"/>
            <a:ext cx="16781973" cy="540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endParaRPr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u="sng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자신의 요구사항 정리</a:t>
            </a:r>
          </a:p>
          <a:p>
            <a:pPr algn="l">
              <a:lnSpc>
                <a:spcPts val="3599"/>
              </a:lnSpc>
            </a:pPr>
            <a:endParaRPr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 음식을 자주 시켜 먹는 사람입니다 그래서 저는 휴대폰으로 배달앱을 켜보지만, 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수십 가지 음식 중에서 뭘 먹어야 할지 쉽게 정하지 못했습니다.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결국에는 한참을 고민하다가, 매번 비슷한 메뉴만 반복해서 먹게 되는 것 같습니다.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어떤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날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은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고르는 데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너무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지쳐서,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그냥 집에  있는 재료로 만들어 먹다가 많이 별로 여서.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기분이 별로 안 좋았던 적도 있습니다.이런 상황을 해결하고 싶어서 떠올린 것이</a:t>
            </a:r>
            <a:r>
              <a:rPr lang="en-US" sz="2999" u="none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바로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 추천 해주는 앱 이였고 제가 약간 랜덤성 을 좋아하기에  랜덤으로 음식을 </a:t>
            </a:r>
          </a:p>
          <a:p>
            <a:pPr algn="l">
              <a:lnSpc>
                <a:spcPts val="3599"/>
              </a:lnSpc>
            </a:pPr>
            <a:r>
              <a:rPr lang="en-US" sz="2999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추천하는 앱 이 있으면 좋겠다고 생각했습니다.</a:t>
            </a:r>
          </a:p>
          <a:p>
            <a:pPr algn="l">
              <a:lnSpc>
                <a:spcPts val="3599"/>
              </a:lnSpc>
            </a:pPr>
            <a:endParaRPr>
              <a:latin typeface="+mn-ea"/>
            </a:endParaRPr>
          </a:p>
          <a:p>
            <a:pPr algn="l">
              <a:lnSpc>
                <a:spcPts val="2879"/>
              </a:lnSpc>
            </a:pPr>
            <a:endParaRPr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64166" y="9201150"/>
            <a:ext cx="152302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Jeju Hallasan"/>
                <a:sym typeface="Jeju Hallasan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6886" y="962025"/>
            <a:ext cx="361991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 요구 사항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56886" y="962025"/>
            <a:ext cx="361991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64166" y="9201150"/>
            <a:ext cx="142667" cy="32771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+mn-ea"/>
                <a:cs typeface="Jeju Hallasan"/>
                <a:sym typeface="Jeju Hallasan"/>
              </a:rPr>
              <a:t>5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71600" y="2171700"/>
          <a:ext cx="15621000" cy="7049477"/>
        </p:xfrm>
        <a:graphic>
          <a:graphicData uri="http://schemas.openxmlformats.org/drawingml/2006/table">
            <a:tbl>
              <a:tblPr/>
              <a:tblGrid>
                <a:gridCol w="5207000"/>
                <a:gridCol w="5207000"/>
                <a:gridCol w="5207000"/>
              </a:tblGrid>
              <a:tr h="719015"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FR-1</a:t>
                      </a:r>
                      <a:endParaRPr lang="en-US" sz="2000" b="0" i="0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랜덤 추천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버튼 또는 </a:t>
                      </a:r>
                      <a:r>
                        <a:rPr lang="ko-KR" altLang="en-US" sz="2000" b="0" i="0" u="none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</a:t>
                      </a:r>
                      <a:r>
                        <a:rPr lang="ko-KR" alt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을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누르면 음식이 무작위로 추천되어야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리스트 편집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음식 항목을 추가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선택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추천된 음식 중 하나를 최종 선택할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7354">
                <a:tc>
                  <a:txBody>
                    <a:bodyPr/>
                    <a:lstStyle/>
                    <a:p>
                      <a:r>
                        <a:rPr lang="en-US" sz="2000" b="0" i="0" u="non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결과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음식이 로컬에 저장되어야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추천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다시 추천을 받을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120960" y="962025"/>
            <a:ext cx="1850840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latin typeface="+mn-ea"/>
                <a:cs typeface="Nanum Gothic Bold"/>
                <a:sym typeface="Nanum Gothic Bold"/>
              </a:rPr>
              <a:t>개발</a:t>
            </a:r>
            <a:r>
              <a:rPr lang="en-US" sz="3200" b="1" dirty="0"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 smtClean="0">
                <a:latin typeface="+mn-ea"/>
                <a:cs typeface="Nanum Gothic Bold"/>
                <a:sym typeface="Nanum Gothic Bold"/>
              </a:rPr>
              <a:t>일정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64166" y="9201150"/>
            <a:ext cx="142667" cy="359073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latin typeface="+mn-ea"/>
                <a:cs typeface="Jeju Hallasan"/>
                <a:sym typeface="Jeju Hallasan"/>
              </a:rPr>
              <a:t>6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90596" y="1790700"/>
          <a:ext cx="16306808" cy="784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1"/>
                <a:gridCol w="2038351"/>
                <a:gridCol w="2038351"/>
                <a:gridCol w="2038351"/>
                <a:gridCol w="2038351"/>
                <a:gridCol w="2038351"/>
                <a:gridCol w="2038351"/>
                <a:gridCol w="2038351"/>
              </a:tblGrid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단계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ea"/>
                          <a:ea typeface="+mn-ea"/>
                        </a:rPr>
                        <a:t>Week 1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주제 선정 및 </a:t>
                      </a:r>
                      <a:r>
                        <a:rPr lang="ko-KR" altLang="en-US" dirty="0" smtClean="0"/>
                        <a:t>조사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요구사항 수집 및 기능 정의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UI/UX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개발 환경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데이터 구성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10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발표 자료 준비 및 최종 정리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468600" y="10287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15800" y="8763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색상 의미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12268200" y="12573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3106400" y="12573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097000" y="1257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256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미시작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350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진행중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968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완</a:t>
            </a:r>
            <a:r>
              <a:rPr lang="ko-KR" altLang="en-US" sz="1200" dirty="0" smtClean="0"/>
              <a:t>료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30302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0208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325</Words>
  <Application>Microsoft Office PowerPoint</Application>
  <PresentationFormat>사용자 지정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9" baseType="lpstr">
      <vt:lpstr>굴림</vt:lpstr>
      <vt:lpstr>Arial</vt:lpstr>
      <vt:lpstr>210 합창단</vt:lpstr>
      <vt:lpstr>210 디딤고딕 Light</vt:lpstr>
      <vt:lpstr>210 디딤고딕</vt:lpstr>
      <vt:lpstr>Jeju Hallasan</vt:lpstr>
      <vt:lpstr>210 밀레니얼</vt:lpstr>
      <vt:lpstr>210 밀레니얼 Light</vt:lpstr>
      <vt:lpstr>Nanum Gothic Bold</vt:lpstr>
      <vt:lpstr>210 디딤고딕 Bold</vt:lpstr>
      <vt:lpstr>맑은 고딕</vt:lpstr>
      <vt:lpstr>Calibri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심플한 비즈니스 마케팅 프로젝트 프레젠테이션</dc:title>
  <dc:creator>jangchualhwa</dc:creator>
  <cp:lastModifiedBy>장철화</cp:lastModifiedBy>
  <cp:revision>13</cp:revision>
  <dcterms:created xsi:type="dcterms:W3CDTF">2006-08-16T00:00:00Z</dcterms:created>
  <dcterms:modified xsi:type="dcterms:W3CDTF">2025-05-17T09:36:24Z</dcterms:modified>
  <dc:identifier>DAGnNn5D-yE</dc:identifier>
</cp:coreProperties>
</file>