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Jeju Hallasan" charset="-127"/>
      <p:regular r:id="rId11"/>
    </p:embeddedFont>
    <p:embeddedFont>
      <p:font typeface="Nanum Gothic Bold" charset="-127"/>
      <p:regular r:id="rId12"/>
    </p:embeddedFont>
    <p:embeddedFont>
      <p:font typeface="맑은 고딕" pitchFamily="50" charset="-127"/>
      <p:regular r:id="rId13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4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30919" y="4470400"/>
            <a:ext cx="11226161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오늘</a:t>
            </a:r>
            <a:r>
              <a:rPr lang="en-US" sz="8399" dirty="0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 </a:t>
            </a:r>
            <a:r>
              <a:rPr lang="en-US" sz="8399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뭐먹지</a:t>
            </a:r>
            <a:endParaRPr lang="en-US" sz="8399" dirty="0">
              <a:solidFill>
                <a:srgbClr val="000000"/>
              </a:solidFill>
              <a:latin typeface="+mn-ea"/>
              <a:cs typeface="210 합창단"/>
              <a:sym typeface="210 합창단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171517" y="971904"/>
            <a:ext cx="2943283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+mn-ea"/>
                <a:cs typeface="210 디딤고딕 Light"/>
                <a:sym typeface="210 디딤고딕 Light"/>
              </a:rPr>
              <a:t>PROJECT</a:t>
            </a:r>
          </a:p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endParaRPr dirty="0"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35233" y="6047275"/>
            <a:ext cx="15993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장철화</a:t>
            </a:r>
            <a:endParaRPr lang="en-US" sz="33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1641" y="3848290"/>
            <a:ext cx="3552825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음식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고민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하지마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~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63561" y="4187554"/>
            <a:ext cx="849143" cy="704277"/>
            <a:chOff x="0" y="0"/>
            <a:chExt cx="223643" cy="1854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96450" y="4187554"/>
            <a:ext cx="849143" cy="704277"/>
            <a:chOff x="0" y="0"/>
            <a:chExt cx="223643" cy="1854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581400" y="5372100"/>
            <a:ext cx="849143" cy="704277"/>
            <a:chOff x="0" y="0"/>
            <a:chExt cx="223643" cy="1854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342578" y="2298954"/>
            <a:ext cx="56028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1D2A3A"/>
                </a:solidFill>
                <a:latin typeface="+mn-ea"/>
                <a:cs typeface="210 밀레니얼"/>
                <a:sym typeface="210 밀레니얼"/>
              </a:rPr>
              <a:t>목 차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62818" y="4277755"/>
            <a:ext cx="388633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주제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398211" y="4339668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38853" y="4359552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29000" y="5524500"/>
            <a:ext cx="1179843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 smtClean="0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03</a:t>
            </a:r>
            <a:endParaRPr lang="en-US" sz="2799" dirty="0">
              <a:solidFill>
                <a:srgbClr val="1D2A3A"/>
              </a:solidFill>
              <a:latin typeface="+mn-ea"/>
              <a:cs typeface="210 밀레니얼 Light"/>
              <a:sym typeface="210 밀레니얼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003460" y="4297639"/>
            <a:ext cx="388633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요구사항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105400" y="5524500"/>
            <a:ext cx="388633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 계획서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723900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914400" y="1562100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775016" y="6296038"/>
            <a:ext cx="2815620" cy="2586851"/>
          </a:xfrm>
          <a:custGeom>
            <a:avLst/>
            <a:gdLst/>
            <a:ahLst/>
            <a:cxnLst/>
            <a:rect l="l" t="t" r="r" b="b"/>
            <a:pathLst>
              <a:path w="2815620" h="2586851">
                <a:moveTo>
                  <a:pt x="0" y="0"/>
                </a:moveTo>
                <a:lnTo>
                  <a:pt x="2815620" y="0"/>
                </a:lnTo>
                <a:lnTo>
                  <a:pt x="2815620" y="2586851"/>
                </a:lnTo>
                <a:lnTo>
                  <a:pt x="0" y="258685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37836" y="952500"/>
            <a:ext cx="3638964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주제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선정</a:t>
            </a:r>
            <a:endParaRPr lang="en-US" sz="3200" b="1" dirty="0">
              <a:solidFill>
                <a:srgbClr val="000000"/>
              </a:solidFill>
              <a:latin typeface="+mn-ea"/>
              <a:cs typeface="Nanum Gothic Bold"/>
              <a:sym typeface="Nanum Goth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3869" y="2257438"/>
            <a:ext cx="15720261" cy="406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주제를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선정한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이유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"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뭐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?"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라는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 smtClean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2999" dirty="0" smtClean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따른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낭비가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스트레스를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유발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하기도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특히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장애가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사람들은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오래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걸리기에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문제를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재미있고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간편하게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수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방법을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찾고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그러기에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만들고자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추천해주는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앱입니다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사용자는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화면을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돌리면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나오고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그중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마음에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드는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선택하면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"/>
                <a:sym typeface="210 디딤고딕"/>
              </a:rPr>
              <a:t>.</a:t>
            </a: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647700"/>
            <a:ext cx="17794093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304800" y="1562100"/>
            <a:ext cx="1779409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533400" y="1790700"/>
            <a:ext cx="17326779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800" y="2019300"/>
            <a:ext cx="16781973" cy="5409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자신의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요구사항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정리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사람입니다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그래서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휴대폰으로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배달앱을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켜보지만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수십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가지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중에서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뭘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먹어야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할지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쉽게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정하지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못했습니다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결국에는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한참을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고민하다가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매번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비슷한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것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같습니다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어떤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날</a:t>
            </a:r>
            <a:r>
              <a:rPr lang="en-US" sz="2999" u="none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은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none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너무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지쳐서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그냥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집에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재료로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먹다가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별로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여서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기분이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별로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안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좋았던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적도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있습니다.이런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상황을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해결하고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떠올린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것이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바로</a:t>
            </a:r>
            <a:endParaRPr lang="en-US" sz="2999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해주는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앱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이였고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약간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랜덤성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을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좋아하기에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앱 이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있으면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좋겠다고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생각했습니다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7286" y="952500"/>
            <a:ext cx="361991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80686" y="962025"/>
            <a:ext cx="3619914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71600" y="2171700"/>
          <a:ext cx="15621000" cy="7049477"/>
        </p:xfrm>
        <a:graphic>
          <a:graphicData uri="http://schemas.openxmlformats.org/drawingml/2006/table">
            <a:tbl>
              <a:tblPr/>
              <a:tblGrid>
                <a:gridCol w="5207000"/>
                <a:gridCol w="5207000"/>
                <a:gridCol w="5207000"/>
              </a:tblGrid>
              <a:tr h="719015"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FR-1</a:t>
                      </a:r>
                      <a:endParaRPr lang="en-US" sz="2000" b="0" i="0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랜덤 추천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버튼 또는 </a:t>
                      </a:r>
                      <a:r>
                        <a:rPr lang="ko-KR" altLang="en-US" sz="2000" b="0" i="0" u="none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룰렛</a:t>
                      </a:r>
                      <a:r>
                        <a:rPr lang="ko-KR" altLang="en-US" sz="20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을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누르면 음식이 무작위로 추천되어야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리스트 편집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음식 항목을 추가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삭제할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선택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추천된 음식 중 하나를 최종 선택할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7354">
                <a:tc>
                  <a:txBody>
                    <a:bodyPr/>
                    <a:lstStyle/>
                    <a:p>
                      <a:r>
                        <a:rPr lang="en-US" sz="2000" b="0" i="0" u="non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결과 저장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선택한 음식이 로컬에 저장되어야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추천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다시 추천을 받을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29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5163800" cy="4988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1. </a:t>
            </a:r>
            <a:r>
              <a:rPr lang="ko-KR" altLang="en-US" sz="3000" dirty="0" smtClean="0">
                <a:latin typeface="+mn-ea"/>
              </a:rPr>
              <a:t>프로젝트 개요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프로젝트 명 </a:t>
            </a:r>
            <a:r>
              <a:rPr lang="en-US" altLang="ko-KR" sz="3000" dirty="0" smtClean="0">
                <a:latin typeface="+mn-ea"/>
              </a:rPr>
              <a:t>: </a:t>
            </a:r>
            <a:r>
              <a:rPr lang="ko-KR" altLang="en-US" sz="3000" dirty="0" smtClean="0">
                <a:latin typeface="+mn-ea"/>
              </a:rPr>
              <a:t>오늘 뭐 먹지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목적 </a:t>
            </a:r>
            <a:r>
              <a:rPr lang="en-US" altLang="ko-KR" sz="3000" dirty="0" smtClean="0">
                <a:latin typeface="+mn-ea"/>
              </a:rPr>
              <a:t>:</a:t>
            </a:r>
            <a:r>
              <a:rPr lang="ko-KR" altLang="en-US" sz="3000" dirty="0" smtClean="0">
                <a:latin typeface="+mn-ea"/>
              </a:rPr>
              <a:t> 배달 </a:t>
            </a:r>
            <a:r>
              <a:rPr lang="ko-KR" altLang="en-US" sz="3000" dirty="0" err="1" smtClean="0">
                <a:latin typeface="+mn-ea"/>
              </a:rPr>
              <a:t>앱</a:t>
            </a:r>
            <a:r>
              <a:rPr lang="ko-KR" altLang="en-US" sz="3000" dirty="0" smtClean="0">
                <a:latin typeface="+mn-ea"/>
              </a:rPr>
              <a:t> 에서 음식을 주문할 때 선택의 어려움을 겪는 사람들을 위한 </a:t>
            </a:r>
            <a:r>
              <a:rPr lang="ko-KR" altLang="en-US" sz="3000" dirty="0" err="1" smtClean="0">
                <a:latin typeface="+mn-ea"/>
              </a:rPr>
              <a:t>앱</a:t>
            </a:r>
            <a:r>
              <a:rPr lang="ko-KR" altLang="en-US" sz="3000" dirty="0" smtClean="0">
                <a:latin typeface="+mn-ea"/>
              </a:rPr>
              <a:t> 개발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ko-KR" altLang="en-US" sz="3000" dirty="0" smtClean="0">
                <a:latin typeface="+mn-ea"/>
              </a:rPr>
              <a:t>   주요 기능 </a:t>
            </a:r>
            <a:r>
              <a:rPr lang="en-US" altLang="ko-KR" sz="3000" dirty="0" smtClean="0">
                <a:latin typeface="+mn-ea"/>
              </a:rPr>
              <a:t>: </a:t>
            </a:r>
            <a:r>
              <a:rPr lang="ko-KR" altLang="en-US" sz="3000" dirty="0" smtClean="0">
                <a:latin typeface="+mn-ea"/>
              </a:rPr>
              <a:t>랜덤 추천기능 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음식 리스트 편집 기능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체크한 음식을 기록하는 기능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19200" y="3467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219200" y="44577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19200" y="5372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219200" y="2247900"/>
            <a:ext cx="15697200" cy="4988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2. </a:t>
            </a:r>
            <a:r>
              <a:rPr lang="ko-KR" altLang="en-US" sz="3000" dirty="0" smtClean="0">
                <a:latin typeface="+mn-ea"/>
              </a:rPr>
              <a:t>프로젝트 개발 도구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개발 환경</a:t>
            </a:r>
            <a:r>
              <a:rPr lang="en-US" altLang="ko-KR" sz="3000" dirty="0" smtClean="0">
                <a:latin typeface="+mn-ea"/>
              </a:rPr>
              <a:t> : </a:t>
            </a:r>
            <a:r>
              <a:rPr lang="en-US" altLang="ko-KR" sz="3200" dirty="0" smtClean="0"/>
              <a:t>Android Studio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개발 기술</a:t>
            </a:r>
            <a:r>
              <a:rPr lang="en-US" altLang="ko-KR" sz="3000" dirty="0" smtClean="0">
                <a:latin typeface="+mn-ea"/>
              </a:rPr>
              <a:t>: Dart </a:t>
            </a:r>
            <a:r>
              <a:rPr lang="ko-KR" altLang="en-US" sz="3000" dirty="0" smtClean="0">
                <a:latin typeface="+mn-ea"/>
              </a:rPr>
              <a:t>언어 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en-US" altLang="ko-KR" sz="3200" dirty="0" err="1" smtClean="0"/>
              <a:t>SharedPreferences</a:t>
            </a:r>
            <a:r>
              <a:rPr lang="en-US" altLang="ko-KR" sz="3200" dirty="0" smtClean="0"/>
              <a:t> (</a:t>
            </a:r>
            <a:r>
              <a:rPr lang="en-US" altLang="ko-KR" sz="3200" dirty="0" err="1" smtClean="0"/>
              <a:t>shared_preferences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패키지 사용</a:t>
            </a:r>
            <a:r>
              <a:rPr lang="en-US" altLang="ko-KR" sz="3200" dirty="0" smtClean="0"/>
              <a:t>)</a:t>
            </a: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71600" y="33147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371600" y="60579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JANG1\Desktop\Android_Studio_icon_(2023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848100"/>
            <a:ext cx="2743200" cy="144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6002000" cy="4065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3. </a:t>
            </a:r>
            <a:r>
              <a:rPr lang="ko-KR" altLang="en-US" sz="3000" dirty="0" smtClean="0">
                <a:latin typeface="+mn-ea"/>
              </a:rPr>
              <a:t>프로젝트 </a:t>
            </a:r>
            <a:r>
              <a:rPr lang="ko-KR" altLang="en-US" sz="3000" dirty="0" err="1" smtClean="0">
                <a:latin typeface="+mn-ea"/>
              </a:rPr>
              <a:t>리스크</a:t>
            </a:r>
            <a:r>
              <a:rPr lang="ko-KR" altLang="en-US" sz="3000" dirty="0" smtClean="0">
                <a:latin typeface="+mn-ea"/>
              </a:rPr>
              <a:t> 관리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47800" y="3390898"/>
          <a:ext cx="147828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  <a:gridCol w="7391400"/>
              </a:tblGrid>
              <a:tr h="106454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잠재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대응 방안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8291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구현 어려움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                              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 커뮤니티 자료 활용 벤치마킹</a:t>
                      </a:r>
                      <a:endParaRPr lang="ko-KR" altLang="en-US" dirty="0"/>
                    </a:p>
                  </a:txBody>
                  <a:tcPr/>
                </a:tc>
              </a:tr>
              <a:tr h="76764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실행 오류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주기적인 테스트 관리</a:t>
                      </a:r>
                      <a:endParaRPr lang="ko-KR" altLang="en-US" dirty="0"/>
                    </a:p>
                  </a:txBody>
                  <a:tcPr/>
                </a:tc>
              </a:tr>
              <a:tr h="76764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시간 부족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주요 기능 우선 개발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보조 기능은 나중에 진행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66800" y="1866900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5163800" cy="4526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4. </a:t>
            </a:r>
            <a:r>
              <a:rPr lang="ko-KR" altLang="en-US" sz="3000" dirty="0" smtClean="0">
                <a:latin typeface="+mn-ea"/>
              </a:rPr>
              <a:t>프로젝트 커뮤니케이션 관리</a:t>
            </a: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endParaRPr lang="en-US" altLang="ko-KR" sz="3200" dirty="0" smtClean="0"/>
          </a:p>
          <a:p>
            <a:pPr marL="514350" indent="-514350">
              <a:lnSpc>
                <a:spcPts val="3599"/>
              </a:lnSpc>
            </a:pPr>
            <a:r>
              <a:rPr lang="ko-KR" altLang="en-US" sz="3200" dirty="0" smtClean="0"/>
              <a:t>     </a:t>
            </a:r>
            <a:endParaRPr lang="en-US" altLang="ko-KR" sz="3200" dirty="0" smtClean="0"/>
          </a:p>
          <a:p>
            <a:pPr marL="514350" indent="-514350">
              <a:lnSpc>
                <a:spcPts val="3599"/>
              </a:lnSpc>
            </a:pPr>
            <a:endParaRPr lang="en-US" altLang="ko-KR" sz="32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ko-KR" altLang="en-US" sz="3200" dirty="0" smtClean="0"/>
              <a:t>     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71600" y="37719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71600" y="4610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71600" y="55245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66675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76400" y="3238500"/>
            <a:ext cx="5638800" cy="86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dirty="0" err="1" smtClean="0">
                <a:latin typeface="+mn-ea"/>
              </a:rPr>
              <a:t>GitHub</a:t>
            </a:r>
            <a:r>
              <a:rPr lang="ko-KR" altLang="en-US" sz="3000" dirty="0" smtClean="0">
                <a:latin typeface="+mn-ea"/>
              </a:rPr>
              <a:t>를 통한 개발 로그 기록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76400" y="4076700"/>
            <a:ext cx="62484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외부 자료 정리 및 참고 문서 관리</a:t>
            </a:r>
            <a:endParaRPr lang="ko-KR" altLang="en-US" sz="30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76400" y="5046316"/>
            <a:ext cx="65532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개발 단계별 진행 상황 스스로 점검</a:t>
            </a:r>
            <a:endParaRPr lang="ko-KR" altLang="en-US" sz="30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6400" y="6134100"/>
            <a:ext cx="56388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발표용 자료 정리 및 사전 준비</a:t>
            </a:r>
            <a:endParaRPr lang="ko-KR" altLang="en-US" sz="30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415</Words>
  <Application>Microsoft Office PowerPoint</Application>
  <PresentationFormat>사용자 지정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2" baseType="lpstr">
      <vt:lpstr>굴림</vt:lpstr>
      <vt:lpstr>Arial</vt:lpstr>
      <vt:lpstr>210 합창단</vt:lpstr>
      <vt:lpstr>210 디딤고딕 Light</vt:lpstr>
      <vt:lpstr>210 디딤고딕</vt:lpstr>
      <vt:lpstr>Jeju Hallasan</vt:lpstr>
      <vt:lpstr>210 밀레니얼</vt:lpstr>
      <vt:lpstr>210 밀레니얼 Light</vt:lpstr>
      <vt:lpstr>Nanum Gothic Bold</vt:lpstr>
      <vt:lpstr>210 디딤고딕 Bold</vt:lpstr>
      <vt:lpstr>맑은 고딕</vt:lpstr>
      <vt:lpstr>Calibri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흰색 심플한 비즈니스 마케팅 프로젝트 프레젠테이션</dc:title>
  <dc:creator>jangchualhwa</dc:creator>
  <cp:lastModifiedBy>장철화</cp:lastModifiedBy>
  <cp:revision>36</cp:revision>
  <dcterms:created xsi:type="dcterms:W3CDTF">2006-08-16T00:00:00Z</dcterms:created>
  <dcterms:modified xsi:type="dcterms:W3CDTF">2025-06-14T01:53:40Z</dcterms:modified>
  <dc:identifier>DAGnNn5D-yE</dc:identifier>
</cp:coreProperties>
</file>