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55" autoAdjust="0"/>
  </p:normalViewPr>
  <p:slideViewPr>
    <p:cSldViewPr>
      <p:cViewPr varScale="1">
        <p:scale>
          <a:sx n="91" d="100"/>
          <a:sy n="91" d="100"/>
        </p:scale>
        <p:origin x="-120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6DD2D-CB58-4D33-9FEE-2633FE9C7ED5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603CA-7E50-4CB8-85E0-2B1604217C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603CA-7E50-4CB8-85E0-2B1604217C0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603CA-7E50-4CB8-85E0-2B1604217C0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77251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603CA-7E50-4CB8-85E0-2B1604217C0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22" name="부제목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4A9-3DB2-4807-BE88-3A958A20A767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20" name="바닥글 개체 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0880-3285-4EB3-AC4D-29D10B7B24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4A9-3DB2-4807-BE88-3A958A20A767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0880-3285-4EB3-AC4D-29D10B7B24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4A9-3DB2-4807-BE88-3A958A20A767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0880-3285-4EB3-AC4D-29D10B7B24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4A9-3DB2-4807-BE88-3A958A20A767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0880-3285-4EB3-AC4D-29D10B7B24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4A9-3DB2-4807-BE88-3A958A20A767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0880-3285-4EB3-AC4D-29D10B7B24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타원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4A9-3DB2-4807-BE88-3A958A20A767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0880-3285-4EB3-AC4D-29D10B7B24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4A9-3DB2-4807-BE88-3A958A20A767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0880-3285-4EB3-AC4D-29D10B7B24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4A9-3DB2-4807-BE88-3A958A20A767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0880-3285-4EB3-AC4D-29D10B7B24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4A9-3DB2-4807-BE88-3A958A20A767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0880-3285-4EB3-AC4D-29D10B7B24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4A9-3DB2-4807-BE88-3A958A20A767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0880-3285-4EB3-AC4D-29D10B7B248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D74A9-3DB2-4807-BE88-3A958A20A767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0880-3285-4EB3-AC4D-29D10B7B24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9" name="순서도: 처리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순서도: 처리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원형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타원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도넛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제목 개체 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4" name="날짜 개체 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C8D74A9-3DB2-4807-BE88-3A958A20A767}" type="datetimeFigureOut">
              <a:rPr lang="ko-KR" altLang="en-US" smtClean="0"/>
              <a:pPr/>
              <a:t>2025-06-22</a:t>
            </a:fld>
            <a:endParaRPr lang="ko-KR" altLang="en-US"/>
          </a:p>
        </p:txBody>
      </p:sp>
      <p:sp>
        <p:nvSpPr>
          <p:cNvPr id="10" name="바닥글 개체 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2" name="슬라이드 번호 개체 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4A70880-3285-4EB3-AC4D-29D10B7B248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5" name="직사각형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latinLnBrk="1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1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1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1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1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1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1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1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gi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6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오늘 뭐 먹지</a:t>
            </a:r>
            <a:r>
              <a:rPr lang="en-US" altLang="ko-KR" sz="6000" dirty="0">
                <a:solidFill>
                  <a:srgbClr val="00B050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endParaRPr lang="ko-KR" altLang="en-US" sz="6000" dirty="0">
              <a:solidFill>
                <a:srgbClr val="00B05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724128" y="5589240"/>
            <a:ext cx="3240360" cy="1152270"/>
          </a:xfrm>
        </p:spPr>
        <p:txBody>
          <a:bodyPr>
            <a:normAutofit/>
          </a:bodyPr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분반 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B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반</a:t>
            </a:r>
            <a:endParaRPr lang="en-US" altLang="ko-KR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학번 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2021136062</a:t>
            </a: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 </a:t>
            </a:r>
            <a:r>
              <a:rPr lang="en-US" altLang="ko-KR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장철화</a:t>
            </a:r>
            <a:endParaRPr lang="en-US" altLang="ko-KR" sz="2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296" indent="0"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1.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프로젝트 소개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82296" indent="0"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2.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개발 목표 및 주요 기능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82296" indent="0"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3. Flutter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구현 과정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 marL="82296" indent="0"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4.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느낀점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xmlns="" id="{7E8B9708-256D-A907-4D18-E94BB70A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</p:spPr>
        <p:txBody>
          <a:bodyPr>
            <a:normAutofit/>
          </a:bodyPr>
          <a:lstStyle/>
          <a:p>
            <a:r>
              <a:rPr lang="ko-KR" altLang="en-US" sz="3600" dirty="0">
                <a:latin typeface="맑은 고딕" pitchFamily="50" charset="-127"/>
                <a:ea typeface="맑은 고딕" pitchFamily="50" charset="-127"/>
              </a:rPr>
              <a:t>프로젝트 개요</a:t>
            </a:r>
            <a:endParaRPr lang="ko-KR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latin typeface="맑은 고딕" pitchFamily="50" charset="-127"/>
                <a:ea typeface="맑은 고딕" pitchFamily="50" charset="-127"/>
              </a:rPr>
              <a:t>프로젝트 소개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이름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오늘 뭐 먹지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플랫폼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:Flutter</a:t>
            </a: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주제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음식 선택에 대한 고민을 해결 하기 위한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앱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개발 기간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약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7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주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latin typeface="맑은 고딕" pitchFamily="50" charset="-127"/>
                <a:ea typeface="맑은 고딕" pitchFamily="50" charset="-127"/>
              </a:rPr>
              <a:t>개발 목표 및 주요 기능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[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개발 목표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buFontTx/>
              <a:buChar char="-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음식 선택에 대한 고민을 해결하기 위한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Flutter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기반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앱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개발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 [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주요 기능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>
              <a:buFontTx/>
              <a:buChar char="-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한식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양식 일식 선택 기능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랜덤 음식 추천 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개수 선택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(5 / 10 / 20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개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>
              <a:buFontTx/>
              <a:buChar char="-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선택한 목록 저장 및 삭제기능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shared_preferences</a:t>
            </a:r>
            <a:r>
              <a:rPr lang="en-US" altLang="ko-KR" sz="2400" dirty="0" smtClean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2400" dirty="0" smtClean="0">
                <a:latin typeface="맑은 고딕" pitchFamily="50" charset="-127"/>
                <a:ea typeface="맑은 고딕" pitchFamily="50" charset="-127"/>
              </a:rPr>
              <a:t>패키지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이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앱을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실행한 날짜가 기록 되면서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1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달뒤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쿠폰을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주는기능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애니메이션 효과가 터지면서 음식 설명과 사진이 </a:t>
            </a:r>
            <a:r>
              <a:rPr lang="ko-KR" altLang="en-US" sz="2400" dirty="0" err="1">
                <a:latin typeface="맑은 고딕" pitchFamily="50" charset="-127"/>
                <a:ea typeface="맑은 고딕" pitchFamily="50" charset="-127"/>
              </a:rPr>
              <a:t>나오는기능</a:t>
            </a: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4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4000" dirty="0">
                <a:latin typeface="맑은 고딕" pitchFamily="50" charset="-127"/>
                <a:ea typeface="맑은 고딕" pitchFamily="50" charset="-127"/>
              </a:rPr>
              <a:t>Flutter </a:t>
            </a:r>
            <a:r>
              <a:rPr lang="ko-KR" altLang="en-US" sz="4000" dirty="0">
                <a:latin typeface="맑은 고딕" pitchFamily="50" charset="-127"/>
                <a:ea typeface="맑은 고딕" pitchFamily="50" charset="-127"/>
              </a:rPr>
              <a:t>앱 구현 </a:t>
            </a:r>
            <a:r>
              <a:rPr lang="en-US" altLang="ko-KR" sz="4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4000" dirty="0">
                <a:latin typeface="맑은 고딕" pitchFamily="50" charset="-127"/>
                <a:ea typeface="맑은 고딕" pitchFamily="50" charset="-127"/>
              </a:rPr>
              <a:t>메인 페이지</a:t>
            </a:r>
            <a:r>
              <a:rPr lang="en-US" altLang="ko-KR" sz="4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44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4400" dirty="0">
                <a:latin typeface="맑은 고딕" pitchFamily="50" charset="-127"/>
                <a:ea typeface="맑은 고딕" pitchFamily="50" charset="-127"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43608" y="1524000"/>
            <a:ext cx="4176464" cy="46634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음식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 소개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한식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양식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일식 카테고리를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슬라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이드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형태로 소개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공지 사항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보여주는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소개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내용 개체 틀 13" descr="random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6035908" y="1340768"/>
            <a:ext cx="2496532" cy="4847307"/>
          </a:xfr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43608" y="1435048"/>
            <a:ext cx="7749456" cy="8248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   랜덤 음식 수량 선택 및 카테고리 선택 후</a:t>
            </a: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애니메이션 효과 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en-US" altLang="ko-KR" sz="2000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2000" dirty="0">
                <a:latin typeface="맑은 고딕" pitchFamily="50" charset="-127"/>
                <a:ea typeface="맑은 고딕" pitchFamily="50" charset="-127"/>
              </a:rPr>
              <a:t>끝나면  음식 사진과 설명이 나오는 페이지</a:t>
            </a:r>
          </a:p>
        </p:txBody>
      </p:sp>
      <p:pic>
        <p:nvPicPr>
          <p:cNvPr id="5" name="내용 개체 틀 4" descr="p2.PN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1192176" y="2747434"/>
            <a:ext cx="1656184" cy="3523373"/>
          </a:xfrm>
          <a:ln>
            <a:solidFill>
              <a:schemeClr val="tx1"/>
            </a:solidFill>
          </a:ln>
        </p:spPr>
      </p:pic>
      <p:pic>
        <p:nvPicPr>
          <p:cNvPr id="4" name="내용 개체 틀 4" descr="p2.PNG">
            <a:extLst>
              <a:ext uri="{FF2B5EF4-FFF2-40B4-BE49-F238E27FC236}">
                <a16:creationId xmlns:a16="http://schemas.microsoft.com/office/drawing/2014/main" xmlns="" id="{4AE47C6F-C8FE-9F1B-FB65-1281CB35E89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06124" y="2765769"/>
            <a:ext cx="1656184" cy="34867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내용 개체 틀 4" descr="p2.PNG">
            <a:extLst>
              <a:ext uri="{FF2B5EF4-FFF2-40B4-BE49-F238E27FC236}">
                <a16:creationId xmlns:a16="http://schemas.microsoft.com/office/drawing/2014/main" xmlns="" id="{8B2E6B67-E11C-1390-82C4-47C43F4B29DA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26179" y="2747434"/>
            <a:ext cx="1643970" cy="35233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내용 개체 틀 4" descr="p2.PNG">
            <a:extLst>
              <a:ext uri="{FF2B5EF4-FFF2-40B4-BE49-F238E27FC236}">
                <a16:creationId xmlns:a16="http://schemas.microsoft.com/office/drawing/2014/main" xmlns="" id="{20247562-7C51-6681-E3DB-F8546F1C6065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253999" y="2747434"/>
            <a:ext cx="1616226" cy="35233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xmlns="" id="{B3B3298E-B84C-8576-94A1-E72006881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>
            <a:normAutofit fontScale="90000"/>
          </a:bodyPr>
          <a:lstStyle/>
          <a:p>
            <a:r>
              <a:rPr lang="en-US" altLang="ko-KR" sz="4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4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4000" dirty="0">
                <a:latin typeface="맑은 고딕" pitchFamily="50" charset="-127"/>
                <a:ea typeface="맑은 고딕" pitchFamily="50" charset="-127"/>
              </a:rPr>
              <a:t>Flutter </a:t>
            </a:r>
            <a:r>
              <a:rPr lang="ko-KR" altLang="en-US" sz="4000" dirty="0">
                <a:latin typeface="맑은 고딕" pitchFamily="50" charset="-127"/>
                <a:ea typeface="맑은 고딕" pitchFamily="50" charset="-127"/>
              </a:rPr>
              <a:t>앱 구현 </a:t>
            </a:r>
            <a:r>
              <a:rPr lang="en-US" altLang="ko-KR" sz="40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4000" dirty="0">
                <a:latin typeface="맑은 고딕" pitchFamily="50" charset="-127"/>
                <a:ea typeface="맑은 고딕" pitchFamily="50" charset="-127"/>
              </a:rPr>
              <a:t>랜덤 음식 페이지</a:t>
            </a:r>
            <a:r>
              <a:rPr lang="en-US" altLang="ko-KR" sz="4000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44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4400" dirty="0">
                <a:latin typeface="맑은 고딕" pitchFamily="50" charset="-127"/>
                <a:ea typeface="맑은 고딕" pitchFamily="50" charset="-127"/>
              </a:rPr>
            </a:b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4000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4000" dirty="0">
                <a:latin typeface="맑은 고딕" pitchFamily="50" charset="-127"/>
                <a:ea typeface="맑은 고딕" pitchFamily="50" charset="-127"/>
              </a:rPr>
              <a:t>Flutter </a:t>
            </a:r>
            <a:r>
              <a:rPr lang="ko-KR" altLang="en-US" sz="4000" dirty="0">
                <a:latin typeface="맑은 고딕" pitchFamily="50" charset="-127"/>
                <a:ea typeface="맑은 고딕" pitchFamily="50" charset="-127"/>
              </a:rPr>
              <a:t>앱 구현 </a:t>
            </a:r>
            <a:r>
              <a:rPr lang="en-US" altLang="ko-KR" sz="40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4000" dirty="0" smtClean="0">
                <a:latin typeface="맑은 고딕" pitchFamily="50" charset="-127"/>
                <a:ea typeface="맑은 고딕" pitchFamily="50" charset="-127"/>
              </a:rPr>
              <a:t>내 정보 페이지</a:t>
            </a:r>
            <a:r>
              <a:rPr lang="en-US" altLang="ko-KR" sz="40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en-US" altLang="ko-KR" sz="4400" dirty="0"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4400" dirty="0">
                <a:latin typeface="맑은 고딕" pitchFamily="50" charset="-127"/>
                <a:ea typeface="맑은 고딕" pitchFamily="50" charset="-127"/>
              </a:rPr>
            </a:b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43608" y="1524000"/>
            <a:ext cx="4176464" cy="46634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내 정보 페이지 소개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그날의 </a:t>
            </a:r>
            <a:r>
              <a:rPr lang="ko-KR" altLang="en-US" sz="20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앱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을 실행할 경우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출석한 내역을 보여줍니다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랜덤 음식에서 선택한 음식이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내 정보에 있는 선택 음식에 들어갑니다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None/>
            </a:pP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Tx/>
              <a:buChar char="-"/>
            </a:pP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보유 쿠폰은 </a:t>
            </a:r>
            <a:r>
              <a:rPr lang="en-US" altLang="ko-KR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20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달 출석을 할 경우 쿠폰을 지급하게 설정해 놓았습니다</a:t>
            </a:r>
            <a:endParaRPr lang="en-US" altLang="ko-KR" sz="2000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None/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4" name="내용 개체 틀 13" descr="random.gif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76056" y="1412776"/>
            <a:ext cx="1656184" cy="4775299"/>
          </a:xfrm>
          <a:ln>
            <a:solidFill>
              <a:schemeClr val="tx1"/>
            </a:solidFill>
          </a:ln>
        </p:spPr>
      </p:pic>
      <p:pic>
        <p:nvPicPr>
          <p:cNvPr id="7" name="내용 개체 틀 13" descr="random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20272" y="1412776"/>
            <a:ext cx="1656184" cy="4752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 smtClean="0">
                <a:latin typeface="맑은 고딕" pitchFamily="50" charset="-127"/>
                <a:ea typeface="맑은 고딕" pitchFamily="50" charset="-127"/>
              </a:rPr>
              <a:t>느낀점</a:t>
            </a:r>
            <a:endParaRPr lang="ko-KR" altLang="en-US" sz="36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77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환경 설정구성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하는것도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익숙하지 않아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-&gt; GPT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를 활용해 같이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천천히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앱의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환경 설정을 구성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처음엔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가상 </a:t>
            </a: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머신이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작동하지 않아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-&gt; Ctrl 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+ Shift + M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으로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ko-KR" altLang="en-US" sz="2000" dirty="0" err="1" smtClean="0">
                <a:latin typeface="맑은 고딕" pitchFamily="50" charset="-127"/>
                <a:ea typeface="맑은 고딕" pitchFamily="50" charset="-127"/>
              </a:rPr>
              <a:t>모바일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 화면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모드로 전환해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해결 했습니다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None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처음에는 문서화가 익숙하지 않아 막막했지만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문서가 잘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정리되어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있으니 수정이나 기능 추가가 훨씬 수월했습니다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 </a:t>
            </a: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  <a:p>
            <a:pPr>
              <a:buNone/>
            </a:pP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이번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경험을 통해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문서화의 </a:t>
            </a:r>
            <a:r>
              <a:rPr lang="ko-KR" altLang="en-US" sz="2000" b="1" dirty="0" smtClean="0">
                <a:latin typeface="맑은 고딕" pitchFamily="50" charset="-127"/>
                <a:ea typeface="맑은 고딕" pitchFamily="50" charset="-127"/>
              </a:rPr>
              <a:t>중요성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을 </a:t>
            </a:r>
            <a:r>
              <a:rPr lang="ko-KR" altLang="en-US" sz="2000" dirty="0" smtClean="0">
                <a:latin typeface="맑은 고딕" pitchFamily="50" charset="-127"/>
                <a:ea typeface="맑은 고딕" pitchFamily="50" charset="-127"/>
              </a:rPr>
              <a:t>실감할 수 있었습니다</a:t>
            </a: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None/>
            </a:pPr>
            <a:endParaRPr lang="en-US" altLang="ko-KR" sz="2000" dirty="0" smtClean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32560" y="2204864"/>
            <a:ext cx="7406640" cy="1080120"/>
          </a:xfrm>
        </p:spPr>
        <p:txBody>
          <a:bodyPr>
            <a:normAutofit/>
          </a:bodyPr>
          <a:lstStyle/>
          <a:p>
            <a:pPr marL="1143000" indent="-1143000" algn="ctr"/>
            <a:r>
              <a:rPr lang="ko-KR" altLang="en-US" sz="60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감사합니다</a:t>
            </a:r>
            <a:endParaRPr lang="ko-KR" altLang="en-US" sz="6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태양">
  <a:themeElements>
    <a:clrScheme name="태양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태양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태양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250</TotalTime>
  <Words>275</Words>
  <Application>Microsoft Office PowerPoint</Application>
  <PresentationFormat>화면 슬라이드 쇼(4:3)</PresentationFormat>
  <Paragraphs>67</Paragraphs>
  <Slides>9</Slides>
  <Notes>3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태양</vt:lpstr>
      <vt:lpstr>오늘 뭐 먹지?</vt:lpstr>
      <vt:lpstr>프로젝트 개요</vt:lpstr>
      <vt:lpstr>프로젝트 소개</vt:lpstr>
      <vt:lpstr>개발 목표 및 주요 기능</vt:lpstr>
      <vt:lpstr> Flutter 앱 구현 (메인 페이지) </vt:lpstr>
      <vt:lpstr> Flutter 앱 구현 (랜덤 음식 페이지) </vt:lpstr>
      <vt:lpstr> Flutter 앱 구현 (내 정보 페이지) </vt:lpstr>
      <vt:lpstr>느낀점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오늘 뭐 먹지?</dc:title>
  <dc:creator>장철화</dc:creator>
  <cp:lastModifiedBy>장철화</cp:lastModifiedBy>
  <cp:revision>18</cp:revision>
  <dcterms:created xsi:type="dcterms:W3CDTF">2025-06-22T07:52:01Z</dcterms:created>
  <dcterms:modified xsi:type="dcterms:W3CDTF">2025-06-22T12:10:40Z</dcterms:modified>
</cp:coreProperties>
</file>