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0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5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1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0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7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8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99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2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266B-4553-42EC-AD22-7D7B4C751EF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A3A6-C0DA-4E4E-B126-3032D1884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7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7421864" y="2652928"/>
            <a:ext cx="2260158" cy="213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/>
          <p:cNvSpPr/>
          <p:nvPr/>
        </p:nvSpPr>
        <p:spPr>
          <a:xfrm>
            <a:off x="7290229" y="2774804"/>
            <a:ext cx="2260158" cy="213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88805"/>
            <a:ext cx="5467350" cy="2028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872220"/>
            <a:ext cx="5467350" cy="2635655"/>
          </a:xfrm>
          <a:prstGeom prst="rect">
            <a:avLst/>
          </a:prstGeom>
        </p:spPr>
      </p:pic>
      <p:pic>
        <p:nvPicPr>
          <p:cNvPr id="1026" name="Picture 2" descr="사진 이미지 검색결과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0"/>
          <a:stretch/>
        </p:blipFill>
        <p:spPr bwMode="auto">
          <a:xfrm>
            <a:off x="7249104" y="599641"/>
            <a:ext cx="1907179" cy="179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7564582" y="599641"/>
            <a:ext cx="0" cy="1755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897091" y="599641"/>
            <a:ext cx="0" cy="1755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299673" y="599641"/>
            <a:ext cx="0" cy="1755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687602" y="599641"/>
            <a:ext cx="0" cy="1755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249104" y="900545"/>
            <a:ext cx="19071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49103" y="1205345"/>
            <a:ext cx="19071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249102" y="1512092"/>
            <a:ext cx="19071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249101" y="1886165"/>
            <a:ext cx="19071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101" y="2871785"/>
            <a:ext cx="504825" cy="4762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4848" y="2878495"/>
            <a:ext cx="504825" cy="4762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0595" y="2878495"/>
            <a:ext cx="470896" cy="48101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2413" y="2878495"/>
            <a:ext cx="471696" cy="430792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>
            <a:off x="8077200" y="2517630"/>
            <a:ext cx="222473" cy="239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071712" y="243258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4x4x7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2" idx="2"/>
          </p:cNvCxnSpPr>
          <p:nvPr/>
        </p:nvCxnSpPr>
        <p:spPr>
          <a:xfrm flipH="1">
            <a:off x="10461402" y="2801919"/>
            <a:ext cx="1" cy="201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26297" y="3683348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flatten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144008" y="48586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112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9101" y="3427484"/>
            <a:ext cx="495300" cy="4286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1554" y="3418175"/>
            <a:ext cx="504825" cy="4572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5763" y="3420339"/>
            <a:ext cx="455728" cy="447675"/>
          </a:xfrm>
          <a:prstGeom prst="rect">
            <a:avLst/>
          </a:prstGeom>
        </p:spPr>
      </p:pic>
      <p:pic>
        <p:nvPicPr>
          <p:cNvPr id="1024" name="그림 10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0876" y="3395877"/>
            <a:ext cx="473234" cy="447675"/>
          </a:xfrm>
          <a:prstGeom prst="rect">
            <a:avLst/>
          </a:prstGeom>
        </p:spPr>
      </p:pic>
      <p:pic>
        <p:nvPicPr>
          <p:cNvPr id="1025" name="그림 10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54643" y="3947159"/>
            <a:ext cx="457200" cy="485775"/>
          </a:xfrm>
          <a:prstGeom prst="rect">
            <a:avLst/>
          </a:prstGeom>
        </p:spPr>
      </p:pic>
      <p:pic>
        <p:nvPicPr>
          <p:cNvPr id="1027" name="그림 10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35770" y="3937633"/>
            <a:ext cx="504825" cy="504825"/>
          </a:xfrm>
          <a:prstGeom prst="rect">
            <a:avLst/>
          </a:prstGeom>
        </p:spPr>
      </p:pic>
      <p:pic>
        <p:nvPicPr>
          <p:cNvPr id="1028" name="그림 10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4885" y="3919751"/>
            <a:ext cx="426606" cy="513183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51089" y="3897453"/>
            <a:ext cx="455630" cy="495300"/>
          </a:xfrm>
          <a:prstGeom prst="rect">
            <a:avLst/>
          </a:prstGeom>
        </p:spPr>
      </p:pic>
      <p:pic>
        <p:nvPicPr>
          <p:cNvPr id="1030" name="그림 10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63388" y="4523984"/>
            <a:ext cx="466725" cy="474906"/>
          </a:xfrm>
          <a:prstGeom prst="rect">
            <a:avLst/>
          </a:prstGeom>
        </p:spPr>
      </p:pic>
      <p:pic>
        <p:nvPicPr>
          <p:cNvPr id="1031" name="그림 10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2461" y="4536495"/>
            <a:ext cx="533400" cy="462395"/>
          </a:xfrm>
          <a:prstGeom prst="rect">
            <a:avLst/>
          </a:prstGeom>
        </p:spPr>
      </p:pic>
      <p:pic>
        <p:nvPicPr>
          <p:cNvPr id="1032" name="그림 10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99779" y="4500343"/>
            <a:ext cx="451097" cy="498547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06326" y="4492813"/>
            <a:ext cx="417783" cy="506077"/>
          </a:xfrm>
          <a:prstGeom prst="rect">
            <a:avLst/>
          </a:prstGeom>
        </p:spPr>
      </p:pic>
      <p:sp>
        <p:nvSpPr>
          <p:cNvPr id="1035" name="TextBox 1034"/>
          <p:cNvSpPr txBox="1"/>
          <p:nvPr/>
        </p:nvSpPr>
        <p:spPr>
          <a:xfrm rot="18919764">
            <a:off x="9592342" y="222619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37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2" y="371908"/>
            <a:ext cx="5257800" cy="2124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52255" y="1025236"/>
            <a:ext cx="1080654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94" y="3149311"/>
            <a:ext cx="4448175" cy="22574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57055" y="3519054"/>
            <a:ext cx="1080654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625646" y="876732"/>
            <a:ext cx="1907182" cy="1797195"/>
            <a:chOff x="7249101" y="599641"/>
            <a:chExt cx="1907182" cy="1797195"/>
          </a:xfrm>
        </p:grpSpPr>
        <p:pic>
          <p:nvPicPr>
            <p:cNvPr id="9" name="Picture 2" descr="사진 이미지 검색결과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940"/>
            <a:stretch/>
          </p:blipFill>
          <p:spPr bwMode="auto">
            <a:xfrm>
              <a:off x="7249104" y="599641"/>
              <a:ext cx="1907179" cy="179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7564582" y="599641"/>
              <a:ext cx="0" cy="1755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7897091" y="599641"/>
              <a:ext cx="0" cy="1755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8299673" y="599641"/>
              <a:ext cx="0" cy="1755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687602" y="599641"/>
              <a:ext cx="0" cy="1755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7249104" y="900545"/>
              <a:ext cx="19071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249103" y="1205345"/>
              <a:ext cx="19071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249102" y="1512092"/>
              <a:ext cx="19071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249101" y="1886165"/>
              <a:ext cx="19071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71212"/>
              </p:ext>
            </p:extLst>
          </p:nvPr>
        </p:nvGraphicFramePr>
        <p:xfrm>
          <a:off x="6551690" y="474605"/>
          <a:ext cx="198113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27"/>
                <a:gridCol w="396227"/>
                <a:gridCol w="396227"/>
                <a:gridCol w="396227"/>
                <a:gridCol w="396227"/>
              </a:tblGrid>
              <a:tr h="293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30497"/>
              </p:ext>
            </p:extLst>
          </p:nvPr>
        </p:nvGraphicFramePr>
        <p:xfrm>
          <a:off x="8584424" y="448887"/>
          <a:ext cx="3509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9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6625646" y="3519053"/>
            <a:ext cx="3197227" cy="3019846"/>
            <a:chOff x="6625646" y="2924913"/>
            <a:chExt cx="3469793" cy="324380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/>
            <a:srcRect l="2001" t="6550" r="68428" b="63114"/>
            <a:stretch/>
          </p:blipFill>
          <p:spPr>
            <a:xfrm>
              <a:off x="6625646" y="2933268"/>
              <a:ext cx="578339" cy="60960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/>
            <a:srcRect l="14818" t="5226" r="52414" b="65994"/>
            <a:stretch/>
          </p:blipFill>
          <p:spPr>
            <a:xfrm>
              <a:off x="7273636" y="2924913"/>
              <a:ext cx="671948" cy="606392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5"/>
            <a:srcRect l="28422" t="5274" r="36413" b="62834"/>
            <a:stretch/>
          </p:blipFill>
          <p:spPr>
            <a:xfrm>
              <a:off x="8064147" y="2949069"/>
              <a:ext cx="609600" cy="56803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5"/>
            <a:srcRect l="45159" t="5663" r="18877" b="64001"/>
            <a:stretch/>
          </p:blipFill>
          <p:spPr>
            <a:xfrm>
              <a:off x="8751548" y="2976778"/>
              <a:ext cx="623455" cy="540328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/>
            <a:srcRect l="59591" t="4496" r="3646" b="62834"/>
            <a:stretch/>
          </p:blipFill>
          <p:spPr>
            <a:xfrm>
              <a:off x="9458130" y="2961318"/>
              <a:ext cx="637309" cy="581892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5"/>
            <a:srcRect t="17878" r="68215" b="51009"/>
            <a:stretch/>
          </p:blipFill>
          <p:spPr>
            <a:xfrm>
              <a:off x="6625646" y="3617983"/>
              <a:ext cx="551009" cy="554182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5"/>
            <a:srcRect l="450" t="32779" r="67583" b="39219"/>
            <a:stretch/>
          </p:blipFill>
          <p:spPr>
            <a:xfrm>
              <a:off x="6625646" y="4247280"/>
              <a:ext cx="554181" cy="498764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5"/>
            <a:srcRect l="2309" t="43340" r="68121" b="23991"/>
            <a:stretch/>
          </p:blipFill>
          <p:spPr>
            <a:xfrm>
              <a:off x="6664037" y="4868565"/>
              <a:ext cx="512618" cy="581891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/>
            <a:srcRect l="1235" t="56515" r="67950" b="10095"/>
            <a:stretch/>
          </p:blipFill>
          <p:spPr>
            <a:xfrm>
              <a:off x="6636328" y="5572977"/>
              <a:ext cx="540327" cy="595745"/>
            </a:xfrm>
            <a:prstGeom prst="rect">
              <a:avLst/>
            </a:prstGeom>
          </p:spPr>
        </p:pic>
      </p:grpSp>
      <p:sp>
        <p:nvSpPr>
          <p:cNvPr id="45" name="아래쪽 화살표 44"/>
          <p:cNvSpPr/>
          <p:nvPr/>
        </p:nvSpPr>
        <p:spPr>
          <a:xfrm>
            <a:off x="7579235" y="2768961"/>
            <a:ext cx="304001" cy="510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159030" y="1200619"/>
            <a:ext cx="2270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Input</a:t>
            </a:r>
            <a:r>
              <a:rPr lang="ko-KR" altLang="en-US" sz="1400" dirty="0" smtClean="0"/>
              <a:t>인 </a:t>
            </a:r>
            <a:r>
              <a:rPr lang="en-US" altLang="ko-KR" sz="1400" dirty="0" smtClean="0"/>
              <a:t>5x5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en-US" altLang="ko-KR" sz="1400" dirty="0" smtClean="0"/>
              <a:t>2x2</a:t>
            </a:r>
            <a:r>
              <a:rPr lang="ko-KR" altLang="en-US" sz="1400" dirty="0" smtClean="0"/>
              <a:t>로 잘라서 원래 크기로</a:t>
            </a:r>
            <a:endParaRPr lang="en-US" altLang="ko-KR" sz="1400" dirty="0" smtClean="0"/>
          </a:p>
          <a:p>
            <a:r>
              <a:rPr lang="ko-KR" altLang="en-US" sz="1400" dirty="0" smtClean="0"/>
              <a:t>만들기 위해</a:t>
            </a:r>
            <a:endParaRPr lang="en-US" altLang="ko-KR" sz="1400" dirty="0" smtClean="0"/>
          </a:p>
          <a:p>
            <a:r>
              <a:rPr lang="en-US" altLang="ko-KR" sz="1400" dirty="0" smtClean="0"/>
              <a:t>0</a:t>
            </a:r>
            <a:r>
              <a:rPr lang="ko-KR" altLang="en-US" sz="1400" dirty="0" smtClean="0"/>
              <a:t>을 넣어 </a:t>
            </a:r>
            <a:r>
              <a:rPr lang="en-US" altLang="ko-KR" sz="1400" dirty="0" smtClean="0"/>
              <a:t>6x6</a:t>
            </a:r>
            <a:r>
              <a:rPr lang="ko-KR" altLang="en-US" sz="1400" dirty="0" smtClean="0"/>
              <a:t>을 맞춰줌</a:t>
            </a:r>
            <a:endParaRPr lang="ko-KR" altLang="en-US" sz="1400" dirty="0"/>
          </a:p>
        </p:txBody>
      </p:sp>
      <p:sp>
        <p:nvSpPr>
          <p:cNvPr id="47" name="원호 46"/>
          <p:cNvSpPr/>
          <p:nvPr/>
        </p:nvSpPr>
        <p:spPr>
          <a:xfrm>
            <a:off x="7049796" y="3242936"/>
            <a:ext cx="2294590" cy="471055"/>
          </a:xfrm>
          <a:prstGeom prst="arc">
            <a:avLst>
              <a:gd name="adj1" fmla="val 1093387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235627" y="30242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02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6" y="255444"/>
            <a:ext cx="6048375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6" y="2554432"/>
            <a:ext cx="4762500" cy="255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6653" y="383078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b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89565" y="3984670"/>
            <a:ext cx="27708" cy="310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3089565" y="4138559"/>
            <a:ext cx="425526" cy="156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089565" y="4308763"/>
            <a:ext cx="10667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원호 18"/>
          <p:cNvSpPr/>
          <p:nvPr/>
        </p:nvSpPr>
        <p:spPr>
          <a:xfrm>
            <a:off x="3936789" y="3270971"/>
            <a:ext cx="1025236" cy="442047"/>
          </a:xfrm>
          <a:prstGeom prst="arc">
            <a:avLst>
              <a:gd name="adj1" fmla="val 18120320"/>
              <a:gd name="adj2" fmla="val 301167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4918364" y="2701636"/>
            <a:ext cx="1260763" cy="808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427409"/>
              </p:ext>
            </p:extLst>
          </p:nvPr>
        </p:nvGraphicFramePr>
        <p:xfrm>
          <a:off x="6539347" y="2290007"/>
          <a:ext cx="1981200" cy="1848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  <a:gridCol w="464125"/>
                <a:gridCol w="526475"/>
              </a:tblGrid>
              <a:tr h="46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</a:tr>
              <a:tr h="46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</a:tr>
              <a:tr h="46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</a:tr>
              <a:tr h="46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53700"/>
              </p:ext>
            </p:extLst>
          </p:nvPr>
        </p:nvGraphicFramePr>
        <p:xfrm>
          <a:off x="9984509" y="2854016"/>
          <a:ext cx="8774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728"/>
                <a:gridCol w="43872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11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직선 화살표 연결선 24"/>
          <p:cNvCxnSpPr/>
          <p:nvPr/>
        </p:nvCxnSpPr>
        <p:spPr>
          <a:xfrm>
            <a:off x="8742218" y="3270971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71500" y="2747751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Max</a:t>
            </a:r>
          </a:p>
          <a:p>
            <a:pPr algn="ctr"/>
            <a:r>
              <a:rPr lang="en-US" altLang="ko-KR" sz="1400" dirty="0" smtClean="0"/>
              <a:t>pooling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6543738" y="2286000"/>
            <a:ext cx="981575" cy="91050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525313" y="2286000"/>
            <a:ext cx="981575" cy="910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557396" y="3202997"/>
            <a:ext cx="981575" cy="9105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25313" y="3216851"/>
            <a:ext cx="981575" cy="9105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stCxn id="26" idx="0"/>
          </p:cNvCxnSpPr>
          <p:nvPr/>
        </p:nvCxnSpPr>
        <p:spPr>
          <a:xfrm flipV="1">
            <a:off x="9275618" y="1801091"/>
            <a:ext cx="563799" cy="946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09018" y="1062427"/>
            <a:ext cx="1745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Maxpooling</a:t>
            </a:r>
            <a:r>
              <a:rPr lang="ko-KR" altLang="en-US" sz="1400" dirty="0" smtClean="0"/>
              <a:t>은</a:t>
            </a:r>
            <a:endParaRPr lang="en-US" altLang="ko-KR" sz="1400" dirty="0" smtClean="0"/>
          </a:p>
          <a:p>
            <a:r>
              <a:rPr lang="ko-KR" altLang="en-US" sz="1400" dirty="0" smtClean="0"/>
              <a:t>정확히 반으로 만듦</a:t>
            </a:r>
            <a:endParaRPr lang="en-US" altLang="ko-KR" sz="1400" dirty="0" smtClean="0"/>
          </a:p>
          <a:p>
            <a:r>
              <a:rPr lang="en-US" altLang="ko-KR" sz="1400" dirty="0" smtClean="0"/>
              <a:t>5x5 =&gt; 2x2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04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3" y="317789"/>
            <a:ext cx="6753225" cy="2038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10000" y="1087582"/>
            <a:ext cx="1177635" cy="200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3" y="2847109"/>
            <a:ext cx="4581959" cy="2778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8222" y="5746861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3p</a:t>
            </a:r>
            <a:r>
              <a:rPr lang="ko-KR" altLang="en-US" sz="1400" dirty="0" smtClean="0"/>
              <a:t>와 동일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7" idx="3"/>
          </p:cNvCxnSpPr>
          <p:nvPr/>
        </p:nvCxnSpPr>
        <p:spPr>
          <a:xfrm>
            <a:off x="3060801" y="5900750"/>
            <a:ext cx="2106944" cy="3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69883" y="5746861"/>
            <a:ext cx="162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Stride default = 1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한 칸씩 움직임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04522"/>
              </p:ext>
            </p:extLst>
          </p:nvPr>
        </p:nvGraphicFramePr>
        <p:xfrm>
          <a:off x="8003309" y="1638878"/>
          <a:ext cx="1800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938653" y="1594139"/>
            <a:ext cx="817419" cy="83127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47362" y="1594139"/>
            <a:ext cx="817419" cy="83127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로 구부러진 화살표 13"/>
          <p:cNvSpPr/>
          <p:nvPr/>
        </p:nvSpPr>
        <p:spPr>
          <a:xfrm>
            <a:off x="8201890" y="1233921"/>
            <a:ext cx="554181" cy="2208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6908" y="1146951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한 칸씩 이동 </a:t>
            </a:r>
            <a:r>
              <a:rPr lang="en-US" altLang="ko-KR" sz="1400" dirty="0" smtClean="0"/>
              <a:t>(stride 1)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252364" y="1594139"/>
            <a:ext cx="0" cy="264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48799" y="4375577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5x5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4x4</a:t>
            </a:r>
            <a:r>
              <a:rPr lang="ko-KR" altLang="en-US" sz="1400" dirty="0" smtClean="0"/>
              <a:t>가 됨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64511" y="1640943"/>
            <a:ext cx="183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Padding default = valid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060801" y="1288473"/>
            <a:ext cx="291999" cy="35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0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3" y="323850"/>
            <a:ext cx="6477000" cy="1943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73" y="2673494"/>
            <a:ext cx="5095009" cy="29129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02182" y="1025237"/>
            <a:ext cx="1288471" cy="249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35383" y="3366655"/>
            <a:ext cx="1343890" cy="374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5437"/>
              </p:ext>
            </p:extLst>
          </p:nvPr>
        </p:nvGraphicFramePr>
        <p:xfrm>
          <a:off x="8003309" y="1638878"/>
          <a:ext cx="1800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/>
                <a:gridCol w="360000"/>
                <a:gridCol w="360000"/>
                <a:gridCol w="360000"/>
                <a:gridCol w="360000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938653" y="1594139"/>
            <a:ext cx="817419" cy="83127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49144" y="1594138"/>
            <a:ext cx="699656" cy="83127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로 구부러진 화살표 10"/>
          <p:cNvSpPr/>
          <p:nvPr/>
        </p:nvSpPr>
        <p:spPr>
          <a:xfrm>
            <a:off x="8472053" y="1303626"/>
            <a:ext cx="554181" cy="2208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061" y="1039091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두</a:t>
            </a:r>
            <a:r>
              <a:rPr lang="ko-KR" altLang="en-US" sz="1400" dirty="0" smtClean="0"/>
              <a:t> 칸씩 이동 </a:t>
            </a:r>
            <a:r>
              <a:rPr lang="en-US" altLang="ko-KR" sz="1400" dirty="0" smtClean="0"/>
              <a:t>(stride 2)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0515603" y="1405397"/>
            <a:ext cx="0" cy="2830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2038" y="4375577"/>
            <a:ext cx="141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5x5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2x2</a:t>
            </a:r>
            <a:r>
              <a:rPr lang="ko-KR" altLang="en-US" sz="1400" dirty="0" smtClean="0"/>
              <a:t>가 됨</a:t>
            </a:r>
            <a:endParaRPr lang="ko-KR" altLang="en-US" sz="1400" dirty="0"/>
          </a:p>
        </p:txBody>
      </p:sp>
      <p:sp>
        <p:nvSpPr>
          <p:cNvPr id="15" name="아래로 구부러진 화살표 14"/>
          <p:cNvSpPr/>
          <p:nvPr/>
        </p:nvSpPr>
        <p:spPr>
          <a:xfrm>
            <a:off x="9272151" y="1303626"/>
            <a:ext cx="554181" cy="22080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45343" y="1594137"/>
            <a:ext cx="786237" cy="831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07328" y="5839096"/>
            <a:ext cx="226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Flatten = (1,1,7) -&gt; 1x1x7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602182" y="4320115"/>
            <a:ext cx="277091" cy="145723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곱셈 기호 20"/>
          <p:cNvSpPr/>
          <p:nvPr/>
        </p:nvSpPr>
        <p:spPr>
          <a:xfrm>
            <a:off x="9621981" y="1731818"/>
            <a:ext cx="519542" cy="5351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>
            <a:off x="3089564" y="3878068"/>
            <a:ext cx="1025236" cy="442047"/>
          </a:xfrm>
          <a:prstGeom prst="arc">
            <a:avLst>
              <a:gd name="adj1" fmla="val 18120320"/>
              <a:gd name="adj2" fmla="val 8884304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30826" y="1295400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200" dirty="0" smtClean="0">
                <a:solidFill>
                  <a:schemeClr val="bg1"/>
                </a:solidFill>
              </a:rPr>
              <a:t>strides = 2</a:t>
            </a:r>
            <a:r>
              <a:rPr lang="ko-KR" altLang="en-US" sz="1200" dirty="0" smtClean="0">
                <a:solidFill>
                  <a:schemeClr val="bg1"/>
                </a:solidFill>
              </a:rPr>
              <a:t>와 같음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4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116</Words>
  <Application>Microsoft Office PowerPoint</Application>
  <PresentationFormat>와이드스크린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17</cp:revision>
  <dcterms:created xsi:type="dcterms:W3CDTF">2020-02-05T01:38:54Z</dcterms:created>
  <dcterms:modified xsi:type="dcterms:W3CDTF">2020-02-05T08:33:36Z</dcterms:modified>
</cp:coreProperties>
</file>