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1DA1-4900-46F6-9731-37AA31E1556F}" type="datetimeFigureOut">
              <a:rPr lang="ko-KR" altLang="en-US" smtClean="0"/>
              <a:t>2013-09-16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419CB-E7F5-41A4-8F24-2FD54BDE8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284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1DA1-4900-46F6-9731-37AA31E1556F}" type="datetimeFigureOut">
              <a:rPr lang="ko-KR" altLang="en-US" smtClean="0"/>
              <a:t>2013-09-16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419CB-E7F5-41A4-8F24-2FD54BDE8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624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1DA1-4900-46F6-9731-37AA31E1556F}" type="datetimeFigureOut">
              <a:rPr lang="ko-KR" altLang="en-US" smtClean="0"/>
              <a:t>2013-09-16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419CB-E7F5-41A4-8F24-2FD54BDE8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08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1DA1-4900-46F6-9731-37AA31E1556F}" type="datetimeFigureOut">
              <a:rPr lang="ko-KR" altLang="en-US" smtClean="0"/>
              <a:t>2013-09-16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419CB-E7F5-41A4-8F24-2FD54BDE8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16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1DA1-4900-46F6-9731-37AA31E1556F}" type="datetimeFigureOut">
              <a:rPr lang="ko-KR" altLang="en-US" smtClean="0"/>
              <a:t>2013-09-16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419CB-E7F5-41A4-8F24-2FD54BDE8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411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1DA1-4900-46F6-9731-37AA31E1556F}" type="datetimeFigureOut">
              <a:rPr lang="ko-KR" altLang="en-US" smtClean="0"/>
              <a:t>2013-09-16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419CB-E7F5-41A4-8F24-2FD54BDE8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714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1DA1-4900-46F6-9731-37AA31E1556F}" type="datetimeFigureOut">
              <a:rPr lang="ko-KR" altLang="en-US" smtClean="0"/>
              <a:t>2013-09-16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419CB-E7F5-41A4-8F24-2FD54BDE8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897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1DA1-4900-46F6-9731-37AA31E1556F}" type="datetimeFigureOut">
              <a:rPr lang="ko-KR" altLang="en-US" smtClean="0"/>
              <a:t>2013-09-16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419CB-E7F5-41A4-8F24-2FD54BDE8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312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1DA1-4900-46F6-9731-37AA31E1556F}" type="datetimeFigureOut">
              <a:rPr lang="ko-KR" altLang="en-US" smtClean="0"/>
              <a:t>2013-09-16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419CB-E7F5-41A4-8F24-2FD54BDE8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724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1DA1-4900-46F6-9731-37AA31E1556F}" type="datetimeFigureOut">
              <a:rPr lang="ko-KR" altLang="en-US" smtClean="0"/>
              <a:t>2013-09-16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419CB-E7F5-41A4-8F24-2FD54BDE8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455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1DA1-4900-46F6-9731-37AA31E1556F}" type="datetimeFigureOut">
              <a:rPr lang="ko-KR" altLang="en-US" smtClean="0"/>
              <a:t>2013-09-16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419CB-E7F5-41A4-8F24-2FD54BDE8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00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71DA1-4900-46F6-9731-37AA31E1556F}" type="datetimeFigureOut">
              <a:rPr lang="ko-KR" altLang="en-US" smtClean="0"/>
              <a:t>2013-09-16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419CB-E7F5-41A4-8F24-2FD54BDE8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908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782254" y="188640"/>
            <a:ext cx="1296144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Start</a:t>
            </a:r>
            <a:endParaRPr lang="ko-KR" altLang="en-US" sz="1300" dirty="0"/>
          </a:p>
        </p:txBody>
      </p:sp>
      <p:sp>
        <p:nvSpPr>
          <p:cNvPr id="5" name="타원 4"/>
          <p:cNvSpPr/>
          <p:nvPr/>
        </p:nvSpPr>
        <p:spPr>
          <a:xfrm>
            <a:off x="6480212" y="6610367"/>
            <a:ext cx="1296144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E</a:t>
            </a:r>
            <a:r>
              <a:rPr lang="en-US" altLang="ko-KR" sz="1300" dirty="0" smtClean="0"/>
              <a:t>nd</a:t>
            </a:r>
            <a:endParaRPr lang="ko-KR" altLang="en-US" sz="1300" dirty="0"/>
          </a:p>
        </p:txBody>
      </p:sp>
      <p:sp>
        <p:nvSpPr>
          <p:cNvPr id="6" name="육각형 5"/>
          <p:cNvSpPr/>
          <p:nvPr/>
        </p:nvSpPr>
        <p:spPr>
          <a:xfrm>
            <a:off x="1835696" y="771634"/>
            <a:ext cx="3240360" cy="425118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 err="1" smtClean="0"/>
              <a:t>int</a:t>
            </a:r>
            <a:r>
              <a:rPr lang="en-US" altLang="ko-KR" sz="1300" dirty="0" smtClean="0"/>
              <a:t> age, </a:t>
            </a:r>
            <a:r>
              <a:rPr lang="en-US" altLang="ko-KR" sz="1300" dirty="0" err="1" smtClean="0"/>
              <a:t>luk</a:t>
            </a:r>
            <a:endParaRPr lang="en-US" altLang="ko-KR" sz="1300" dirty="0" smtClean="0"/>
          </a:p>
          <a:p>
            <a:pPr algn="ctr"/>
            <a:r>
              <a:rPr lang="en-US" altLang="ko-KR" sz="1300" dirty="0" err="1" smtClean="0"/>
              <a:t>srand</a:t>
            </a:r>
            <a:r>
              <a:rPr lang="en-US" altLang="ko-KR" sz="1300" dirty="0" smtClean="0"/>
              <a:t>(time(NULL))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010489" y="1387452"/>
            <a:ext cx="2890774" cy="1800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 err="1" smtClean="0"/>
              <a:t>Luk</a:t>
            </a:r>
            <a:r>
              <a:rPr lang="en-US" altLang="ko-KR" sz="1300" dirty="0" smtClean="0"/>
              <a:t>=(rand()%100)+1</a:t>
            </a:r>
            <a:endParaRPr lang="ko-KR" altLang="en-US" sz="1300" dirty="0"/>
          </a:p>
        </p:txBody>
      </p:sp>
      <p:sp>
        <p:nvSpPr>
          <p:cNvPr id="9" name="평행 사변형 8"/>
          <p:cNvSpPr/>
          <p:nvPr/>
        </p:nvSpPr>
        <p:spPr>
          <a:xfrm>
            <a:off x="2458218" y="1700808"/>
            <a:ext cx="1944216" cy="360040"/>
          </a:xfrm>
          <a:prstGeom prst="parallelogram">
            <a:avLst>
              <a:gd name="adj" fmla="val 6783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 err="1" smtClean="0"/>
              <a:t>scanf</a:t>
            </a:r>
            <a:endParaRPr lang="en-US" altLang="ko-KR" sz="1300" dirty="0" smtClean="0"/>
          </a:p>
          <a:p>
            <a:pPr algn="ctr"/>
            <a:r>
              <a:rPr lang="en-US" altLang="ko-KR" sz="1300" dirty="0" smtClean="0"/>
              <a:t>age</a:t>
            </a:r>
            <a:endParaRPr lang="ko-KR" altLang="en-US" sz="1300" dirty="0"/>
          </a:p>
        </p:txBody>
      </p:sp>
      <p:sp>
        <p:nvSpPr>
          <p:cNvPr id="10" name="다이아몬드 9"/>
          <p:cNvSpPr/>
          <p:nvPr/>
        </p:nvSpPr>
        <p:spPr>
          <a:xfrm>
            <a:off x="2350206" y="2204864"/>
            <a:ext cx="2160240" cy="21602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age&lt;10</a:t>
            </a:r>
            <a:endParaRPr lang="ko-KR" altLang="en-US" sz="1300" dirty="0"/>
          </a:p>
        </p:txBody>
      </p:sp>
      <p:sp>
        <p:nvSpPr>
          <p:cNvPr id="11" name="다이아몬드 10"/>
          <p:cNvSpPr/>
          <p:nvPr/>
        </p:nvSpPr>
        <p:spPr>
          <a:xfrm>
            <a:off x="2293294" y="2677291"/>
            <a:ext cx="2160240" cy="21602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age&lt;20</a:t>
            </a:r>
            <a:endParaRPr lang="ko-KR" altLang="en-US" sz="1300" dirty="0"/>
          </a:p>
        </p:txBody>
      </p:sp>
      <p:sp>
        <p:nvSpPr>
          <p:cNvPr id="12" name="다이아몬드 11"/>
          <p:cNvSpPr/>
          <p:nvPr/>
        </p:nvSpPr>
        <p:spPr>
          <a:xfrm>
            <a:off x="2267744" y="3181347"/>
            <a:ext cx="2160240" cy="21602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age&lt;30</a:t>
            </a:r>
            <a:endParaRPr lang="ko-KR" altLang="en-US" sz="1300" dirty="0"/>
          </a:p>
        </p:txBody>
      </p:sp>
      <p:sp>
        <p:nvSpPr>
          <p:cNvPr id="13" name="다이아몬드 12"/>
          <p:cNvSpPr/>
          <p:nvPr/>
        </p:nvSpPr>
        <p:spPr>
          <a:xfrm>
            <a:off x="2293294" y="3685403"/>
            <a:ext cx="2160240" cy="21602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age&lt;40</a:t>
            </a:r>
            <a:endParaRPr lang="ko-KR" altLang="en-US" sz="1300" dirty="0"/>
          </a:p>
        </p:txBody>
      </p:sp>
      <p:sp>
        <p:nvSpPr>
          <p:cNvPr id="14" name="다이아몬드 13"/>
          <p:cNvSpPr/>
          <p:nvPr/>
        </p:nvSpPr>
        <p:spPr>
          <a:xfrm>
            <a:off x="2293294" y="4189459"/>
            <a:ext cx="2160240" cy="21602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age&lt;50</a:t>
            </a:r>
            <a:endParaRPr lang="ko-KR" altLang="en-US" sz="1300" b="1" dirty="0"/>
          </a:p>
        </p:txBody>
      </p:sp>
      <p:sp>
        <p:nvSpPr>
          <p:cNvPr id="15" name="다이아몬드 14"/>
          <p:cNvSpPr/>
          <p:nvPr/>
        </p:nvSpPr>
        <p:spPr>
          <a:xfrm>
            <a:off x="2293294" y="4693515"/>
            <a:ext cx="2160240" cy="21602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age&lt;60</a:t>
            </a:r>
            <a:endParaRPr lang="ko-KR" altLang="en-US" sz="1300" b="1" dirty="0"/>
          </a:p>
        </p:txBody>
      </p:sp>
      <p:sp>
        <p:nvSpPr>
          <p:cNvPr id="16" name="다이아몬드 15"/>
          <p:cNvSpPr/>
          <p:nvPr/>
        </p:nvSpPr>
        <p:spPr>
          <a:xfrm>
            <a:off x="2293294" y="5197571"/>
            <a:ext cx="2160240" cy="21602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age&lt;70</a:t>
            </a:r>
            <a:endParaRPr lang="ko-KR" altLang="en-US" sz="1300" b="1" dirty="0"/>
          </a:p>
        </p:txBody>
      </p:sp>
      <p:sp>
        <p:nvSpPr>
          <p:cNvPr id="17" name="다이아몬드 16"/>
          <p:cNvSpPr/>
          <p:nvPr/>
        </p:nvSpPr>
        <p:spPr>
          <a:xfrm>
            <a:off x="2267744" y="5701627"/>
            <a:ext cx="2160240" cy="21602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age&lt;80</a:t>
            </a:r>
            <a:endParaRPr lang="ko-KR" altLang="en-US" sz="1300" b="1" dirty="0"/>
          </a:p>
        </p:txBody>
      </p:sp>
      <p:sp>
        <p:nvSpPr>
          <p:cNvPr id="18" name="평행 사변형 17"/>
          <p:cNvSpPr/>
          <p:nvPr/>
        </p:nvSpPr>
        <p:spPr>
          <a:xfrm>
            <a:off x="6156176" y="6093296"/>
            <a:ext cx="1944216" cy="360040"/>
          </a:xfrm>
          <a:prstGeom prst="parallelogram">
            <a:avLst>
              <a:gd name="adj" fmla="val 6783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write</a:t>
            </a:r>
          </a:p>
          <a:p>
            <a:pPr algn="ctr"/>
            <a:r>
              <a:rPr lang="en-US" altLang="ko-KR" sz="1300" dirty="0" err="1" smtClean="0"/>
              <a:t>luk</a:t>
            </a:r>
            <a:endParaRPr lang="ko-KR" altLang="en-US" sz="1300" dirty="0"/>
          </a:p>
        </p:txBody>
      </p:sp>
      <p:sp>
        <p:nvSpPr>
          <p:cNvPr id="20" name="평행 사변형 19"/>
          <p:cNvSpPr/>
          <p:nvPr/>
        </p:nvSpPr>
        <p:spPr>
          <a:xfrm>
            <a:off x="2401306" y="6093296"/>
            <a:ext cx="1944216" cy="360040"/>
          </a:xfrm>
          <a:prstGeom prst="parallelogram">
            <a:avLst>
              <a:gd name="adj" fmla="val 6783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Write</a:t>
            </a:r>
          </a:p>
          <a:p>
            <a:pPr algn="ctr"/>
            <a:r>
              <a:rPr lang="ko-KR" altLang="en-US" sz="1300" dirty="0" smtClean="0"/>
              <a:t>야외 활동 금지</a:t>
            </a:r>
            <a:endParaRPr lang="ko-KR" altLang="en-US" sz="1300" dirty="0"/>
          </a:p>
        </p:txBody>
      </p:sp>
      <p:sp>
        <p:nvSpPr>
          <p:cNvPr id="21" name="평행 사변형 20"/>
          <p:cNvSpPr/>
          <p:nvPr/>
        </p:nvSpPr>
        <p:spPr>
          <a:xfrm>
            <a:off x="4611662" y="2081938"/>
            <a:ext cx="1944216" cy="360040"/>
          </a:xfrm>
          <a:prstGeom prst="parallelogram">
            <a:avLst>
              <a:gd name="adj" fmla="val 6783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Write</a:t>
            </a:r>
          </a:p>
          <a:p>
            <a:pPr algn="ctr"/>
            <a:r>
              <a:rPr lang="ko-KR" altLang="en-US" sz="1300" dirty="0" smtClean="0"/>
              <a:t>야외 활동 금지</a:t>
            </a:r>
            <a:endParaRPr lang="ko-KR" altLang="en-US" sz="1300" dirty="0"/>
          </a:p>
        </p:txBody>
      </p:sp>
      <p:sp>
        <p:nvSpPr>
          <p:cNvPr id="22" name="평행 사변형 21"/>
          <p:cNvSpPr/>
          <p:nvPr/>
        </p:nvSpPr>
        <p:spPr>
          <a:xfrm>
            <a:off x="4499992" y="2636912"/>
            <a:ext cx="1944216" cy="360040"/>
          </a:xfrm>
          <a:prstGeom prst="parallelogram">
            <a:avLst>
              <a:gd name="adj" fmla="val 6783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Write</a:t>
            </a:r>
          </a:p>
          <a:p>
            <a:pPr algn="ctr"/>
            <a:r>
              <a:rPr lang="ko-KR" altLang="en-US" sz="1300" dirty="0" smtClean="0"/>
              <a:t>야외 활동 금지</a:t>
            </a:r>
            <a:endParaRPr lang="ko-KR" altLang="en-US" sz="1300" dirty="0"/>
          </a:p>
        </p:txBody>
      </p:sp>
      <p:sp>
        <p:nvSpPr>
          <p:cNvPr id="23" name="평행 사변형 22"/>
          <p:cNvSpPr/>
          <p:nvPr/>
        </p:nvSpPr>
        <p:spPr>
          <a:xfrm>
            <a:off x="4495816" y="3140968"/>
            <a:ext cx="1944216" cy="360040"/>
          </a:xfrm>
          <a:prstGeom prst="parallelogram">
            <a:avLst>
              <a:gd name="adj" fmla="val 6783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Write</a:t>
            </a:r>
          </a:p>
          <a:p>
            <a:pPr algn="ctr"/>
            <a:r>
              <a:rPr lang="ko-KR" altLang="en-US" sz="1300" dirty="0" smtClean="0"/>
              <a:t>야외 활동 금지</a:t>
            </a:r>
            <a:endParaRPr lang="ko-KR" altLang="en-US" sz="1300" dirty="0"/>
          </a:p>
        </p:txBody>
      </p:sp>
      <p:sp>
        <p:nvSpPr>
          <p:cNvPr id="24" name="평행 사변형 23"/>
          <p:cNvSpPr/>
          <p:nvPr/>
        </p:nvSpPr>
        <p:spPr>
          <a:xfrm>
            <a:off x="4427984" y="3645024"/>
            <a:ext cx="1944216" cy="360040"/>
          </a:xfrm>
          <a:prstGeom prst="parallelogram">
            <a:avLst>
              <a:gd name="adj" fmla="val 6783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Write</a:t>
            </a:r>
          </a:p>
          <a:p>
            <a:pPr algn="ctr"/>
            <a:r>
              <a:rPr lang="ko-KR" altLang="en-US" sz="1300" dirty="0" smtClean="0"/>
              <a:t>야외 활동 금지</a:t>
            </a:r>
            <a:endParaRPr lang="ko-KR" altLang="en-US" sz="1300" dirty="0"/>
          </a:p>
        </p:txBody>
      </p:sp>
      <p:sp>
        <p:nvSpPr>
          <p:cNvPr id="25" name="평행 사변형 24"/>
          <p:cNvSpPr/>
          <p:nvPr/>
        </p:nvSpPr>
        <p:spPr>
          <a:xfrm>
            <a:off x="4499992" y="4149080"/>
            <a:ext cx="1944216" cy="360040"/>
          </a:xfrm>
          <a:prstGeom prst="parallelogram">
            <a:avLst>
              <a:gd name="adj" fmla="val 6783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Write</a:t>
            </a:r>
          </a:p>
          <a:p>
            <a:pPr algn="ctr"/>
            <a:r>
              <a:rPr lang="ko-KR" altLang="en-US" sz="1300" dirty="0" smtClean="0"/>
              <a:t>야외 활동 금지</a:t>
            </a:r>
            <a:endParaRPr lang="ko-KR" altLang="en-US" sz="1300" dirty="0"/>
          </a:p>
        </p:txBody>
      </p:sp>
      <p:sp>
        <p:nvSpPr>
          <p:cNvPr id="26" name="평행 사변형 25"/>
          <p:cNvSpPr/>
          <p:nvPr/>
        </p:nvSpPr>
        <p:spPr>
          <a:xfrm>
            <a:off x="4499992" y="4653136"/>
            <a:ext cx="1944216" cy="360040"/>
          </a:xfrm>
          <a:prstGeom prst="parallelogram">
            <a:avLst>
              <a:gd name="adj" fmla="val 6783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Write</a:t>
            </a:r>
          </a:p>
          <a:p>
            <a:pPr algn="ctr"/>
            <a:r>
              <a:rPr lang="ko-KR" altLang="en-US" sz="1300" dirty="0" smtClean="0"/>
              <a:t>야외 활동 금지</a:t>
            </a:r>
            <a:endParaRPr lang="ko-KR" altLang="en-US" sz="1300" dirty="0"/>
          </a:p>
        </p:txBody>
      </p:sp>
      <p:sp>
        <p:nvSpPr>
          <p:cNvPr id="27" name="평행 사변형 26"/>
          <p:cNvSpPr/>
          <p:nvPr/>
        </p:nvSpPr>
        <p:spPr>
          <a:xfrm>
            <a:off x="4499992" y="5157192"/>
            <a:ext cx="1944216" cy="360040"/>
          </a:xfrm>
          <a:prstGeom prst="parallelogram">
            <a:avLst>
              <a:gd name="adj" fmla="val 6783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Write</a:t>
            </a:r>
          </a:p>
          <a:p>
            <a:pPr algn="ctr"/>
            <a:r>
              <a:rPr lang="ko-KR" altLang="en-US" sz="1300" dirty="0" smtClean="0"/>
              <a:t>야외 활동 금지</a:t>
            </a:r>
            <a:endParaRPr lang="ko-KR" altLang="en-US" sz="1300" dirty="0"/>
          </a:p>
        </p:txBody>
      </p:sp>
      <p:sp>
        <p:nvSpPr>
          <p:cNvPr id="28" name="평행 사변형 27"/>
          <p:cNvSpPr/>
          <p:nvPr/>
        </p:nvSpPr>
        <p:spPr>
          <a:xfrm>
            <a:off x="4499992" y="5661248"/>
            <a:ext cx="1944216" cy="360040"/>
          </a:xfrm>
          <a:prstGeom prst="parallelogram">
            <a:avLst>
              <a:gd name="adj" fmla="val 6783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Write</a:t>
            </a:r>
          </a:p>
          <a:p>
            <a:pPr algn="ctr"/>
            <a:r>
              <a:rPr lang="ko-KR" altLang="en-US" sz="1300" dirty="0" smtClean="0"/>
              <a:t>야외 활동 금지</a:t>
            </a:r>
            <a:endParaRPr lang="ko-KR" altLang="en-US" sz="1300" dirty="0"/>
          </a:p>
        </p:txBody>
      </p:sp>
      <p:cxnSp>
        <p:nvCxnSpPr>
          <p:cNvPr id="30" name="직선 화살표 연결선 29"/>
          <p:cNvCxnSpPr>
            <a:stCxn id="4" idx="4"/>
          </p:cNvCxnSpPr>
          <p:nvPr/>
        </p:nvCxnSpPr>
        <p:spPr>
          <a:xfrm>
            <a:off x="3430326" y="548680"/>
            <a:ext cx="0" cy="2229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3430326" y="1164498"/>
            <a:ext cx="0" cy="2229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3448939" y="1477854"/>
            <a:ext cx="0" cy="2229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3457759" y="2024076"/>
            <a:ext cx="0" cy="2229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3419872" y="2413958"/>
            <a:ext cx="0" cy="2229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3389074" y="2918014"/>
            <a:ext cx="0" cy="2229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3397935" y="3422070"/>
            <a:ext cx="0" cy="2229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3419872" y="3933056"/>
            <a:ext cx="0" cy="2229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3419872" y="4437112"/>
            <a:ext cx="0" cy="2229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3419872" y="4934238"/>
            <a:ext cx="0" cy="2229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3419872" y="5438294"/>
            <a:ext cx="0" cy="2229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3419872" y="5870342"/>
            <a:ext cx="0" cy="2229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3419872" y="4430182"/>
            <a:ext cx="0" cy="2229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4453534" y="2312876"/>
            <a:ext cx="18367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4427984" y="2780928"/>
            <a:ext cx="18367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4427984" y="3284984"/>
            <a:ext cx="18367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4355976" y="3789040"/>
            <a:ext cx="18367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4460330" y="4293096"/>
            <a:ext cx="18367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4460330" y="4797152"/>
            <a:ext cx="18367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4427984" y="5301208"/>
            <a:ext cx="18367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4427984" y="5805264"/>
            <a:ext cx="18367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직선 화살표 연결선 53"/>
          <p:cNvCxnSpPr>
            <a:stCxn id="20" idx="2"/>
            <a:endCxn id="18" idx="5"/>
          </p:cNvCxnSpPr>
          <p:nvPr/>
        </p:nvCxnSpPr>
        <p:spPr>
          <a:xfrm>
            <a:off x="4223398" y="6273316"/>
            <a:ext cx="20549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직선 화살표 연결선 55"/>
          <p:cNvCxnSpPr>
            <a:stCxn id="18" idx="4"/>
            <a:endCxn id="5" idx="0"/>
          </p:cNvCxnSpPr>
          <p:nvPr/>
        </p:nvCxnSpPr>
        <p:spPr>
          <a:xfrm>
            <a:off x="7128284" y="6453336"/>
            <a:ext cx="0" cy="1570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꺾인 연결선 59"/>
          <p:cNvCxnSpPr>
            <a:stCxn id="21" idx="2"/>
            <a:endCxn id="18" idx="0"/>
          </p:cNvCxnSpPr>
          <p:nvPr/>
        </p:nvCxnSpPr>
        <p:spPr>
          <a:xfrm>
            <a:off x="6433754" y="2261958"/>
            <a:ext cx="694530" cy="383133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" name="꺾인 연결선 60"/>
          <p:cNvCxnSpPr>
            <a:stCxn id="22" idx="2"/>
            <a:endCxn id="18" idx="0"/>
          </p:cNvCxnSpPr>
          <p:nvPr/>
        </p:nvCxnSpPr>
        <p:spPr>
          <a:xfrm>
            <a:off x="6322084" y="2816932"/>
            <a:ext cx="806200" cy="327636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꺾인 연결선 65"/>
          <p:cNvCxnSpPr>
            <a:stCxn id="23" idx="2"/>
            <a:endCxn id="18" idx="0"/>
          </p:cNvCxnSpPr>
          <p:nvPr/>
        </p:nvCxnSpPr>
        <p:spPr>
          <a:xfrm>
            <a:off x="6317908" y="3320988"/>
            <a:ext cx="810376" cy="277230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꺾인 연결선 68"/>
          <p:cNvCxnSpPr>
            <a:stCxn id="24" idx="2"/>
            <a:endCxn id="18" idx="0"/>
          </p:cNvCxnSpPr>
          <p:nvPr/>
        </p:nvCxnSpPr>
        <p:spPr>
          <a:xfrm>
            <a:off x="6250076" y="3825044"/>
            <a:ext cx="878208" cy="226825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꺾인 연결선 71"/>
          <p:cNvCxnSpPr>
            <a:stCxn id="25" idx="2"/>
            <a:endCxn id="18" idx="0"/>
          </p:cNvCxnSpPr>
          <p:nvPr/>
        </p:nvCxnSpPr>
        <p:spPr>
          <a:xfrm>
            <a:off x="6322084" y="4329100"/>
            <a:ext cx="806200" cy="176419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꺾인 연결선 74"/>
          <p:cNvCxnSpPr>
            <a:stCxn id="26" idx="2"/>
            <a:endCxn id="18" idx="0"/>
          </p:cNvCxnSpPr>
          <p:nvPr/>
        </p:nvCxnSpPr>
        <p:spPr>
          <a:xfrm>
            <a:off x="6322084" y="4833156"/>
            <a:ext cx="806200" cy="126014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꺾인 연결선 78"/>
          <p:cNvCxnSpPr>
            <a:stCxn id="27" idx="2"/>
            <a:endCxn id="18" idx="0"/>
          </p:cNvCxnSpPr>
          <p:nvPr/>
        </p:nvCxnSpPr>
        <p:spPr>
          <a:xfrm>
            <a:off x="6322084" y="5337212"/>
            <a:ext cx="806200" cy="75608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2" name="꺾인 연결선 81"/>
          <p:cNvCxnSpPr>
            <a:stCxn id="28" idx="2"/>
            <a:endCxn id="18" idx="0"/>
          </p:cNvCxnSpPr>
          <p:nvPr/>
        </p:nvCxnSpPr>
        <p:spPr>
          <a:xfrm>
            <a:off x="6322084" y="5841268"/>
            <a:ext cx="806200" cy="25202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5" name="TextBox 84"/>
          <p:cNvSpPr txBox="1"/>
          <p:nvPr/>
        </p:nvSpPr>
        <p:spPr>
          <a:xfrm>
            <a:off x="4222912" y="2015550"/>
            <a:ext cx="828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Yes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211960" y="2534707"/>
            <a:ext cx="828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Yes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211960" y="3038763"/>
            <a:ext cx="828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Yes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139952" y="3542819"/>
            <a:ext cx="828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Yes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211960" y="4046875"/>
            <a:ext cx="828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Yes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283968" y="4550931"/>
            <a:ext cx="828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Yes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211960" y="5054987"/>
            <a:ext cx="828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Yes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211960" y="5559043"/>
            <a:ext cx="828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Yes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527376" y="2439478"/>
            <a:ext cx="828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No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419872" y="2894747"/>
            <a:ext cx="828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No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419872" y="3398803"/>
            <a:ext cx="828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No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419872" y="3902859"/>
            <a:ext cx="828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No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419872" y="4406915"/>
            <a:ext cx="828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No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419872" y="4910971"/>
            <a:ext cx="828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No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419872" y="5415027"/>
            <a:ext cx="828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No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3491880" y="5877272"/>
            <a:ext cx="828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505693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79</Words>
  <Application>Microsoft Office PowerPoint</Application>
  <PresentationFormat>화면 슬라이드 쇼(4:3)</PresentationFormat>
  <Paragraphs>51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 Yeon</dc:creator>
  <cp:lastModifiedBy>Seung Yeon</cp:lastModifiedBy>
  <cp:revision>2</cp:revision>
  <dcterms:created xsi:type="dcterms:W3CDTF">2013-09-16T00:07:25Z</dcterms:created>
  <dcterms:modified xsi:type="dcterms:W3CDTF">2013-09-16T00:23:39Z</dcterms:modified>
</cp:coreProperties>
</file>