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3030" y="-10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C9D37-BC24-49E3-8A02-E5C605A75C97}" type="datetimeFigureOut">
              <a:rPr lang="ko-KR" altLang="en-US" smtClean="0"/>
              <a:t>2013-11-01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8A6AD-11AD-4EA8-9864-EC5B53E320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8A6AD-11AD-4EA8-9864-EC5B53E320CC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3583-8376-453D-91C5-B0CDBBC67DB0}" type="datetimeFigureOut">
              <a:rPr lang="ko-KR" altLang="en-US" smtClean="0"/>
              <a:t>2013-11-01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5DAC-7DEF-48A3-857D-3492839502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3583-8376-453D-91C5-B0CDBBC67DB0}" type="datetimeFigureOut">
              <a:rPr lang="ko-KR" altLang="en-US" smtClean="0"/>
              <a:t>2013-11-01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5DAC-7DEF-48A3-857D-3492839502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3583-8376-453D-91C5-B0CDBBC67DB0}" type="datetimeFigureOut">
              <a:rPr lang="ko-KR" altLang="en-US" smtClean="0"/>
              <a:t>2013-11-01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5DAC-7DEF-48A3-857D-3492839502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3583-8376-453D-91C5-B0CDBBC67DB0}" type="datetimeFigureOut">
              <a:rPr lang="ko-KR" altLang="en-US" smtClean="0"/>
              <a:t>2013-11-01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5DAC-7DEF-48A3-857D-3492839502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3583-8376-453D-91C5-B0CDBBC67DB0}" type="datetimeFigureOut">
              <a:rPr lang="ko-KR" altLang="en-US" smtClean="0"/>
              <a:t>2013-11-01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5DAC-7DEF-48A3-857D-3492839502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3583-8376-453D-91C5-B0CDBBC67DB0}" type="datetimeFigureOut">
              <a:rPr lang="ko-KR" altLang="en-US" smtClean="0"/>
              <a:t>2013-11-01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5DAC-7DEF-48A3-857D-3492839502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3583-8376-453D-91C5-B0CDBBC67DB0}" type="datetimeFigureOut">
              <a:rPr lang="ko-KR" altLang="en-US" smtClean="0"/>
              <a:t>2013-11-01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5DAC-7DEF-48A3-857D-3492839502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3583-8376-453D-91C5-B0CDBBC67DB0}" type="datetimeFigureOut">
              <a:rPr lang="ko-KR" altLang="en-US" smtClean="0"/>
              <a:t>2013-11-01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5DAC-7DEF-48A3-857D-3492839502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3583-8376-453D-91C5-B0CDBBC67DB0}" type="datetimeFigureOut">
              <a:rPr lang="ko-KR" altLang="en-US" smtClean="0"/>
              <a:t>2013-11-01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5DAC-7DEF-48A3-857D-3492839502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3583-8376-453D-91C5-B0CDBBC67DB0}" type="datetimeFigureOut">
              <a:rPr lang="ko-KR" altLang="en-US" smtClean="0"/>
              <a:t>2013-11-01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5DAC-7DEF-48A3-857D-3492839502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3583-8376-453D-91C5-B0CDBBC67DB0}" type="datetimeFigureOut">
              <a:rPr lang="ko-KR" altLang="en-US" smtClean="0"/>
              <a:t>2013-11-01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5DAC-7DEF-48A3-857D-3492839502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13583-8376-453D-91C5-B0CDBBC67DB0}" type="datetimeFigureOut">
              <a:rPr lang="ko-KR" altLang="en-US" smtClean="0"/>
              <a:t>2013-11-01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D5DAC-7DEF-48A3-857D-3492839502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000496" y="-71462"/>
            <a:ext cx="1071570" cy="357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</a:p>
        </p:txBody>
      </p:sp>
      <p:sp>
        <p:nvSpPr>
          <p:cNvPr id="5" name="타원 4"/>
          <p:cNvSpPr/>
          <p:nvPr/>
        </p:nvSpPr>
        <p:spPr>
          <a:xfrm>
            <a:off x="4000496" y="7072338"/>
            <a:ext cx="1071570" cy="357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</a:p>
        </p:txBody>
      </p:sp>
      <p:sp>
        <p:nvSpPr>
          <p:cNvPr id="6" name="육각형 5"/>
          <p:cNvSpPr/>
          <p:nvPr/>
        </p:nvSpPr>
        <p:spPr>
          <a:xfrm>
            <a:off x="2500298" y="428604"/>
            <a:ext cx="3929090" cy="50006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변</a:t>
            </a:r>
            <a:r>
              <a:rPr lang="ko-KR" altLang="en-US"/>
              <a:t>수 </a:t>
            </a:r>
            <a:r>
              <a:rPr lang="ko-KR" altLang="en-US" smtClean="0"/>
              <a:t>초기화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214678" y="1071570"/>
            <a:ext cx="2500330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(rand(null)/6)+1</a:t>
            </a:r>
            <a:endParaRPr lang="ko-KR" altLang="en-US" dirty="0"/>
          </a:p>
        </p:txBody>
      </p:sp>
      <p:sp>
        <p:nvSpPr>
          <p:cNvPr id="8" name="다이아몬드 7"/>
          <p:cNvSpPr/>
          <p:nvPr/>
        </p:nvSpPr>
        <p:spPr>
          <a:xfrm>
            <a:off x="5214942" y="2214578"/>
            <a:ext cx="2428892" cy="35719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Buy?</a:t>
            </a:r>
            <a:endParaRPr lang="ko-KR" altLang="en-US" dirty="0"/>
          </a:p>
        </p:txBody>
      </p:sp>
      <p:sp>
        <p:nvSpPr>
          <p:cNvPr id="10" name="다이아몬드 9"/>
          <p:cNvSpPr/>
          <p:nvPr/>
        </p:nvSpPr>
        <p:spPr>
          <a:xfrm>
            <a:off x="2143108" y="1500198"/>
            <a:ext cx="4857784" cy="35719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도시에 건물이 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786050" y="3357586"/>
            <a:ext cx="3429024" cy="2214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ko-KR" altLang="en-US" dirty="0" smtClean="0"/>
              <a:t>무인도 </a:t>
            </a:r>
            <a:r>
              <a:rPr lang="en-US" altLang="ko-KR" dirty="0" smtClean="0"/>
              <a:t>– turn</a:t>
            </a:r>
            <a:r>
              <a:rPr lang="ko-KR" altLang="en-US" dirty="0" smtClean="0"/>
              <a:t> </a:t>
            </a:r>
            <a:r>
              <a:rPr lang="en-US" altLang="ko-KR" dirty="0" smtClean="0"/>
              <a:t>pass</a:t>
            </a:r>
          </a:p>
          <a:p>
            <a:pPr algn="ctr" fontAlgn="base"/>
            <a:r>
              <a:rPr lang="ko-KR" altLang="en-US" dirty="0" smtClean="0"/>
              <a:t>허리케인 </a:t>
            </a:r>
            <a:r>
              <a:rPr lang="en-US" altLang="ko-KR" dirty="0" smtClean="0"/>
              <a:t>– lose money</a:t>
            </a:r>
          </a:p>
          <a:p>
            <a:pPr algn="ctr" fontAlgn="base"/>
            <a:r>
              <a:rPr lang="ko-KR" altLang="en-US" dirty="0" smtClean="0"/>
              <a:t>세계여행 </a:t>
            </a:r>
            <a:r>
              <a:rPr lang="en-US" altLang="ko-KR" dirty="0" smtClean="0"/>
              <a:t>– go to the anyway </a:t>
            </a:r>
          </a:p>
          <a:p>
            <a:pPr algn="ctr" fontAlgn="base"/>
            <a:r>
              <a:rPr lang="ko-KR" altLang="en-US" dirty="0" smtClean="0"/>
              <a:t>국세청 </a:t>
            </a:r>
            <a:r>
              <a:rPr lang="en-US" altLang="ko-KR" dirty="0" smtClean="0"/>
              <a:t>– lose money</a:t>
            </a:r>
            <a:endParaRPr lang="en-US" altLang="ko-KR" dirty="0"/>
          </a:p>
          <a:p>
            <a:pPr algn="ctr" fontAlgn="base"/>
            <a:r>
              <a:rPr lang="ko-KR" altLang="en-US" dirty="0" smtClean="0"/>
              <a:t>행운의 열쇠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500166" y="2143140"/>
            <a:ext cx="2214578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Lose Money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786578" y="2714644"/>
            <a:ext cx="1643074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Lose Money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857752" y="2714644"/>
            <a:ext cx="150019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Turn</a:t>
            </a:r>
            <a:r>
              <a:rPr lang="ko-KR" altLang="en-US" dirty="0" smtClean="0"/>
              <a:t> </a:t>
            </a:r>
            <a:r>
              <a:rPr lang="en-US" altLang="ko-KR" dirty="0"/>
              <a:t>P</a:t>
            </a:r>
            <a:r>
              <a:rPr lang="en-US" altLang="ko-KR" dirty="0" smtClean="0"/>
              <a:t>ass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857356" y="2857520"/>
            <a:ext cx="150019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Turn</a:t>
            </a:r>
            <a:r>
              <a:rPr lang="ko-KR" altLang="en-US" dirty="0" smtClean="0"/>
              <a:t> </a:t>
            </a:r>
            <a:r>
              <a:rPr lang="en-US" altLang="ko-KR" dirty="0"/>
              <a:t>P</a:t>
            </a:r>
            <a:r>
              <a:rPr lang="en-US" altLang="ko-KR" dirty="0" smtClean="0"/>
              <a:t>ass</a:t>
            </a:r>
            <a:endParaRPr lang="ko-KR" altLang="en-US" dirty="0"/>
          </a:p>
        </p:txBody>
      </p:sp>
      <p:sp>
        <p:nvSpPr>
          <p:cNvPr id="16" name="다이아몬드 15"/>
          <p:cNvSpPr/>
          <p:nvPr/>
        </p:nvSpPr>
        <p:spPr>
          <a:xfrm>
            <a:off x="3286116" y="5857916"/>
            <a:ext cx="2428892" cy="50006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money&gt;0?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786182" y="6500822"/>
            <a:ext cx="1428760" cy="428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파산</a:t>
            </a:r>
            <a:endParaRPr lang="ko-KR" altLang="en-US" dirty="0"/>
          </a:p>
        </p:txBody>
      </p:sp>
      <p:cxnSp>
        <p:nvCxnSpPr>
          <p:cNvPr id="23" name="꺾인 연결선 22"/>
          <p:cNvCxnSpPr>
            <a:stCxn id="16" idx="1"/>
            <a:endCxn id="7" idx="1"/>
          </p:cNvCxnSpPr>
          <p:nvPr/>
        </p:nvCxnSpPr>
        <p:spPr>
          <a:xfrm rot="10800000">
            <a:off x="3214678" y="1214447"/>
            <a:ext cx="71438" cy="4893503"/>
          </a:xfrm>
          <a:prstGeom prst="bentConnector3">
            <a:avLst>
              <a:gd name="adj1" fmla="val 3150646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직선 화살표 연결선 37"/>
          <p:cNvCxnSpPr>
            <a:stCxn id="4" idx="4"/>
          </p:cNvCxnSpPr>
          <p:nvPr/>
        </p:nvCxnSpPr>
        <p:spPr>
          <a:xfrm rot="5400000">
            <a:off x="4446984" y="339309"/>
            <a:ext cx="142878" cy="35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직선 화살표 연결선 39"/>
          <p:cNvCxnSpPr/>
          <p:nvPr/>
        </p:nvCxnSpPr>
        <p:spPr>
          <a:xfrm rot="5400000">
            <a:off x="4501356" y="999314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/>
          <p:cNvCxnSpPr/>
          <p:nvPr/>
        </p:nvCxnSpPr>
        <p:spPr>
          <a:xfrm rot="5400000">
            <a:off x="4501356" y="142794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Shape 49"/>
          <p:cNvCxnSpPr>
            <a:endCxn id="8" idx="0"/>
          </p:cNvCxnSpPr>
          <p:nvPr/>
        </p:nvCxnSpPr>
        <p:spPr>
          <a:xfrm>
            <a:off x="5929322" y="1785926"/>
            <a:ext cx="500066" cy="42865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Shape 52"/>
          <p:cNvCxnSpPr>
            <a:endCxn id="12" idx="0"/>
          </p:cNvCxnSpPr>
          <p:nvPr/>
        </p:nvCxnSpPr>
        <p:spPr>
          <a:xfrm rot="10800000" flipV="1">
            <a:off x="2607456" y="1785926"/>
            <a:ext cx="750099" cy="3572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직선 화살표 연결선 54"/>
          <p:cNvCxnSpPr>
            <a:stCxn id="12" idx="2"/>
            <a:endCxn id="15" idx="0"/>
          </p:cNvCxnSpPr>
          <p:nvPr/>
        </p:nvCxnSpPr>
        <p:spPr>
          <a:xfrm rot="5400000">
            <a:off x="2500298" y="275036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Shape 56"/>
          <p:cNvCxnSpPr>
            <a:stCxn id="15" idx="2"/>
            <a:endCxn id="11" idx="1"/>
          </p:cNvCxnSpPr>
          <p:nvPr/>
        </p:nvCxnSpPr>
        <p:spPr>
          <a:xfrm rot="16200000" flipH="1">
            <a:off x="2071670" y="3750494"/>
            <a:ext cx="1250165" cy="1785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Shape 58"/>
          <p:cNvCxnSpPr>
            <a:endCxn id="14" idx="0"/>
          </p:cNvCxnSpPr>
          <p:nvPr/>
        </p:nvCxnSpPr>
        <p:spPr>
          <a:xfrm rot="10800000" flipV="1">
            <a:off x="5607852" y="2500306"/>
            <a:ext cx="321471" cy="21433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Shape 60"/>
          <p:cNvCxnSpPr>
            <a:endCxn id="13" idx="0"/>
          </p:cNvCxnSpPr>
          <p:nvPr/>
        </p:nvCxnSpPr>
        <p:spPr>
          <a:xfrm>
            <a:off x="7143768" y="2500306"/>
            <a:ext cx="464347" cy="21433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Shape 62"/>
          <p:cNvCxnSpPr>
            <a:stCxn id="13" idx="2"/>
            <a:endCxn id="11" idx="3"/>
          </p:cNvCxnSpPr>
          <p:nvPr/>
        </p:nvCxnSpPr>
        <p:spPr>
          <a:xfrm rot="5400000">
            <a:off x="6215075" y="3071834"/>
            <a:ext cx="1393041" cy="139304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hape 64"/>
          <p:cNvCxnSpPr>
            <a:stCxn id="14" idx="2"/>
            <a:endCxn id="11" idx="3"/>
          </p:cNvCxnSpPr>
          <p:nvPr/>
        </p:nvCxnSpPr>
        <p:spPr>
          <a:xfrm rot="16200000" flipH="1">
            <a:off x="5214942" y="3464742"/>
            <a:ext cx="1393041" cy="607223"/>
          </a:xfrm>
          <a:prstGeom prst="bentConnector4">
            <a:avLst>
              <a:gd name="adj1" fmla="val 10256"/>
              <a:gd name="adj2" fmla="val 329332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/>
          <p:cNvCxnSpPr>
            <a:stCxn id="11" idx="2"/>
            <a:endCxn id="16" idx="0"/>
          </p:cNvCxnSpPr>
          <p:nvPr/>
        </p:nvCxnSpPr>
        <p:spPr>
          <a:xfrm rot="5400000">
            <a:off x="4357686" y="571504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직선 화살표 연결선 70"/>
          <p:cNvCxnSpPr>
            <a:stCxn id="16" idx="2"/>
            <a:endCxn id="17" idx="0"/>
          </p:cNvCxnSpPr>
          <p:nvPr/>
        </p:nvCxnSpPr>
        <p:spPr>
          <a:xfrm rot="5400000">
            <a:off x="4429142" y="6429402"/>
            <a:ext cx="14284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/>
          <p:cNvCxnSpPr/>
          <p:nvPr/>
        </p:nvCxnSpPr>
        <p:spPr>
          <a:xfrm rot="5400000">
            <a:off x="4429936" y="7000124"/>
            <a:ext cx="14284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48</Words>
  <Application>Microsoft Office PowerPoint</Application>
  <PresentationFormat>화면 슬라이드 쇼(4:3)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ALL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END USER</dc:creator>
  <cp:lastModifiedBy>END USER</cp:lastModifiedBy>
  <cp:revision>5</cp:revision>
  <dcterms:created xsi:type="dcterms:W3CDTF">2013-10-31T17:32:03Z</dcterms:created>
  <dcterms:modified xsi:type="dcterms:W3CDTF">2013-10-31T18:13:22Z</dcterms:modified>
</cp:coreProperties>
</file>