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8" r:id="rId3"/>
    <p:sldId id="261" r:id="rId4"/>
    <p:sldId id="257" r:id="rId5"/>
    <p:sldId id="259" r:id="rId6"/>
    <p:sldId id="262" r:id="rId7"/>
    <p:sldId id="263" r:id="rId8"/>
    <p:sldId id="260" r:id="rId9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2D4E-954E-436C-B7F0-38485F0974B7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B87D8-CDEE-4A47-94EF-C24AB9A45A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2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5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25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0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0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01A4-B0B4-4A53-B772-8BBE871CF1AC}" type="datetimeFigureOut">
              <a:rPr lang="ko-KR" altLang="en-US" smtClean="0"/>
              <a:t>2013-11-28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D429-780A-428B-9FEA-E04CF24D1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535480" y="118440"/>
            <a:ext cx="1584176" cy="398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START</a:t>
            </a:r>
          </a:p>
        </p:txBody>
      </p:sp>
      <p:sp>
        <p:nvSpPr>
          <p:cNvPr id="5" name="육각형 4"/>
          <p:cNvSpPr/>
          <p:nvPr/>
        </p:nvSpPr>
        <p:spPr>
          <a:xfrm>
            <a:off x="2411760" y="657047"/>
            <a:ext cx="3888432" cy="1512168"/>
          </a:xfrm>
          <a:prstGeom prst="hexagon">
            <a:avLst>
              <a:gd name="adj" fmla="val 30828"/>
              <a:gd name="vf" fmla="val 115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user{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money;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site;</a:t>
            </a:r>
          </a:p>
          <a:p>
            <a:r>
              <a:rPr lang="en-US" altLang="ko-KR" dirty="0"/>
              <a:t>}P1, P2, *PPT1, *PPT2;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conutry</a:t>
            </a:r>
            <a:r>
              <a:rPr lang="en-US" altLang="ko-KR" dirty="0"/>
              <a:t>[20]={0};</a:t>
            </a:r>
          </a:p>
        </p:txBody>
      </p:sp>
      <p:sp>
        <p:nvSpPr>
          <p:cNvPr id="6" name="육각형 5"/>
          <p:cNvSpPr/>
          <p:nvPr/>
        </p:nvSpPr>
        <p:spPr>
          <a:xfrm>
            <a:off x="2455360" y="2324921"/>
            <a:ext cx="3888432" cy="1656184"/>
          </a:xfrm>
          <a:prstGeom prst="hexagon">
            <a:avLst>
              <a:gd name="adj" fmla="val 30322"/>
              <a:gd name="vf" fmla="val 1154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</a:t>
            </a:r>
            <a:r>
              <a:rPr lang="en-US" altLang="ko-KR" dirty="0" smtClean="0"/>
              <a:t>=0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dic</a:t>
            </a:r>
            <a:r>
              <a:rPr lang="en-US" altLang="ko-KR" dirty="0" smtClean="0"/>
              <a:t>=0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Struct</a:t>
            </a:r>
            <a:r>
              <a:rPr lang="en-US" altLang="ko-KR" dirty="0" smtClean="0"/>
              <a:t> user P1={200, 97}</a:t>
            </a:r>
          </a:p>
          <a:p>
            <a:pPr algn="ctr"/>
            <a:r>
              <a:rPr lang="en-US" altLang="ko-KR" dirty="0" err="1" smtClean="0"/>
              <a:t>Struct</a:t>
            </a:r>
            <a:r>
              <a:rPr lang="en-US" altLang="ko-KR" dirty="0" smtClean="0"/>
              <a:t> user P2={200, 97}</a:t>
            </a:r>
          </a:p>
          <a:p>
            <a:pPr algn="ctr"/>
            <a:r>
              <a:rPr lang="en-US" altLang="ko-KR" dirty="0" smtClean="0"/>
              <a:t>PPT1=&amp;P1</a:t>
            </a:r>
          </a:p>
          <a:p>
            <a:pPr algn="ctr"/>
            <a:r>
              <a:rPr lang="en-US" altLang="ko-KR" dirty="0" smtClean="0"/>
              <a:t>PPT2=&amp;P2</a:t>
            </a:r>
          </a:p>
        </p:txBody>
      </p:sp>
      <p:sp>
        <p:nvSpPr>
          <p:cNvPr id="7" name="순서도: 종속 처리 6"/>
          <p:cNvSpPr/>
          <p:nvPr/>
        </p:nvSpPr>
        <p:spPr>
          <a:xfrm>
            <a:off x="2599376" y="4159219"/>
            <a:ext cx="3600400" cy="50405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</a:t>
            </a:r>
            <a:r>
              <a:rPr lang="en-US" altLang="ko-KR" smtClean="0"/>
              <a:t>map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</a:p>
        </p:txBody>
      </p: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2599376" y="4870968"/>
            <a:ext cx="360040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</a:t>
            </a:r>
            <a:r>
              <a:rPr lang="en-US" altLang="ko-KR" dirty="0" smtClean="0"/>
              <a:t>=rank()</a:t>
            </a:r>
            <a:endParaRPr lang="ko-KR" altLang="en-US" dirty="0"/>
          </a:p>
        </p:txBody>
      </p:sp>
      <p:sp>
        <p:nvSpPr>
          <p:cNvPr id="9" name="순서도: 종속 처리 8"/>
          <p:cNvSpPr/>
          <p:nvPr/>
        </p:nvSpPr>
        <p:spPr>
          <a:xfrm>
            <a:off x="2599376" y="5519040"/>
            <a:ext cx="3600400" cy="50405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 </a:t>
            </a:r>
            <a:r>
              <a:rPr lang="en-US" altLang="ko-KR" smtClean="0"/>
              <a:t>1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4"/>
          </p:cNvCxnSpPr>
          <p:nvPr/>
        </p:nvCxnSpPr>
        <p:spPr>
          <a:xfrm>
            <a:off x="4327568" y="516647"/>
            <a:ext cx="0" cy="14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355976" y="2184521"/>
            <a:ext cx="0" cy="14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55976" y="4018819"/>
            <a:ext cx="0" cy="14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355976" y="4663275"/>
            <a:ext cx="0" cy="14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391417" y="5378640"/>
            <a:ext cx="0" cy="14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hlinkClick r:id="rId3" action="ppaction://hlinksldjump"/>
          </p:cNvPr>
          <p:cNvCxnSpPr/>
          <p:nvPr/>
        </p:nvCxnSpPr>
        <p:spPr>
          <a:xfrm>
            <a:off x="4399576" y="6024904"/>
            <a:ext cx="0" cy="833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순서도: 수행의 시작/종료 19"/>
          <p:cNvSpPr/>
          <p:nvPr/>
        </p:nvSpPr>
        <p:spPr>
          <a:xfrm>
            <a:off x="405814" y="3058324"/>
            <a:ext cx="1934663" cy="3043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Main map </a:t>
            </a:r>
            <a:r>
              <a:rPr lang="ko-KR" altLang="en-US" sz="1500" dirty="0" smtClean="0"/>
              <a:t>함수</a:t>
            </a:r>
            <a:endParaRPr lang="ko-KR" altLang="en-US" sz="1500" dirty="0"/>
          </a:p>
        </p:txBody>
      </p:sp>
      <p:sp>
        <p:nvSpPr>
          <p:cNvPr id="21" name="순서도: 데이터 20"/>
          <p:cNvSpPr/>
          <p:nvPr/>
        </p:nvSpPr>
        <p:spPr>
          <a:xfrm>
            <a:off x="107504" y="3708618"/>
            <a:ext cx="2232973" cy="5579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Print main </a:t>
            </a:r>
            <a:r>
              <a:rPr lang="ko-KR" altLang="en-US" sz="1500" dirty="0" err="1" smtClean="0"/>
              <a:t>맵</a:t>
            </a:r>
            <a:endParaRPr lang="en-US" altLang="ko-KR" sz="1500" dirty="0" smtClean="0"/>
          </a:p>
        </p:txBody>
      </p:sp>
      <p:sp>
        <p:nvSpPr>
          <p:cNvPr id="22" name="순서도: 수행의 시작/종료 21"/>
          <p:cNvSpPr/>
          <p:nvPr/>
        </p:nvSpPr>
        <p:spPr>
          <a:xfrm>
            <a:off x="666787" y="4442377"/>
            <a:ext cx="1061862" cy="4057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복귀</a:t>
            </a:r>
            <a:endParaRPr lang="ko-KR" altLang="en-US" sz="15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279313" y="3404526"/>
            <a:ext cx="31784" cy="304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172440" y="4290219"/>
            <a:ext cx="31784" cy="152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804248" y="4941168"/>
            <a:ext cx="1934663" cy="3043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map 1 </a:t>
            </a:r>
            <a:r>
              <a:rPr lang="ko-KR" altLang="en-US" sz="1500" dirty="0" smtClean="0"/>
              <a:t>함수</a:t>
            </a:r>
            <a:endParaRPr lang="ko-KR" altLang="en-US" sz="1500" dirty="0"/>
          </a:p>
        </p:txBody>
      </p:sp>
      <p:sp>
        <p:nvSpPr>
          <p:cNvPr id="26" name="순서도: 데이터 25"/>
          <p:cNvSpPr/>
          <p:nvPr/>
        </p:nvSpPr>
        <p:spPr>
          <a:xfrm>
            <a:off x="6480720" y="5499078"/>
            <a:ext cx="2555776" cy="5579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Print map 1 </a:t>
            </a:r>
            <a:r>
              <a:rPr lang="ko-KR" altLang="en-US" sz="1500" dirty="0" err="1" smtClean="0"/>
              <a:t>맵</a:t>
            </a:r>
            <a:endParaRPr lang="en-US" altLang="ko-KR" sz="1500" dirty="0" smtClean="0"/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7153864" y="6310582"/>
            <a:ext cx="1061862" cy="4057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복귀</a:t>
            </a:r>
            <a:endParaRPr lang="ko-KR" altLang="en-US" sz="15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7645768" y="5375228"/>
            <a:ext cx="243776" cy="3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7749800" y="6056988"/>
            <a:ext cx="15892" cy="253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98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2052786" y="949206"/>
            <a:ext cx="1370178" cy="4050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Rank 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2737875" y="1354221"/>
            <a:ext cx="0" cy="2025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육각형 5"/>
          <p:cNvSpPr/>
          <p:nvPr/>
        </p:nvSpPr>
        <p:spPr>
          <a:xfrm>
            <a:off x="1388847" y="1565066"/>
            <a:ext cx="2625940" cy="5086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a=0, b=0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8" idx="0"/>
          </p:cNvCxnSpPr>
          <p:nvPr/>
        </p:nvCxnSpPr>
        <p:spPr>
          <a:xfrm>
            <a:off x="2701817" y="2073702"/>
            <a:ext cx="1" cy="25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순서도: 처리 7"/>
          <p:cNvSpPr/>
          <p:nvPr/>
        </p:nvSpPr>
        <p:spPr>
          <a:xfrm>
            <a:off x="1692213" y="2327532"/>
            <a:ext cx="2019209" cy="4922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Gerchar</a:t>
            </a:r>
            <a:r>
              <a:rPr lang="en-US" altLang="ko-KR" sz="1600" dirty="0" smtClean="0"/>
              <a:t>()</a:t>
            </a:r>
          </a:p>
          <a:p>
            <a:pPr algn="ctr"/>
            <a:r>
              <a:rPr lang="en-US" altLang="ko-KR" sz="1600" dirty="0" smtClean="0"/>
              <a:t>System(“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701818" y="2819801"/>
            <a:ext cx="0" cy="107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순서도: 종속 처리 9">
            <a:hlinkClick r:id="rId2" action="ppaction://hlinksldjump"/>
          </p:cNvPr>
          <p:cNvSpPr/>
          <p:nvPr/>
        </p:nvSpPr>
        <p:spPr>
          <a:xfrm>
            <a:off x="1872500" y="2927682"/>
            <a:ext cx="1658636" cy="39375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a=dice(1)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10" idx="2"/>
            <a:endCxn id="12" idx="0"/>
          </p:cNvCxnSpPr>
          <p:nvPr/>
        </p:nvCxnSpPr>
        <p:spPr>
          <a:xfrm>
            <a:off x="2701818" y="3321436"/>
            <a:ext cx="41716" cy="216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순서도: 종속 처리 11">
            <a:hlinkClick r:id="rId2" action="ppaction://hlinksldjump"/>
          </p:cNvPr>
          <p:cNvSpPr/>
          <p:nvPr/>
        </p:nvSpPr>
        <p:spPr>
          <a:xfrm>
            <a:off x="1842100" y="3538175"/>
            <a:ext cx="1802866" cy="303994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b=dice(2)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2"/>
            <a:endCxn id="14" idx="0"/>
          </p:cNvCxnSpPr>
          <p:nvPr/>
        </p:nvCxnSpPr>
        <p:spPr>
          <a:xfrm>
            <a:off x="2743533" y="3842170"/>
            <a:ext cx="6186" cy="1278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순서도: 판단 13"/>
          <p:cNvSpPr/>
          <p:nvPr/>
        </p:nvSpPr>
        <p:spPr>
          <a:xfrm>
            <a:off x="1974486" y="3969996"/>
            <a:ext cx="1550465" cy="37608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=b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1331640" y="4158039"/>
            <a:ext cx="64284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331640" y="2222110"/>
            <a:ext cx="0" cy="19359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331640" y="2222110"/>
            <a:ext cx="10817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1397570" y="4197700"/>
            <a:ext cx="57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4" idx="2"/>
            <a:endCxn id="21" idx="0"/>
          </p:cNvCxnSpPr>
          <p:nvPr/>
        </p:nvCxnSpPr>
        <p:spPr>
          <a:xfrm>
            <a:off x="2749719" y="4346082"/>
            <a:ext cx="3094" cy="214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2811045" y="4304720"/>
            <a:ext cx="57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21" name="순서도: 판단 20"/>
          <p:cNvSpPr/>
          <p:nvPr/>
        </p:nvSpPr>
        <p:spPr>
          <a:xfrm>
            <a:off x="1974488" y="4560122"/>
            <a:ext cx="1556649" cy="4628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</a:t>
            </a:r>
            <a:r>
              <a:rPr lang="en-US" altLang="ko-KR" sz="1600" dirty="0" smtClean="0"/>
              <a:t>&gt;b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21" idx="2"/>
            <a:endCxn id="24" idx="0"/>
          </p:cNvCxnSpPr>
          <p:nvPr/>
        </p:nvCxnSpPr>
        <p:spPr>
          <a:xfrm flipH="1">
            <a:off x="2743533" y="5022996"/>
            <a:ext cx="9279" cy="207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2811045" y="4934029"/>
            <a:ext cx="576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24" name="순서도: 판단 23"/>
          <p:cNvSpPr/>
          <p:nvPr/>
        </p:nvSpPr>
        <p:spPr>
          <a:xfrm>
            <a:off x="2019559" y="5230792"/>
            <a:ext cx="1447952" cy="4050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a&lt;b</a:t>
            </a:r>
            <a:endParaRPr lang="ko-KR" altLang="en-US" sz="1600" dirty="0"/>
          </a:p>
        </p:txBody>
      </p:sp>
      <p:cxnSp>
        <p:nvCxnSpPr>
          <p:cNvPr id="25" name="직선 연결선 24"/>
          <p:cNvCxnSpPr>
            <a:stCxn id="24" idx="3"/>
          </p:cNvCxnSpPr>
          <p:nvPr/>
        </p:nvCxnSpPr>
        <p:spPr>
          <a:xfrm>
            <a:off x="3467509" y="5433300"/>
            <a:ext cx="43617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903684" y="5433300"/>
            <a:ext cx="45787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361561" y="3969996"/>
            <a:ext cx="0" cy="14633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/>
          <p:cNvCxnSpPr>
            <a:endCxn id="32" idx="1"/>
          </p:cNvCxnSpPr>
          <p:nvPr/>
        </p:nvCxnSpPr>
        <p:spPr>
          <a:xfrm flipV="1">
            <a:off x="4367041" y="3955313"/>
            <a:ext cx="756096" cy="1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4299186" y="2860852"/>
            <a:ext cx="57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2274" y="3607068"/>
            <a:ext cx="69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31" name="순서도: 처리 30"/>
          <p:cNvSpPr/>
          <p:nvPr/>
        </p:nvSpPr>
        <p:spPr>
          <a:xfrm>
            <a:off x="5086167" y="2975655"/>
            <a:ext cx="1370178" cy="41335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Return 1</a:t>
            </a:r>
            <a:endParaRPr lang="ko-KR" altLang="en-US" sz="1600" dirty="0"/>
          </a:p>
        </p:txBody>
      </p:sp>
      <p:sp>
        <p:nvSpPr>
          <p:cNvPr id="32" name="순서도: 처리 31"/>
          <p:cNvSpPr/>
          <p:nvPr/>
        </p:nvSpPr>
        <p:spPr>
          <a:xfrm>
            <a:off x="5123136" y="3758408"/>
            <a:ext cx="1184412" cy="3938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Return 0</a:t>
            </a:r>
            <a:endParaRPr lang="ko-KR" altLang="en-US" sz="1600" dirty="0"/>
          </a:p>
        </p:txBody>
      </p:sp>
      <p:sp>
        <p:nvSpPr>
          <p:cNvPr id="35" name="순서도: 수행의 시작/종료 34">
            <a:hlinkClick r:id="rId3" action="ppaction://hlinksldjump"/>
          </p:cNvPr>
          <p:cNvSpPr/>
          <p:nvPr/>
        </p:nvSpPr>
        <p:spPr>
          <a:xfrm>
            <a:off x="6874762" y="3340315"/>
            <a:ext cx="1009605" cy="52073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복</a:t>
            </a:r>
            <a:r>
              <a:rPr lang="ko-KR" altLang="en-US" sz="1600" dirty="0"/>
              <a:t>귀</a:t>
            </a:r>
          </a:p>
        </p:txBody>
      </p:sp>
      <p:cxnSp>
        <p:nvCxnSpPr>
          <p:cNvPr id="36" name="꺾인 연결선 35"/>
          <p:cNvCxnSpPr>
            <a:stCxn id="21" idx="3"/>
            <a:endCxn id="31" idx="1"/>
          </p:cNvCxnSpPr>
          <p:nvPr/>
        </p:nvCxnSpPr>
        <p:spPr>
          <a:xfrm flipV="1">
            <a:off x="3531137" y="3182331"/>
            <a:ext cx="1555030" cy="1609228"/>
          </a:xfrm>
          <a:prstGeom prst="bentConnector3">
            <a:avLst>
              <a:gd name="adj1" fmla="val 31111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꺾인 연결선 38"/>
          <p:cNvCxnSpPr>
            <a:stCxn id="32" idx="3"/>
            <a:endCxn id="35" idx="2"/>
          </p:cNvCxnSpPr>
          <p:nvPr/>
        </p:nvCxnSpPr>
        <p:spPr>
          <a:xfrm flipV="1">
            <a:off x="6307548" y="3861048"/>
            <a:ext cx="1072017" cy="9426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1" idx="3"/>
            <a:endCxn id="35" idx="0"/>
          </p:cNvCxnSpPr>
          <p:nvPr/>
        </p:nvCxnSpPr>
        <p:spPr>
          <a:xfrm>
            <a:off x="6456345" y="3182331"/>
            <a:ext cx="923220" cy="15798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수행의 시작/종료 1"/>
          <p:cNvSpPr/>
          <p:nvPr/>
        </p:nvSpPr>
        <p:spPr>
          <a:xfrm>
            <a:off x="3505118" y="260648"/>
            <a:ext cx="2909123" cy="3623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dice </a:t>
            </a:r>
            <a:r>
              <a:rPr lang="ko-KR" altLang="en-US" sz="1200" dirty="0" smtClean="0"/>
              <a:t>함수</a:t>
            </a:r>
            <a:endParaRPr lang="ko-KR" altLang="en-US" sz="1200" dirty="0"/>
          </a:p>
        </p:txBody>
      </p:sp>
      <p:sp>
        <p:nvSpPr>
          <p:cNvPr id="4" name="순서도: 준비 3"/>
          <p:cNvSpPr/>
          <p:nvPr/>
        </p:nvSpPr>
        <p:spPr>
          <a:xfrm>
            <a:off x="3686938" y="818139"/>
            <a:ext cx="2545483" cy="40769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=0,c=0;</a:t>
            </a:r>
            <a:endParaRPr lang="ko-KR" altLang="en-US" sz="1200" dirty="0"/>
          </a:p>
        </p:txBody>
      </p:sp>
      <p:sp>
        <p:nvSpPr>
          <p:cNvPr id="5" name="순서도: 데이터 4"/>
          <p:cNvSpPr/>
          <p:nvPr/>
        </p:nvSpPr>
        <p:spPr>
          <a:xfrm>
            <a:off x="3686938" y="1457561"/>
            <a:ext cx="2303056" cy="36239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 a</a:t>
            </a:r>
            <a:endParaRPr lang="ko-KR" altLang="en-US" sz="1200" dirty="0"/>
          </a:p>
        </p:txBody>
      </p:sp>
      <p:sp>
        <p:nvSpPr>
          <p:cNvPr id="6" name="순서도: 처리 5"/>
          <p:cNvSpPr/>
          <p:nvPr/>
        </p:nvSpPr>
        <p:spPr>
          <a:xfrm>
            <a:off x="3747545" y="2086523"/>
            <a:ext cx="2181842" cy="317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getchar</a:t>
            </a:r>
            <a:endParaRPr lang="ko-KR" altLang="en-US" sz="1200" dirty="0"/>
          </a:p>
        </p:txBody>
      </p:sp>
      <p:sp>
        <p:nvSpPr>
          <p:cNvPr id="8" name="순서도: 처리 7"/>
          <p:cNvSpPr/>
          <p:nvPr/>
        </p:nvSpPr>
        <p:spPr>
          <a:xfrm>
            <a:off x="1259632" y="2643947"/>
            <a:ext cx="7272808" cy="390964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                            </a:t>
            </a:r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 smtClean="0"/>
          </a:p>
          <a:p>
            <a:pPr algn="ctr"/>
            <a:endParaRPr lang="en-US" altLang="ko-KR" sz="1200" dirty="0"/>
          </a:p>
        </p:txBody>
      </p:sp>
      <p:sp>
        <p:nvSpPr>
          <p:cNvPr id="9" name="순서도: 처리 8"/>
          <p:cNvSpPr/>
          <p:nvPr/>
        </p:nvSpPr>
        <p:spPr>
          <a:xfrm>
            <a:off x="2597518" y="3110840"/>
            <a:ext cx="4719486" cy="3170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Srand</a:t>
            </a:r>
            <a:r>
              <a:rPr lang="en-US" altLang="ko-KR" sz="1200" dirty="0" smtClean="0"/>
              <a:t>(time(NULL)</a:t>
            </a:r>
          </a:p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=(rand()%6)+1</a:t>
            </a:r>
            <a:endParaRPr lang="ko-KR" altLang="en-US" sz="1200" dirty="0"/>
          </a:p>
        </p:txBody>
      </p:sp>
      <p:sp>
        <p:nvSpPr>
          <p:cNvPr id="10" name="순서도: 처리 9"/>
          <p:cNvSpPr/>
          <p:nvPr/>
        </p:nvSpPr>
        <p:spPr>
          <a:xfrm>
            <a:off x="2597518" y="3619126"/>
            <a:ext cx="4719486" cy="31186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System(“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sp>
        <p:nvSpPr>
          <p:cNvPr id="11" name="순서도: 판단 10"/>
          <p:cNvSpPr/>
          <p:nvPr/>
        </p:nvSpPr>
        <p:spPr>
          <a:xfrm>
            <a:off x="1259632" y="4290185"/>
            <a:ext cx="1212135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=1</a:t>
            </a:r>
            <a:endParaRPr lang="ko-KR" altLang="en-US" sz="1200" dirty="0"/>
          </a:p>
        </p:txBody>
      </p:sp>
      <p:sp>
        <p:nvSpPr>
          <p:cNvPr id="12" name="순서도: 판단 11"/>
          <p:cNvSpPr/>
          <p:nvPr/>
        </p:nvSpPr>
        <p:spPr>
          <a:xfrm>
            <a:off x="2458489" y="4290185"/>
            <a:ext cx="1218774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=2</a:t>
            </a:r>
            <a:endParaRPr lang="ko-KR" altLang="en-US" sz="1200" dirty="0"/>
          </a:p>
        </p:txBody>
      </p:sp>
      <p:sp>
        <p:nvSpPr>
          <p:cNvPr id="17" name="순서도: 판단 16"/>
          <p:cNvSpPr/>
          <p:nvPr/>
        </p:nvSpPr>
        <p:spPr>
          <a:xfrm>
            <a:off x="3677262" y="4298145"/>
            <a:ext cx="1218774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=3</a:t>
            </a:r>
            <a:endParaRPr lang="ko-KR" altLang="en-US" sz="1200" dirty="0"/>
          </a:p>
        </p:txBody>
      </p:sp>
      <p:sp>
        <p:nvSpPr>
          <p:cNvPr id="18" name="순서도: 판단 17"/>
          <p:cNvSpPr/>
          <p:nvPr/>
        </p:nvSpPr>
        <p:spPr>
          <a:xfrm>
            <a:off x="4879459" y="4288625"/>
            <a:ext cx="1218774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=4</a:t>
            </a:r>
            <a:endParaRPr lang="ko-KR" altLang="en-US" sz="1200" dirty="0"/>
          </a:p>
        </p:txBody>
      </p:sp>
      <p:sp>
        <p:nvSpPr>
          <p:cNvPr id="19" name="순서도: 판단 18"/>
          <p:cNvSpPr/>
          <p:nvPr/>
        </p:nvSpPr>
        <p:spPr>
          <a:xfrm>
            <a:off x="6098232" y="4311275"/>
            <a:ext cx="1218774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=5</a:t>
            </a:r>
            <a:endParaRPr lang="ko-KR" altLang="en-US" sz="1200" dirty="0"/>
          </a:p>
        </p:txBody>
      </p:sp>
      <p:sp>
        <p:nvSpPr>
          <p:cNvPr id="20" name="순서도: 판단 19"/>
          <p:cNvSpPr/>
          <p:nvPr/>
        </p:nvSpPr>
        <p:spPr>
          <a:xfrm>
            <a:off x="7266893" y="4290185"/>
            <a:ext cx="1218774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=6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865699" y="4103821"/>
            <a:ext cx="6057354" cy="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865699" y="4103821"/>
            <a:ext cx="1441" cy="184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082588" y="4110547"/>
            <a:ext cx="0" cy="17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4285205" y="4110547"/>
            <a:ext cx="1444" cy="17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503324" y="4110547"/>
            <a:ext cx="0" cy="17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720939" y="4110547"/>
            <a:ext cx="0" cy="17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7892746" y="4110547"/>
            <a:ext cx="28270" cy="179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flipH="1">
            <a:off x="4957261" y="3930992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957262" y="3427936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865699" y="4628371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3081152" y="4605721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286649" y="4607281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5503322" y="4607280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6707617" y="4624225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7921015" y="4607280"/>
            <a:ext cx="2" cy="172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평행 사변형 49"/>
          <p:cNvSpPr/>
          <p:nvPr/>
        </p:nvSpPr>
        <p:spPr>
          <a:xfrm>
            <a:off x="1288276" y="4784114"/>
            <a:ext cx="1154846" cy="3517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smtClean="0"/>
              <a:t>주사위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6" name="평행 사변형 55"/>
          <p:cNvSpPr/>
          <p:nvPr/>
        </p:nvSpPr>
        <p:spPr>
          <a:xfrm>
            <a:off x="2490452" y="4784114"/>
            <a:ext cx="1154846" cy="3517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smtClean="0"/>
              <a:t>주사위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7" name="평행 사변형 56"/>
          <p:cNvSpPr/>
          <p:nvPr/>
        </p:nvSpPr>
        <p:spPr>
          <a:xfrm>
            <a:off x="3709224" y="4784114"/>
            <a:ext cx="1154846" cy="3517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smtClean="0"/>
              <a:t>주사위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8" name="평행 사변형 57"/>
          <p:cNvSpPr/>
          <p:nvPr/>
        </p:nvSpPr>
        <p:spPr>
          <a:xfrm>
            <a:off x="4911422" y="4797055"/>
            <a:ext cx="1154846" cy="3517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smtClean="0"/>
              <a:t>주사위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59" name="평행 사변형 58"/>
          <p:cNvSpPr/>
          <p:nvPr/>
        </p:nvSpPr>
        <p:spPr>
          <a:xfrm>
            <a:off x="6080744" y="4797055"/>
            <a:ext cx="1154846" cy="3517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smtClean="0"/>
              <a:t>주사위</a:t>
            </a: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60" name="평행 사변형 59"/>
          <p:cNvSpPr/>
          <p:nvPr/>
        </p:nvSpPr>
        <p:spPr>
          <a:xfrm>
            <a:off x="7298856" y="4797055"/>
            <a:ext cx="1154846" cy="3517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</a:t>
            </a:r>
          </a:p>
          <a:p>
            <a:pPr algn="ctr"/>
            <a:r>
              <a:rPr lang="ko-KR" altLang="en-US" sz="1200" dirty="0" smtClean="0"/>
              <a:t>주사위</a:t>
            </a:r>
            <a:r>
              <a:rPr lang="en-US" altLang="ko-KR" sz="1200" dirty="0"/>
              <a:t>6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867140" y="5085184"/>
            <a:ext cx="1441" cy="12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065083" y="5085185"/>
            <a:ext cx="1441" cy="12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4285205" y="5085185"/>
            <a:ext cx="1441" cy="12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501879" y="5098124"/>
            <a:ext cx="1441" cy="12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6656725" y="5098125"/>
            <a:ext cx="1441" cy="12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7923053" y="5098125"/>
            <a:ext cx="1441" cy="12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연결선 23"/>
          <p:cNvCxnSpPr/>
          <p:nvPr/>
        </p:nvCxnSpPr>
        <p:spPr>
          <a:xfrm>
            <a:off x="1850782" y="5234252"/>
            <a:ext cx="6057354" cy="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845437" y="5234252"/>
            <a:ext cx="0" cy="89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순서도: 판단 72"/>
          <p:cNvSpPr/>
          <p:nvPr/>
        </p:nvSpPr>
        <p:spPr>
          <a:xfrm>
            <a:off x="3416782" y="5324071"/>
            <a:ext cx="2857305" cy="3170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C=200</a:t>
            </a:r>
            <a:endParaRPr lang="ko-KR" altLang="en-US" sz="1200" dirty="0"/>
          </a:p>
        </p:txBody>
      </p:sp>
      <p:sp>
        <p:nvSpPr>
          <p:cNvPr id="51" name="평행 사변형 50"/>
          <p:cNvSpPr/>
          <p:nvPr/>
        </p:nvSpPr>
        <p:spPr>
          <a:xfrm>
            <a:off x="3572727" y="5733256"/>
            <a:ext cx="2545419" cy="22649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Print </a:t>
            </a:r>
            <a:r>
              <a:rPr lang="en-US" altLang="ko-KR" sz="1200" dirty="0" err="1" smtClean="0"/>
              <a:t>a,i</a:t>
            </a:r>
            <a:endParaRPr lang="en-US" altLang="ko-KR" sz="1200" dirty="0" smtClean="0"/>
          </a:p>
        </p:txBody>
      </p:sp>
      <p:sp>
        <p:nvSpPr>
          <p:cNvPr id="52" name="순서도: 처리 51"/>
          <p:cNvSpPr/>
          <p:nvPr/>
        </p:nvSpPr>
        <p:spPr>
          <a:xfrm>
            <a:off x="3942362" y="6023801"/>
            <a:ext cx="1923131" cy="2855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</a:t>
            </a:r>
            <a:r>
              <a:rPr lang="en-US" altLang="ko-KR" sz="1200" dirty="0" err="1" smtClean="0"/>
              <a:t>etchar</a:t>
            </a:r>
            <a:r>
              <a:rPr lang="en-US" altLang="ko-KR" sz="1200" dirty="0" smtClean="0"/>
              <a:t>();</a:t>
            </a:r>
          </a:p>
          <a:p>
            <a:pPr algn="ctr"/>
            <a:r>
              <a:rPr lang="en-US" altLang="ko-KR" sz="1200" dirty="0" smtClean="0"/>
              <a:t>System(“</a:t>
            </a:r>
            <a:r>
              <a:rPr lang="en-US" altLang="ko-KR" sz="1200" dirty="0" err="1" smtClean="0"/>
              <a:t>cls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sp>
        <p:nvSpPr>
          <p:cNvPr id="53" name="순서도: 처리 52"/>
          <p:cNvSpPr/>
          <p:nvPr/>
        </p:nvSpPr>
        <p:spPr>
          <a:xfrm>
            <a:off x="3926328" y="6395048"/>
            <a:ext cx="1923131" cy="1585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I;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4913193" y="5641167"/>
            <a:ext cx="8003" cy="91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881344" y="5949280"/>
            <a:ext cx="8003" cy="91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4896255" y="6289963"/>
            <a:ext cx="8003" cy="91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순서도: 수행의 시작/종료 62">
            <a:hlinkClick r:id="rId2" action="ppaction://hlinksldjump"/>
          </p:cNvPr>
          <p:cNvSpPr/>
          <p:nvPr/>
        </p:nvSpPr>
        <p:spPr>
          <a:xfrm>
            <a:off x="6656725" y="6387863"/>
            <a:ext cx="1534503" cy="16777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복</a:t>
            </a:r>
            <a:r>
              <a:rPr lang="ko-KR" altLang="en-US" sz="1200" dirty="0"/>
              <a:t>귀</a:t>
            </a:r>
            <a:endParaRPr lang="en-US" altLang="ko-KR" sz="12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5971053" y="6474322"/>
            <a:ext cx="606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/>
          <p:cNvCxnSpPr>
            <a:endCxn id="4" idx="0"/>
          </p:cNvCxnSpPr>
          <p:nvPr/>
        </p:nvCxnSpPr>
        <p:spPr>
          <a:xfrm>
            <a:off x="4926587" y="623043"/>
            <a:ext cx="33093" cy="19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970889" y="1227296"/>
            <a:ext cx="33093" cy="19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/>
          <p:cNvCxnSpPr>
            <a:endCxn id="6" idx="0"/>
          </p:cNvCxnSpPr>
          <p:nvPr/>
        </p:nvCxnSpPr>
        <p:spPr>
          <a:xfrm>
            <a:off x="4805373" y="1820472"/>
            <a:ext cx="33093" cy="266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직사각형 75"/>
          <p:cNvSpPr/>
          <p:nvPr/>
        </p:nvSpPr>
        <p:spPr>
          <a:xfrm>
            <a:off x="1262511" y="2627606"/>
            <a:ext cx="7215238" cy="31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C=1 , 200 , 1</a:t>
            </a:r>
            <a:endParaRPr lang="ko-KR" altLang="en-US" sz="1200" dirty="0"/>
          </a:p>
        </p:txBody>
      </p:sp>
      <p:cxnSp>
        <p:nvCxnSpPr>
          <p:cNvPr id="77" name="직선 화살표 연결선 76"/>
          <p:cNvCxnSpPr>
            <a:stCxn id="6" idx="2"/>
            <a:endCxn id="76" idx="0"/>
          </p:cNvCxnSpPr>
          <p:nvPr/>
        </p:nvCxnSpPr>
        <p:spPr>
          <a:xfrm rot="16200000" flipH="1">
            <a:off x="4742304" y="2499781"/>
            <a:ext cx="223987" cy="31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267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4572000" y="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직사각형 6"/>
          <p:cNvSpPr/>
          <p:nvPr/>
        </p:nvSpPr>
        <p:spPr>
          <a:xfrm>
            <a:off x="0" y="307662"/>
            <a:ext cx="9144000" cy="336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/>
              <a:t>; ; 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24036"/>
            <a:ext cx="0" cy="65339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>
            <a:off x="9144000" y="475929"/>
            <a:ext cx="0" cy="638207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다이아몬드 12"/>
          <p:cNvSpPr/>
          <p:nvPr/>
        </p:nvSpPr>
        <p:spPr>
          <a:xfrm>
            <a:off x="107504" y="836712"/>
            <a:ext cx="2880320" cy="5760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P1.site&gt;116</a:t>
            </a:r>
            <a:endParaRPr lang="ko-KR" altLang="en-US" dirty="0"/>
          </a:p>
        </p:txBody>
      </p:sp>
      <p:sp>
        <p:nvSpPr>
          <p:cNvPr id="14" name="다이아몬드 13"/>
          <p:cNvSpPr/>
          <p:nvPr/>
        </p:nvSpPr>
        <p:spPr>
          <a:xfrm>
            <a:off x="107504" y="1556792"/>
            <a:ext cx="2880320" cy="5760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P2.site&gt;116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11860" y="836712"/>
            <a:ext cx="25202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P1.money+=20</a:t>
            </a:r>
          </a:p>
          <a:p>
            <a:pPr algn="ctr"/>
            <a:r>
              <a:rPr lang="en-US" altLang="ko-KR" dirty="0" smtClean="0"/>
              <a:t>P1.site=P1.site-20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311860" y="1556792"/>
            <a:ext cx="25202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P2.money+=20</a:t>
            </a:r>
          </a:p>
          <a:p>
            <a:pPr algn="ctr"/>
            <a:r>
              <a:rPr lang="en-US" altLang="ko-KR" dirty="0" smtClean="0"/>
              <a:t>P2.site=P2.site-20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3" idx="3"/>
            <a:endCxn id="15" idx="1"/>
          </p:cNvCxnSpPr>
          <p:nvPr/>
        </p:nvCxnSpPr>
        <p:spPr>
          <a:xfrm>
            <a:off x="2987824" y="112474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>
            <a:endCxn id="17" idx="1"/>
          </p:cNvCxnSpPr>
          <p:nvPr/>
        </p:nvCxnSpPr>
        <p:spPr>
          <a:xfrm>
            <a:off x="2987824" y="184482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>
            <a:stCxn id="13" idx="2"/>
            <a:endCxn id="14" idx="0"/>
          </p:cNvCxnSpPr>
          <p:nvPr/>
        </p:nvCxnSpPr>
        <p:spPr>
          <a:xfrm>
            <a:off x="1547664" y="14127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꺾인 연결선 29"/>
          <p:cNvCxnSpPr>
            <a:stCxn id="15" idx="3"/>
          </p:cNvCxnSpPr>
          <p:nvPr/>
        </p:nvCxnSpPr>
        <p:spPr>
          <a:xfrm flipH="1">
            <a:off x="1619672" y="1124744"/>
            <a:ext cx="4212468" cy="1296144"/>
          </a:xfrm>
          <a:prstGeom prst="bentConnector3">
            <a:avLst>
              <a:gd name="adj1" fmla="val -12227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다이아몬드 39"/>
          <p:cNvSpPr/>
          <p:nvPr/>
        </p:nvSpPr>
        <p:spPr>
          <a:xfrm>
            <a:off x="-4017" y="2924944"/>
            <a:ext cx="1479673" cy="432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</a:t>
            </a:r>
            <a:r>
              <a:rPr lang="en-US" altLang="ko-KR" dirty="0" smtClean="0"/>
              <a:t>&gt;1</a:t>
            </a:r>
            <a:endParaRPr lang="ko-KR" altLang="en-US" dirty="0"/>
          </a:p>
        </p:txBody>
      </p:sp>
      <p:cxnSp>
        <p:nvCxnSpPr>
          <p:cNvPr id="42" name="꺾인 연결선 41"/>
          <p:cNvCxnSpPr>
            <a:stCxn id="14" idx="2"/>
            <a:endCxn id="40" idx="0"/>
          </p:cNvCxnSpPr>
          <p:nvPr/>
        </p:nvCxnSpPr>
        <p:spPr>
          <a:xfrm rot="5400000">
            <a:off x="745698" y="2122978"/>
            <a:ext cx="792088" cy="8118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다이아몬드 45"/>
          <p:cNvSpPr/>
          <p:nvPr/>
        </p:nvSpPr>
        <p:spPr>
          <a:xfrm>
            <a:off x="1763688" y="2888940"/>
            <a:ext cx="2448272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a%2==1</a:t>
            </a:r>
            <a:endParaRPr lang="ko-KR" altLang="en-US" dirty="0"/>
          </a:p>
        </p:txBody>
      </p:sp>
      <p:sp>
        <p:nvSpPr>
          <p:cNvPr id="48" name="다이아몬드 47"/>
          <p:cNvSpPr/>
          <p:nvPr/>
        </p:nvSpPr>
        <p:spPr>
          <a:xfrm>
            <a:off x="5557813" y="2924944"/>
            <a:ext cx="2448272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a%2==0</a:t>
            </a:r>
            <a:endParaRPr lang="ko-KR" altLang="en-US" dirty="0"/>
          </a:p>
        </p:txBody>
      </p:sp>
      <p:sp>
        <p:nvSpPr>
          <p:cNvPr id="49" name="다이아몬드 48"/>
          <p:cNvSpPr/>
          <p:nvPr/>
        </p:nvSpPr>
        <p:spPr>
          <a:xfrm>
            <a:off x="1067204" y="3630714"/>
            <a:ext cx="3806533" cy="106023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(PPT1-&gt;site)!=97</a:t>
            </a:r>
          </a:p>
          <a:p>
            <a:pPr algn="ctr"/>
            <a:r>
              <a:rPr lang="en-US" altLang="ko-KR" sz="1500" dirty="0" smtClean="0"/>
              <a:t>&amp;(PPT1-&gt;site)!=102</a:t>
            </a:r>
          </a:p>
          <a:p>
            <a:pPr algn="ctr"/>
            <a:r>
              <a:rPr lang="en-US" altLang="ko-KR" sz="1500" dirty="0" smtClean="0"/>
              <a:t>&amp;(PPT1-&gt;site)!=115</a:t>
            </a:r>
          </a:p>
        </p:txBody>
      </p:sp>
      <p:sp>
        <p:nvSpPr>
          <p:cNvPr id="51" name="다이아몬드 50"/>
          <p:cNvSpPr/>
          <p:nvPr/>
        </p:nvSpPr>
        <p:spPr>
          <a:xfrm>
            <a:off x="4932040" y="3645024"/>
            <a:ext cx="3816424" cy="106023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(PPT2-&gt;site)!=97</a:t>
            </a:r>
          </a:p>
          <a:p>
            <a:pPr algn="ctr"/>
            <a:r>
              <a:rPr lang="en-US" altLang="ko-KR" sz="1500" dirty="0" smtClean="0"/>
              <a:t>&amp;(PPT2-&gt;site)!=102</a:t>
            </a:r>
          </a:p>
          <a:p>
            <a:pPr algn="ctr"/>
            <a:r>
              <a:rPr lang="en-US" altLang="ko-KR" sz="1500" dirty="0" smtClean="0"/>
              <a:t>&amp;(PPT2-&gt;site)!=115</a:t>
            </a:r>
          </a:p>
        </p:txBody>
      </p:sp>
      <p:sp>
        <p:nvSpPr>
          <p:cNvPr id="53" name="순서도: 종속 처리 52"/>
          <p:cNvSpPr/>
          <p:nvPr/>
        </p:nvSpPr>
        <p:spPr>
          <a:xfrm>
            <a:off x="1421171" y="4868861"/>
            <a:ext cx="1255169" cy="75638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map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4" name="순서도: 종속 처리 53"/>
          <p:cNvSpPr/>
          <p:nvPr/>
        </p:nvSpPr>
        <p:spPr>
          <a:xfrm>
            <a:off x="5292080" y="4868863"/>
            <a:ext cx="1255169" cy="75638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map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7" name="다이아몬드 56">
            <a:hlinkClick r:id="rId2" action="ppaction://hlinksldjump"/>
          </p:cNvPr>
          <p:cNvSpPr/>
          <p:nvPr/>
        </p:nvSpPr>
        <p:spPr>
          <a:xfrm>
            <a:off x="2925314" y="4762716"/>
            <a:ext cx="2101156" cy="7970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Respon</a:t>
            </a:r>
            <a:r>
              <a:rPr lang="en-US" altLang="ko-KR" sz="1500" dirty="0" smtClean="0"/>
              <a:t>()</a:t>
            </a:r>
          </a:p>
          <a:p>
            <a:pPr algn="ctr"/>
            <a:r>
              <a:rPr lang="en-US" altLang="ko-KR" sz="1500" dirty="0" smtClean="0"/>
              <a:t>==0</a:t>
            </a:r>
            <a:endParaRPr lang="ko-KR" altLang="en-US" sz="1500" dirty="0"/>
          </a:p>
        </p:txBody>
      </p:sp>
      <p:sp>
        <p:nvSpPr>
          <p:cNvPr id="59" name="다이아몬드 58">
            <a:hlinkClick r:id="rId2" action="ppaction://hlinksldjump"/>
          </p:cNvPr>
          <p:cNvSpPr/>
          <p:nvPr/>
        </p:nvSpPr>
        <p:spPr>
          <a:xfrm>
            <a:off x="6781949" y="4762716"/>
            <a:ext cx="2101156" cy="7970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Respon</a:t>
            </a:r>
            <a:r>
              <a:rPr lang="en-US" altLang="ko-KR" sz="1500" dirty="0" smtClean="0"/>
              <a:t>()</a:t>
            </a:r>
          </a:p>
          <a:p>
            <a:pPr algn="ctr"/>
            <a:r>
              <a:rPr lang="en-US" altLang="ko-KR" sz="1500" dirty="0" smtClean="0"/>
              <a:t>==0</a:t>
            </a:r>
            <a:endParaRPr lang="ko-KR" altLang="en-US" sz="1500" dirty="0"/>
          </a:p>
        </p:txBody>
      </p:sp>
      <p:sp>
        <p:nvSpPr>
          <p:cNvPr id="60" name="직사각형 59"/>
          <p:cNvSpPr/>
          <p:nvPr/>
        </p:nvSpPr>
        <p:spPr>
          <a:xfrm>
            <a:off x="4067944" y="5877271"/>
            <a:ext cx="1224136" cy="433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0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832527" y="5888961"/>
            <a:ext cx="1203969" cy="433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0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0" idx="3"/>
            <a:endCxn id="46" idx="1"/>
          </p:cNvCxnSpPr>
          <p:nvPr/>
        </p:nvCxnSpPr>
        <p:spPr>
          <a:xfrm>
            <a:off x="1475656" y="314096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/>
          <p:cNvCxnSpPr>
            <a:stCxn id="46" idx="3"/>
            <a:endCxn id="48" idx="1"/>
          </p:cNvCxnSpPr>
          <p:nvPr/>
        </p:nvCxnSpPr>
        <p:spPr>
          <a:xfrm>
            <a:off x="4211960" y="3140968"/>
            <a:ext cx="1345853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/>
          <p:cNvCxnSpPr>
            <a:stCxn id="46" idx="2"/>
            <a:endCxn id="49" idx="0"/>
          </p:cNvCxnSpPr>
          <p:nvPr/>
        </p:nvCxnSpPr>
        <p:spPr>
          <a:xfrm flipH="1">
            <a:off x="2970471" y="3392996"/>
            <a:ext cx="17353" cy="237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/>
          <p:cNvCxnSpPr>
            <a:stCxn id="48" idx="2"/>
            <a:endCxn id="51" idx="0"/>
          </p:cNvCxnSpPr>
          <p:nvPr/>
        </p:nvCxnSpPr>
        <p:spPr>
          <a:xfrm>
            <a:off x="6781949" y="3429000"/>
            <a:ext cx="58303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꺾인 연결선 75"/>
          <p:cNvCxnSpPr>
            <a:endCxn id="53" idx="0"/>
          </p:cNvCxnSpPr>
          <p:nvPr/>
        </p:nvCxnSpPr>
        <p:spPr>
          <a:xfrm rot="5400000">
            <a:off x="1906373" y="4651503"/>
            <a:ext cx="359742" cy="74975"/>
          </a:xfrm>
          <a:prstGeom prst="bentConnector3">
            <a:avLst>
              <a:gd name="adj1" fmla="val 4064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3975892" y="4464881"/>
            <a:ext cx="521135" cy="476286"/>
          </a:xfrm>
          <a:prstGeom prst="bentConnector3">
            <a:avLst>
              <a:gd name="adj1" fmla="val 100737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832527" y="4464881"/>
            <a:ext cx="602641" cy="478524"/>
          </a:xfrm>
          <a:prstGeom prst="bentConnector3">
            <a:avLst>
              <a:gd name="adj1" fmla="val 9935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꺾인 연결선 96"/>
          <p:cNvCxnSpPr/>
          <p:nvPr/>
        </p:nvCxnSpPr>
        <p:spPr>
          <a:xfrm rot="5400000">
            <a:off x="5798932" y="4651504"/>
            <a:ext cx="359742" cy="74973"/>
          </a:xfrm>
          <a:prstGeom prst="bentConnector3">
            <a:avLst>
              <a:gd name="adj1" fmla="val -206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680012" y="5373216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/>
          <p:cNvCxnSpPr/>
          <p:nvPr/>
        </p:nvCxnSpPr>
        <p:spPr>
          <a:xfrm>
            <a:off x="8435168" y="5369150"/>
            <a:ext cx="0" cy="504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hlinkClick r:id="rId3" action="ppaction://hlinksldjump"/>
          </p:cNvPr>
          <p:cNvCxnSpPr/>
          <p:nvPr/>
        </p:nvCxnSpPr>
        <p:spPr>
          <a:xfrm flipH="1">
            <a:off x="735819" y="3429000"/>
            <a:ext cx="1" cy="342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꺾인 연결선 109"/>
          <p:cNvCxnSpPr/>
          <p:nvPr/>
        </p:nvCxnSpPr>
        <p:spPr>
          <a:xfrm rot="10800000" flipV="1">
            <a:off x="735820" y="5369150"/>
            <a:ext cx="2684052" cy="1228202"/>
          </a:xfrm>
          <a:prstGeom prst="bentConnector3">
            <a:avLst>
              <a:gd name="adj1" fmla="val 335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 114">
            <a:hlinkClick r:id="rId3" action="ppaction://hlinksldjump"/>
          </p:cNvPr>
          <p:cNvCxnSpPr/>
          <p:nvPr/>
        </p:nvCxnSpPr>
        <p:spPr>
          <a:xfrm rot="10800000" flipV="1">
            <a:off x="735820" y="5373216"/>
            <a:ext cx="6500476" cy="1224136"/>
          </a:xfrm>
          <a:prstGeom prst="bentConnector3">
            <a:avLst>
              <a:gd name="adj1" fmla="val 174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TextBox 118"/>
          <p:cNvSpPr txBox="1"/>
          <p:nvPr/>
        </p:nvSpPr>
        <p:spPr>
          <a:xfrm>
            <a:off x="1690200" y="1323201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53798" y="786476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477693" y="4487192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cxnSp>
        <p:nvCxnSpPr>
          <p:cNvPr id="122" name="꺾인 연결선 121"/>
          <p:cNvCxnSpPr/>
          <p:nvPr/>
        </p:nvCxnSpPr>
        <p:spPr>
          <a:xfrm rot="10800000" flipV="1">
            <a:off x="1763689" y="1769752"/>
            <a:ext cx="4038259" cy="651135"/>
          </a:xfrm>
          <a:prstGeom prst="bentConnector3">
            <a:avLst>
              <a:gd name="adj1" fmla="val -13292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2753798" y="1484783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25127" y="2060847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7471" y="3309947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350546" y="2763361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09440" y="3356992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40582" y="3389843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11960" y="2817803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509559" y="4493845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36096" y="4493845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415256" y="454569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970470" y="5398166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827690" y="5549941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80012" y="553483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408653" y="5534837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cxnSp>
        <p:nvCxnSpPr>
          <p:cNvPr id="58" name="직선 화살표 연결선 57"/>
          <p:cNvCxnSpPr>
            <a:endCxn id="57" idx="1"/>
          </p:cNvCxnSpPr>
          <p:nvPr/>
        </p:nvCxnSpPr>
        <p:spPr>
          <a:xfrm flipV="1">
            <a:off x="2562376" y="5161233"/>
            <a:ext cx="362938" cy="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직선 화살표 연결선 65"/>
          <p:cNvCxnSpPr>
            <a:stCxn id="54" idx="3"/>
          </p:cNvCxnSpPr>
          <p:nvPr/>
        </p:nvCxnSpPr>
        <p:spPr>
          <a:xfrm flipV="1">
            <a:off x="6547249" y="5172898"/>
            <a:ext cx="293333" cy="7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214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수행의 시작/종료 4"/>
          <p:cNvSpPr/>
          <p:nvPr/>
        </p:nvSpPr>
        <p:spPr>
          <a:xfrm>
            <a:off x="539552" y="1052736"/>
            <a:ext cx="2391009" cy="26828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Respon</a:t>
            </a:r>
            <a:r>
              <a:rPr lang="en-US" altLang="ko-KR" sz="1600" dirty="0"/>
              <a:t> </a:t>
            </a:r>
            <a:r>
              <a:rPr lang="ko-KR" altLang="en-US" sz="1600" dirty="0"/>
              <a:t>함수</a:t>
            </a:r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>
            <a:off x="1735056" y="1321019"/>
            <a:ext cx="0" cy="214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육각형 6"/>
          <p:cNvSpPr/>
          <p:nvPr/>
        </p:nvSpPr>
        <p:spPr>
          <a:xfrm>
            <a:off x="539552" y="1535644"/>
            <a:ext cx="2568121" cy="34876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Int</a:t>
            </a:r>
            <a:r>
              <a:rPr lang="en-US" altLang="ko-KR" sz="1600" dirty="0"/>
              <a:t> r, y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endCxn id="9" idx="0"/>
          </p:cNvCxnSpPr>
          <p:nvPr/>
        </p:nvCxnSpPr>
        <p:spPr>
          <a:xfrm rot="16200000" flipH="1">
            <a:off x="1760439" y="1994164"/>
            <a:ext cx="178058" cy="3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순서도: 판단 8"/>
          <p:cNvSpPr/>
          <p:nvPr/>
        </p:nvSpPr>
        <p:spPr>
          <a:xfrm>
            <a:off x="716664" y="2101616"/>
            <a:ext cx="2302453" cy="45651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*a=97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11" idx="2"/>
          </p:cNvCxnSpPr>
          <p:nvPr/>
        </p:nvCxnSpPr>
        <p:spPr>
          <a:xfrm flipV="1">
            <a:off x="2880957" y="2317747"/>
            <a:ext cx="653342" cy="12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순서도: 데이터 10"/>
          <p:cNvSpPr/>
          <p:nvPr/>
        </p:nvSpPr>
        <p:spPr>
          <a:xfrm>
            <a:off x="3319306" y="2101616"/>
            <a:ext cx="2149936" cy="43226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Print </a:t>
            </a:r>
            <a:r>
              <a:rPr lang="ko-KR" altLang="en-US" sz="1600" dirty="0"/>
              <a:t>말의 위치반응</a:t>
            </a:r>
          </a:p>
        </p:txBody>
      </p:sp>
      <p:cxnSp>
        <p:nvCxnSpPr>
          <p:cNvPr id="15" name="직선 화살표 연결선 14"/>
          <p:cNvCxnSpPr>
            <a:stCxn id="9" idx="2"/>
            <a:endCxn id="16" idx="0"/>
          </p:cNvCxnSpPr>
          <p:nvPr/>
        </p:nvCxnSpPr>
        <p:spPr>
          <a:xfrm>
            <a:off x="1867890" y="2558128"/>
            <a:ext cx="27180" cy="186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순서도: 판단 15"/>
          <p:cNvSpPr/>
          <p:nvPr/>
        </p:nvSpPr>
        <p:spPr>
          <a:xfrm>
            <a:off x="798204" y="2744421"/>
            <a:ext cx="2193731" cy="3755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*a=98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>
            <a:endCxn id="18" idx="2"/>
          </p:cNvCxnSpPr>
          <p:nvPr/>
        </p:nvCxnSpPr>
        <p:spPr>
          <a:xfrm>
            <a:off x="2853775" y="2932218"/>
            <a:ext cx="4179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순서도: 데이터 17"/>
          <p:cNvSpPr/>
          <p:nvPr/>
        </p:nvSpPr>
        <p:spPr>
          <a:xfrm>
            <a:off x="3078235" y="2690764"/>
            <a:ext cx="1934943" cy="48290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Print </a:t>
            </a:r>
            <a:r>
              <a:rPr lang="ko-KR" altLang="en-US" sz="1600" dirty="0"/>
              <a:t>말의 위치 반응</a:t>
            </a:r>
          </a:p>
        </p:txBody>
      </p:sp>
      <p:cxnSp>
        <p:nvCxnSpPr>
          <p:cNvPr id="19" name="직선 화살표 연결선 18"/>
          <p:cNvCxnSpPr>
            <a:stCxn id="18" idx="5"/>
          </p:cNvCxnSpPr>
          <p:nvPr/>
        </p:nvCxnSpPr>
        <p:spPr>
          <a:xfrm>
            <a:off x="4819684" y="2932218"/>
            <a:ext cx="434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순서도: 데이터 19"/>
          <p:cNvSpPr/>
          <p:nvPr/>
        </p:nvSpPr>
        <p:spPr>
          <a:xfrm>
            <a:off x="5036965" y="2690764"/>
            <a:ext cx="1849172" cy="48290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말의 위치 이벤트</a:t>
            </a:r>
          </a:p>
        </p:txBody>
      </p:sp>
      <p:cxnSp>
        <p:nvCxnSpPr>
          <p:cNvPr id="21" name="직선 연결선 20"/>
          <p:cNvCxnSpPr>
            <a:stCxn id="20" idx="5"/>
          </p:cNvCxnSpPr>
          <p:nvPr/>
        </p:nvCxnSpPr>
        <p:spPr>
          <a:xfrm>
            <a:off x="6701220" y="2932218"/>
            <a:ext cx="76221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연결선 21"/>
          <p:cNvCxnSpPr>
            <a:endCxn id="34" idx="0"/>
          </p:cNvCxnSpPr>
          <p:nvPr/>
        </p:nvCxnSpPr>
        <p:spPr>
          <a:xfrm>
            <a:off x="7463433" y="2301678"/>
            <a:ext cx="11703" cy="2334317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81480" y="3252652"/>
            <a:ext cx="0" cy="536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881480" y="3413622"/>
            <a:ext cx="0" cy="536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66649" y="3573317"/>
            <a:ext cx="0" cy="536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65409" y="3710488"/>
            <a:ext cx="0" cy="536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81480" y="3891249"/>
            <a:ext cx="0" cy="536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순서도: 판단 27"/>
          <p:cNvSpPr/>
          <p:nvPr/>
        </p:nvSpPr>
        <p:spPr>
          <a:xfrm>
            <a:off x="758766" y="4142815"/>
            <a:ext cx="2193731" cy="3755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*a=116</a:t>
            </a:r>
            <a:endParaRPr lang="ko-KR" altLang="en-US" sz="16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814337" y="4330612"/>
            <a:ext cx="3932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순서도: 데이터 29"/>
          <p:cNvSpPr/>
          <p:nvPr/>
        </p:nvSpPr>
        <p:spPr>
          <a:xfrm>
            <a:off x="3012598" y="4142815"/>
            <a:ext cx="1934943" cy="48290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Print </a:t>
            </a:r>
            <a:r>
              <a:rPr lang="ko-KR" altLang="en-US" sz="1600" dirty="0"/>
              <a:t>말의 위치 반응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730258" y="4394540"/>
            <a:ext cx="434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순서도: 데이터 31"/>
          <p:cNvSpPr/>
          <p:nvPr/>
        </p:nvSpPr>
        <p:spPr>
          <a:xfrm>
            <a:off x="4947539" y="4153086"/>
            <a:ext cx="1849172" cy="48290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말의 위치 이벤트</a:t>
            </a:r>
          </a:p>
        </p:txBody>
      </p:sp>
      <p:cxnSp>
        <p:nvCxnSpPr>
          <p:cNvPr id="33" name="직선 연결선 32"/>
          <p:cNvCxnSpPr>
            <a:stCxn id="32" idx="5"/>
          </p:cNvCxnSpPr>
          <p:nvPr/>
        </p:nvCxnSpPr>
        <p:spPr>
          <a:xfrm>
            <a:off x="6611794" y="4394540"/>
            <a:ext cx="85163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순서도: 처리 33"/>
          <p:cNvSpPr/>
          <p:nvPr/>
        </p:nvSpPr>
        <p:spPr>
          <a:xfrm>
            <a:off x="6633855" y="4635995"/>
            <a:ext cx="1682561" cy="4565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Return 1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>
            <a:stCxn id="34" idx="2"/>
          </p:cNvCxnSpPr>
          <p:nvPr/>
        </p:nvCxnSpPr>
        <p:spPr>
          <a:xfrm>
            <a:off x="7475135" y="5092507"/>
            <a:ext cx="0" cy="230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순서도: 수행의 시작/종료 35">
            <a:hlinkClick r:id="rId2" action="ppaction://hlinksldjump"/>
          </p:cNvPr>
          <p:cNvSpPr/>
          <p:nvPr/>
        </p:nvSpPr>
        <p:spPr>
          <a:xfrm>
            <a:off x="6754985" y="5376915"/>
            <a:ext cx="1561431" cy="37559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복귀</a:t>
            </a: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5254248" y="2332811"/>
            <a:ext cx="2220888" cy="160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수행의 시작/종료 36">
            <a:hlinkClick r:id="rId3" action="ppaction://hlinksldjump"/>
          </p:cNvPr>
          <p:cNvSpPr/>
          <p:nvPr/>
        </p:nvSpPr>
        <p:spPr>
          <a:xfrm>
            <a:off x="4472641" y="6007152"/>
            <a:ext cx="2386845" cy="45257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Trip 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sp>
        <p:nvSpPr>
          <p:cNvPr id="39" name="순서도: 수행의 시작/종료 38">
            <a:hlinkClick r:id="rId4" action="ppaction://hlinksldjump"/>
          </p:cNvPr>
          <p:cNvSpPr/>
          <p:nvPr/>
        </p:nvSpPr>
        <p:spPr>
          <a:xfrm>
            <a:off x="1745146" y="6007152"/>
            <a:ext cx="1412553" cy="34239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Luck </a:t>
            </a:r>
            <a:r>
              <a:rPr lang="ko-KR" altLang="en-US" sz="1500" dirty="0" smtClean="0"/>
              <a:t>함수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642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2700203" y="1340768"/>
            <a:ext cx="1412553" cy="34239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Luck </a:t>
            </a:r>
            <a:r>
              <a:rPr lang="ko-KR" altLang="en-US" sz="1500" dirty="0" smtClean="0"/>
              <a:t>함수 </a:t>
            </a:r>
            <a:endParaRPr lang="ko-KR" altLang="en-US" sz="1500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3406479" y="1683161"/>
            <a:ext cx="0" cy="195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육각형 5"/>
          <p:cNvSpPr/>
          <p:nvPr/>
        </p:nvSpPr>
        <p:spPr>
          <a:xfrm>
            <a:off x="2629575" y="1878815"/>
            <a:ext cx="1553808" cy="39130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Int</a:t>
            </a:r>
            <a:r>
              <a:rPr lang="en-US" altLang="ko-KR" sz="1500" dirty="0" smtClean="0"/>
              <a:t> 1</a:t>
            </a:r>
            <a:endParaRPr lang="ko-KR" altLang="en-US" sz="15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406479" y="2204864"/>
            <a:ext cx="6764" cy="293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순서도: 처리 7"/>
          <p:cNvSpPr/>
          <p:nvPr/>
        </p:nvSpPr>
        <p:spPr>
          <a:xfrm>
            <a:off x="2276438" y="2498344"/>
            <a:ext cx="2260084" cy="4288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Srand</a:t>
            </a:r>
            <a:r>
              <a:rPr lang="en-US" altLang="ko-KR" sz="1500" dirty="0" smtClean="0"/>
              <a:t> (time(NULL))</a:t>
            </a:r>
          </a:p>
          <a:p>
            <a:pPr algn="ctr"/>
            <a:r>
              <a:rPr lang="en-US" altLang="ko-KR" sz="1500" dirty="0"/>
              <a:t>l</a:t>
            </a:r>
            <a:r>
              <a:rPr lang="en-US" altLang="ko-KR" sz="1500" dirty="0" smtClean="0"/>
              <a:t>=(rand()%10)+1</a:t>
            </a:r>
            <a:endParaRPr lang="ko-KR" altLang="en-US" sz="1500" dirty="0"/>
          </a:p>
        </p:txBody>
      </p:sp>
      <p:cxnSp>
        <p:nvCxnSpPr>
          <p:cNvPr id="9" name="직선 화살표 연결선 8"/>
          <p:cNvCxnSpPr>
            <a:stCxn id="8" idx="2"/>
            <a:endCxn id="10" idx="1"/>
          </p:cNvCxnSpPr>
          <p:nvPr/>
        </p:nvCxnSpPr>
        <p:spPr>
          <a:xfrm flipH="1">
            <a:off x="3335852" y="2927221"/>
            <a:ext cx="70628" cy="144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순서도: 데이터 9"/>
          <p:cNvSpPr/>
          <p:nvPr/>
        </p:nvSpPr>
        <p:spPr>
          <a:xfrm>
            <a:off x="1923299" y="3071868"/>
            <a:ext cx="2825106" cy="44022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/>
              <a:t>Print </a:t>
            </a:r>
            <a:r>
              <a:rPr lang="ko-KR" altLang="en-US" sz="1500" dirty="0" smtClean="0"/>
              <a:t>열쇠카드</a:t>
            </a:r>
            <a:endParaRPr lang="ko-KR" altLang="en-US" sz="1500" dirty="0"/>
          </a:p>
        </p:txBody>
      </p:sp>
      <p:cxnSp>
        <p:nvCxnSpPr>
          <p:cNvPr id="11" name="직선 화살표 연결선 10"/>
          <p:cNvCxnSpPr>
            <a:stCxn id="10" idx="3"/>
            <a:endCxn id="12" idx="0"/>
          </p:cNvCxnSpPr>
          <p:nvPr/>
        </p:nvCxnSpPr>
        <p:spPr>
          <a:xfrm>
            <a:off x="3053342" y="3512088"/>
            <a:ext cx="35314" cy="135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순서도: 처리 11"/>
          <p:cNvSpPr/>
          <p:nvPr/>
        </p:nvSpPr>
        <p:spPr>
          <a:xfrm>
            <a:off x="1923299" y="3647899"/>
            <a:ext cx="2330713" cy="3913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Getchar</a:t>
            </a:r>
            <a:r>
              <a:rPr lang="en-US" altLang="ko-KR" sz="1500" dirty="0" smtClean="0"/>
              <a:t>()</a:t>
            </a:r>
          </a:p>
          <a:p>
            <a:pPr algn="ctr"/>
            <a:r>
              <a:rPr lang="en-US" altLang="ko-KR" sz="1500" dirty="0" smtClean="0"/>
              <a:t>System(“</a:t>
            </a:r>
            <a:r>
              <a:rPr lang="en-US" altLang="ko-KR" sz="1500" dirty="0" err="1" smtClean="0"/>
              <a:t>cls</a:t>
            </a:r>
            <a:r>
              <a:rPr lang="en-US" altLang="ko-KR" sz="1500" dirty="0" smtClean="0"/>
              <a:t>”)</a:t>
            </a:r>
            <a:endParaRPr lang="ko-KR" altLang="en-US" sz="1500" dirty="0"/>
          </a:p>
        </p:txBody>
      </p:sp>
      <p:cxnSp>
        <p:nvCxnSpPr>
          <p:cNvPr id="13" name="직선 화살표 연결선 12"/>
          <p:cNvCxnSpPr>
            <a:stCxn id="12" idx="2"/>
          </p:cNvCxnSpPr>
          <p:nvPr/>
        </p:nvCxnSpPr>
        <p:spPr>
          <a:xfrm>
            <a:off x="3088655" y="4039206"/>
            <a:ext cx="0" cy="1847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271291" y="4218223"/>
            <a:ext cx="4228301" cy="570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1933" y="4223930"/>
            <a:ext cx="0" cy="310565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순서도: 데이터 15"/>
          <p:cNvSpPr/>
          <p:nvPr/>
        </p:nvSpPr>
        <p:spPr>
          <a:xfrm>
            <a:off x="338517" y="4572730"/>
            <a:ext cx="2094023" cy="47204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Print </a:t>
            </a:r>
            <a:r>
              <a:rPr lang="ko-KR" altLang="en-US" sz="1500" dirty="0" smtClean="0"/>
              <a:t>카드 </a:t>
            </a:r>
            <a:r>
              <a:rPr lang="en-US" altLang="ko-KR" sz="1500" dirty="0" smtClean="0"/>
              <a:t>1</a:t>
            </a:r>
            <a:endParaRPr lang="ko-KR" altLang="en-US" sz="1500" dirty="0"/>
          </a:p>
        </p:txBody>
      </p:sp>
      <p:cxnSp>
        <p:nvCxnSpPr>
          <p:cNvPr id="17" name="직선 화살표 연결선 16"/>
          <p:cNvCxnSpPr>
            <a:stCxn id="16" idx="4"/>
            <a:endCxn id="18" idx="0"/>
          </p:cNvCxnSpPr>
          <p:nvPr/>
        </p:nvCxnSpPr>
        <p:spPr>
          <a:xfrm>
            <a:off x="1385528" y="5044779"/>
            <a:ext cx="3" cy="202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순서도: 처리 17"/>
          <p:cNvSpPr/>
          <p:nvPr/>
        </p:nvSpPr>
        <p:spPr>
          <a:xfrm>
            <a:off x="573313" y="5247139"/>
            <a:ext cx="1624435" cy="3913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카드 </a:t>
            </a:r>
            <a:r>
              <a:rPr lang="en-US" altLang="ko-KR" sz="1500" dirty="0" smtClean="0"/>
              <a:t>1 </a:t>
            </a:r>
            <a:r>
              <a:rPr lang="ko-KR" altLang="en-US" sz="1500" dirty="0" smtClean="0"/>
              <a:t>이벤트</a:t>
            </a:r>
            <a:endParaRPr lang="ko-KR" altLang="en-US" sz="15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499592" y="4223930"/>
            <a:ext cx="0" cy="195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순서도: 데이터 19"/>
          <p:cNvSpPr/>
          <p:nvPr/>
        </p:nvSpPr>
        <p:spPr>
          <a:xfrm>
            <a:off x="4255254" y="4408314"/>
            <a:ext cx="2118006" cy="47204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Print </a:t>
            </a:r>
            <a:r>
              <a:rPr lang="ko-KR" altLang="en-US" sz="1500" dirty="0" smtClean="0"/>
              <a:t>카드 </a:t>
            </a:r>
            <a:r>
              <a:rPr lang="en-US" altLang="ko-KR" sz="1500" dirty="0" smtClean="0"/>
              <a:t>10</a:t>
            </a:r>
            <a:endParaRPr lang="ko-KR" altLang="en-US" sz="1500" dirty="0"/>
          </a:p>
        </p:txBody>
      </p:sp>
      <p:cxnSp>
        <p:nvCxnSpPr>
          <p:cNvPr id="21" name="직선 화살표 연결선 20"/>
          <p:cNvCxnSpPr>
            <a:stCxn id="20" idx="4"/>
            <a:endCxn id="22" idx="0"/>
          </p:cNvCxnSpPr>
          <p:nvPr/>
        </p:nvCxnSpPr>
        <p:spPr>
          <a:xfrm flipH="1">
            <a:off x="5294772" y="4880363"/>
            <a:ext cx="19485" cy="175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순서도: 처리 21"/>
          <p:cNvSpPr/>
          <p:nvPr/>
        </p:nvSpPr>
        <p:spPr>
          <a:xfrm>
            <a:off x="4482554" y="5055457"/>
            <a:ext cx="1624435" cy="39130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카드 </a:t>
            </a:r>
            <a:r>
              <a:rPr lang="en-US" altLang="ko-KR" sz="1500" dirty="0" smtClean="0"/>
              <a:t>10 </a:t>
            </a:r>
            <a:r>
              <a:rPr lang="ko-KR" altLang="en-US" sz="1500" dirty="0" smtClean="0"/>
              <a:t>이벤트</a:t>
            </a:r>
            <a:endParaRPr lang="ko-KR" altLang="en-US" sz="1500" dirty="0"/>
          </a:p>
        </p:txBody>
      </p:sp>
      <p:sp>
        <p:nvSpPr>
          <p:cNvPr id="23" name="순서도: 처리 22"/>
          <p:cNvSpPr/>
          <p:nvPr/>
        </p:nvSpPr>
        <p:spPr>
          <a:xfrm>
            <a:off x="6770890" y="2245888"/>
            <a:ext cx="1977574" cy="4402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Fflush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stdin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cxnSp>
        <p:nvCxnSpPr>
          <p:cNvPr id="24" name="직선 화살표 연결선 23"/>
          <p:cNvCxnSpPr>
            <a:stCxn id="23" idx="2"/>
            <a:endCxn id="25" idx="0"/>
          </p:cNvCxnSpPr>
          <p:nvPr/>
        </p:nvCxnSpPr>
        <p:spPr>
          <a:xfrm flipH="1">
            <a:off x="7265284" y="2686108"/>
            <a:ext cx="494393" cy="313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순서도: 처리 24"/>
          <p:cNvSpPr/>
          <p:nvPr/>
        </p:nvSpPr>
        <p:spPr>
          <a:xfrm>
            <a:off x="6770891" y="2999545"/>
            <a:ext cx="988786" cy="4417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Return 1</a:t>
            </a:r>
            <a:endParaRPr lang="ko-KR" altLang="en-US" sz="1500" dirty="0"/>
          </a:p>
        </p:txBody>
      </p:sp>
      <p:cxnSp>
        <p:nvCxnSpPr>
          <p:cNvPr id="26" name="직선 화살표 연결선 25"/>
          <p:cNvCxnSpPr>
            <a:stCxn id="25" idx="2"/>
            <a:endCxn id="27" idx="0"/>
          </p:cNvCxnSpPr>
          <p:nvPr/>
        </p:nvCxnSpPr>
        <p:spPr>
          <a:xfrm>
            <a:off x="7265284" y="3441317"/>
            <a:ext cx="494393" cy="300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순서도: 수행의 시작/종료 26">
            <a:hlinkClick r:id="rId2" action="ppaction://hlinksldjump"/>
          </p:cNvPr>
          <p:cNvSpPr/>
          <p:nvPr/>
        </p:nvSpPr>
        <p:spPr>
          <a:xfrm>
            <a:off x="7106371" y="3741324"/>
            <a:ext cx="1306612" cy="25310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복</a:t>
            </a:r>
            <a:r>
              <a:rPr lang="ko-KR" altLang="en-US" sz="1500" dirty="0"/>
              <a:t>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04259" y="4802373"/>
            <a:ext cx="910892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dirty="0" smtClean="0"/>
              <a:t>. . . . . </a:t>
            </a:r>
            <a:endParaRPr lang="ko-KR" altLang="en-US" sz="1500" dirty="0"/>
          </a:p>
        </p:txBody>
      </p:sp>
      <p:cxnSp>
        <p:nvCxnSpPr>
          <p:cNvPr id="29" name="꺾인 연결선 28"/>
          <p:cNvCxnSpPr>
            <a:stCxn id="22" idx="2"/>
            <a:endCxn id="23" idx="0"/>
          </p:cNvCxnSpPr>
          <p:nvPr/>
        </p:nvCxnSpPr>
        <p:spPr>
          <a:xfrm rot="5400000" flipH="1" flipV="1">
            <a:off x="4926785" y="2613874"/>
            <a:ext cx="3200875" cy="2464905"/>
          </a:xfrm>
          <a:prstGeom prst="bentConnector5">
            <a:avLst>
              <a:gd name="adj1" fmla="val -13455"/>
              <a:gd name="adj2" fmla="val 46418"/>
              <a:gd name="adj3" fmla="val 104851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꺾인 연결선 29"/>
          <p:cNvCxnSpPr>
            <a:stCxn id="18" idx="2"/>
            <a:endCxn id="23" idx="0"/>
          </p:cNvCxnSpPr>
          <p:nvPr/>
        </p:nvCxnSpPr>
        <p:spPr>
          <a:xfrm rot="5400000" flipH="1" flipV="1">
            <a:off x="2876324" y="755094"/>
            <a:ext cx="3392557" cy="6374147"/>
          </a:xfrm>
          <a:prstGeom prst="bentConnector5">
            <a:avLst>
              <a:gd name="adj1" fmla="val -7513"/>
              <a:gd name="adj2" fmla="val 79278"/>
              <a:gd name="adj3" fmla="val 104577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순서도: 처리 40"/>
          <p:cNvSpPr/>
          <p:nvPr/>
        </p:nvSpPr>
        <p:spPr>
          <a:xfrm>
            <a:off x="7958514" y="2992510"/>
            <a:ext cx="1005974" cy="4417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Return 0</a:t>
            </a:r>
            <a:endParaRPr lang="ko-KR" altLang="en-US" sz="1500" dirty="0"/>
          </a:p>
        </p:txBody>
      </p:sp>
      <p:cxnSp>
        <p:nvCxnSpPr>
          <p:cNvPr id="44" name="직선 화살표 연결선 43"/>
          <p:cNvCxnSpPr>
            <a:endCxn id="41" idx="0"/>
          </p:cNvCxnSpPr>
          <p:nvPr/>
        </p:nvCxnSpPr>
        <p:spPr>
          <a:xfrm>
            <a:off x="7958514" y="2712782"/>
            <a:ext cx="502987" cy="27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>
            <a:stCxn id="41" idx="2"/>
          </p:cNvCxnSpPr>
          <p:nvPr/>
        </p:nvCxnSpPr>
        <p:spPr>
          <a:xfrm flipH="1">
            <a:off x="7958514" y="3434282"/>
            <a:ext cx="502987" cy="307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50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/>
          <p:cNvSpPr/>
          <p:nvPr/>
        </p:nvSpPr>
        <p:spPr>
          <a:xfrm>
            <a:off x="472400" y="549960"/>
            <a:ext cx="2386845" cy="45257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Trip 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sp>
        <p:nvSpPr>
          <p:cNvPr id="5" name="순서도: 준비 4"/>
          <p:cNvSpPr/>
          <p:nvPr/>
        </p:nvSpPr>
        <p:spPr>
          <a:xfrm>
            <a:off x="621579" y="1167857"/>
            <a:ext cx="2088489" cy="509148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Char a</a:t>
            </a:r>
            <a:endParaRPr lang="ko-KR" altLang="en-US" sz="1600" dirty="0"/>
          </a:p>
        </p:txBody>
      </p:sp>
      <p:sp>
        <p:nvSpPr>
          <p:cNvPr id="6" name="평행 사변형 5"/>
          <p:cNvSpPr/>
          <p:nvPr/>
        </p:nvSpPr>
        <p:spPr>
          <a:xfrm>
            <a:off x="671304" y="1824440"/>
            <a:ext cx="1989037" cy="50914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Write </a:t>
            </a:r>
          </a:p>
          <a:p>
            <a:pPr algn="ctr"/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  <p:sp>
        <p:nvSpPr>
          <p:cNvPr id="7" name="순서도: 판단 6"/>
          <p:cNvSpPr/>
          <p:nvPr/>
        </p:nvSpPr>
        <p:spPr>
          <a:xfrm>
            <a:off x="107504" y="2520774"/>
            <a:ext cx="3280620" cy="5091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A=&gt;’a’&amp;&amp;a&lt;=‘t’</a:t>
            </a:r>
            <a:endParaRPr lang="ko-KR" altLang="en-US" sz="1600" dirty="0"/>
          </a:p>
        </p:txBody>
      </p:sp>
      <p:sp>
        <p:nvSpPr>
          <p:cNvPr id="8" name="순서도: 판단 7"/>
          <p:cNvSpPr/>
          <p:nvPr/>
        </p:nvSpPr>
        <p:spPr>
          <a:xfrm>
            <a:off x="274533" y="3231010"/>
            <a:ext cx="2499149" cy="5091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</a:t>
            </a:r>
            <a:r>
              <a:rPr lang="en-US" altLang="ko-KR" sz="1600" dirty="0" smtClean="0"/>
              <a:t>==‘\n</a:t>
            </a:r>
            <a:r>
              <a:rPr lang="en-US" altLang="ko-KR" sz="1600" dirty="0" smtClean="0"/>
              <a:t>’</a:t>
            </a:r>
            <a:endParaRPr lang="ko-KR" altLang="en-US" sz="1600" dirty="0"/>
          </a:p>
        </p:txBody>
      </p:sp>
      <p:sp>
        <p:nvSpPr>
          <p:cNvPr id="9" name="순서도: 판단 8"/>
          <p:cNvSpPr/>
          <p:nvPr/>
        </p:nvSpPr>
        <p:spPr>
          <a:xfrm>
            <a:off x="0" y="3902140"/>
            <a:ext cx="2757201" cy="5091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a&lt;‘</a:t>
            </a:r>
            <a:r>
              <a:rPr lang="en-US" altLang="ko-KR" sz="1600" dirty="0" smtClean="0"/>
              <a:t>a’&amp;&amp;a&gt;’t’</a:t>
            </a:r>
            <a:endParaRPr lang="ko-KR" altLang="en-US" sz="1600" dirty="0"/>
          </a:p>
        </p:txBody>
      </p:sp>
      <p:sp>
        <p:nvSpPr>
          <p:cNvPr id="10" name="순서도: 처리 9"/>
          <p:cNvSpPr/>
          <p:nvPr/>
        </p:nvSpPr>
        <p:spPr>
          <a:xfrm>
            <a:off x="3922176" y="2500169"/>
            <a:ext cx="2088489" cy="509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*s=((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)a);</a:t>
            </a:r>
          </a:p>
          <a:p>
            <a:pPr algn="ctr"/>
            <a:r>
              <a:rPr lang="en-US" altLang="ko-KR" sz="1600" dirty="0" smtClean="0"/>
              <a:t>System(“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sp>
        <p:nvSpPr>
          <p:cNvPr id="11" name="순서도: 처리 10"/>
          <p:cNvSpPr/>
          <p:nvPr/>
        </p:nvSpPr>
        <p:spPr>
          <a:xfrm>
            <a:off x="3922176" y="3221275"/>
            <a:ext cx="2088489" cy="509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*s=112;</a:t>
            </a:r>
          </a:p>
          <a:p>
            <a:pPr algn="ctr"/>
            <a:r>
              <a:rPr lang="en-US" altLang="ko-KR" sz="1600" dirty="0" smtClean="0"/>
              <a:t>System(“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sp>
        <p:nvSpPr>
          <p:cNvPr id="12" name="순서도: 처리 11"/>
          <p:cNvSpPr/>
          <p:nvPr/>
        </p:nvSpPr>
        <p:spPr>
          <a:xfrm>
            <a:off x="6494163" y="3898796"/>
            <a:ext cx="2088489" cy="509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f</a:t>
            </a:r>
            <a:r>
              <a:rPr lang="en-US" altLang="ko-KR" sz="1600" dirty="0" err="1" smtClean="0"/>
              <a:t>flush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stdin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3" name="순서도: 처리 12"/>
          <p:cNvSpPr/>
          <p:nvPr/>
        </p:nvSpPr>
        <p:spPr>
          <a:xfrm>
            <a:off x="3922176" y="3894765"/>
            <a:ext cx="2088489" cy="509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*s=112;</a:t>
            </a:r>
          </a:p>
          <a:p>
            <a:pPr algn="ctr"/>
            <a:r>
              <a:rPr lang="en-US" altLang="ko-KR" sz="1600" dirty="0" smtClean="0"/>
              <a:t>System(“</a:t>
            </a:r>
            <a:r>
              <a:rPr lang="en-US" altLang="ko-KR" sz="1600" dirty="0" err="1" smtClean="0"/>
              <a:t>cls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  <p:sp>
        <p:nvSpPr>
          <p:cNvPr id="14" name="순서도: 종속 처리 13">
            <a:hlinkClick r:id="rId2" action="ppaction://hlinksldjump"/>
          </p:cNvPr>
          <p:cNvSpPr/>
          <p:nvPr/>
        </p:nvSpPr>
        <p:spPr>
          <a:xfrm>
            <a:off x="6143324" y="4632608"/>
            <a:ext cx="2784652" cy="45257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Respon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rot="5400000">
            <a:off x="1583162" y="1084724"/>
            <a:ext cx="165321" cy="2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>
            <a:stCxn id="5" idx="2"/>
            <a:endCxn id="6" idx="0"/>
          </p:cNvCxnSpPr>
          <p:nvPr/>
        </p:nvCxnSpPr>
        <p:spPr>
          <a:xfrm rot="5400000">
            <a:off x="1592106" y="1750250"/>
            <a:ext cx="147434" cy="2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/>
          <p:cNvCxnSpPr>
            <a:stCxn id="6" idx="4"/>
            <a:endCxn id="7" idx="0"/>
          </p:cNvCxnSpPr>
          <p:nvPr/>
        </p:nvCxnSpPr>
        <p:spPr>
          <a:xfrm>
            <a:off x="1665823" y="2333588"/>
            <a:ext cx="81991" cy="18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 flipH="1">
            <a:off x="1524108" y="3029922"/>
            <a:ext cx="223706" cy="20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/>
          <p:cNvCxnSpPr>
            <a:stCxn id="8" idx="2"/>
            <a:endCxn id="9" idx="0"/>
          </p:cNvCxnSpPr>
          <p:nvPr/>
        </p:nvCxnSpPr>
        <p:spPr>
          <a:xfrm flipH="1">
            <a:off x="1378601" y="3740158"/>
            <a:ext cx="145507" cy="16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>
            <a:stCxn id="7" idx="3"/>
            <a:endCxn id="10" idx="1"/>
          </p:cNvCxnSpPr>
          <p:nvPr/>
        </p:nvCxnSpPr>
        <p:spPr>
          <a:xfrm flipV="1">
            <a:off x="3388124" y="2754744"/>
            <a:ext cx="534052" cy="20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>
            <a:stCxn id="8" idx="3"/>
            <a:endCxn id="11" idx="1"/>
          </p:cNvCxnSpPr>
          <p:nvPr/>
        </p:nvCxnSpPr>
        <p:spPr>
          <a:xfrm flipV="1">
            <a:off x="2773682" y="3475850"/>
            <a:ext cx="1148494" cy="9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/>
          <p:cNvCxnSpPr>
            <a:stCxn id="9" idx="3"/>
            <a:endCxn id="13" idx="1"/>
          </p:cNvCxnSpPr>
          <p:nvPr/>
        </p:nvCxnSpPr>
        <p:spPr>
          <a:xfrm flipV="1">
            <a:off x="2757201" y="4149339"/>
            <a:ext cx="1164975" cy="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/>
          <p:cNvCxnSpPr>
            <a:endCxn id="12" idx="1"/>
          </p:cNvCxnSpPr>
          <p:nvPr/>
        </p:nvCxnSpPr>
        <p:spPr>
          <a:xfrm flipV="1">
            <a:off x="6059810" y="4153371"/>
            <a:ext cx="434353" cy="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stCxn id="12" idx="2"/>
            <a:endCxn id="14" idx="0"/>
          </p:cNvCxnSpPr>
          <p:nvPr/>
        </p:nvCxnSpPr>
        <p:spPr>
          <a:xfrm flipH="1">
            <a:off x="7535650" y="4407944"/>
            <a:ext cx="2757" cy="224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3333141" y="2500169"/>
            <a:ext cx="522123" cy="63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745286" y="3898796"/>
            <a:ext cx="522123" cy="63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2599" y="3061411"/>
            <a:ext cx="522123" cy="36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no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22220" y="3667809"/>
            <a:ext cx="522123" cy="36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no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2942616" y="3169182"/>
            <a:ext cx="522123" cy="637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yes</a:t>
            </a:r>
            <a:endParaRPr lang="ko-KR" altLang="en-US" sz="1600" dirty="0"/>
          </a:p>
        </p:txBody>
      </p:sp>
      <p:cxnSp>
        <p:nvCxnSpPr>
          <p:cNvPr id="30" name="Shape 48"/>
          <p:cNvCxnSpPr>
            <a:stCxn id="10" idx="3"/>
            <a:endCxn id="12" idx="0"/>
          </p:cNvCxnSpPr>
          <p:nvPr/>
        </p:nvCxnSpPr>
        <p:spPr>
          <a:xfrm>
            <a:off x="6010665" y="2754744"/>
            <a:ext cx="1527742" cy="1144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hape 50"/>
          <p:cNvCxnSpPr>
            <a:stCxn id="11" idx="3"/>
            <a:endCxn id="12" idx="0"/>
          </p:cNvCxnSpPr>
          <p:nvPr/>
        </p:nvCxnSpPr>
        <p:spPr>
          <a:xfrm>
            <a:off x="6010665" y="3475850"/>
            <a:ext cx="1527742" cy="4229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1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44000" y="0"/>
            <a:ext cx="0" cy="68133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35819" y="0"/>
            <a:ext cx="2" cy="404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다이아몬드 61"/>
          <p:cNvSpPr/>
          <p:nvPr/>
        </p:nvSpPr>
        <p:spPr>
          <a:xfrm>
            <a:off x="207646" y="268433"/>
            <a:ext cx="3284234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P1.money&lt;=0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735819" y="648072"/>
            <a:ext cx="19757" cy="54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다이아몬드 63"/>
          <p:cNvSpPr/>
          <p:nvPr/>
        </p:nvSpPr>
        <p:spPr>
          <a:xfrm>
            <a:off x="207646" y="1052736"/>
            <a:ext cx="3284234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P2.money&lt;=0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995936" y="657166"/>
            <a:ext cx="1224136" cy="433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Return 0</a:t>
            </a:r>
            <a:endParaRPr lang="ko-KR" altLang="en-US" dirty="0"/>
          </a:p>
        </p:txBody>
      </p:sp>
      <p:cxnSp>
        <p:nvCxnSpPr>
          <p:cNvPr id="67" name="꺾인 연결선 66"/>
          <p:cNvCxnSpPr>
            <a:stCxn id="62" idx="3"/>
            <a:endCxn id="65" idx="0"/>
          </p:cNvCxnSpPr>
          <p:nvPr/>
        </p:nvCxnSpPr>
        <p:spPr>
          <a:xfrm>
            <a:off x="3491880" y="520461"/>
            <a:ext cx="1116124" cy="1367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꺾인 연결선 69"/>
          <p:cNvCxnSpPr>
            <a:stCxn id="64" idx="3"/>
            <a:endCxn id="65" idx="2"/>
          </p:cNvCxnSpPr>
          <p:nvPr/>
        </p:nvCxnSpPr>
        <p:spPr>
          <a:xfrm flipV="1">
            <a:off x="3491880" y="1090785"/>
            <a:ext cx="1116124" cy="2139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직사각형 75"/>
          <p:cNvSpPr/>
          <p:nvPr/>
        </p:nvSpPr>
        <p:spPr>
          <a:xfrm>
            <a:off x="1043608" y="177281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fflush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64" idx="2"/>
            <a:endCxn id="76" idx="0"/>
          </p:cNvCxnSpPr>
          <p:nvPr/>
        </p:nvCxnSpPr>
        <p:spPr>
          <a:xfrm flipH="1">
            <a:off x="1835696" y="1556792"/>
            <a:ext cx="14067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/>
          <p:cNvCxnSpPr>
            <a:endCxn id="85" idx="0"/>
          </p:cNvCxnSpPr>
          <p:nvPr/>
        </p:nvCxnSpPr>
        <p:spPr>
          <a:xfrm>
            <a:off x="1835696" y="19888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5" name="순서도: 종속 처리 84"/>
          <p:cNvSpPr/>
          <p:nvPr/>
        </p:nvSpPr>
        <p:spPr>
          <a:xfrm>
            <a:off x="395536" y="2276872"/>
            <a:ext cx="2880320" cy="360040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 map()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89" name="다이아몬드 88"/>
          <p:cNvSpPr/>
          <p:nvPr/>
        </p:nvSpPr>
        <p:spPr>
          <a:xfrm>
            <a:off x="611560" y="2906461"/>
            <a:ext cx="2448272" cy="4505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a%2==0</a:t>
            </a:r>
            <a:endParaRPr lang="ko-KR" altLang="en-US" dirty="0"/>
          </a:p>
        </p:txBody>
      </p:sp>
      <p:sp>
        <p:nvSpPr>
          <p:cNvPr id="90" name="다이아몬드 89"/>
          <p:cNvSpPr/>
          <p:nvPr/>
        </p:nvSpPr>
        <p:spPr>
          <a:xfrm>
            <a:off x="611560" y="3914573"/>
            <a:ext cx="2448272" cy="45053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 dirty="0" smtClean="0"/>
              <a:t>a%2==1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3505754" y="2791602"/>
            <a:ext cx="2448272" cy="680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dic</a:t>
            </a:r>
            <a:r>
              <a:rPr lang="en-US" altLang="ko-KR" dirty="0" smtClean="0"/>
              <a:t>=dice(1)</a:t>
            </a:r>
          </a:p>
          <a:p>
            <a:pPr algn="ctr"/>
            <a:r>
              <a:rPr lang="en-US" altLang="ko-KR" dirty="0" smtClean="0"/>
              <a:t>P1.site=P1.site+dic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491880" y="3799714"/>
            <a:ext cx="2448272" cy="680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dic</a:t>
            </a:r>
            <a:r>
              <a:rPr lang="en-US" altLang="ko-KR" dirty="0" smtClean="0"/>
              <a:t>=dice(2)</a:t>
            </a:r>
          </a:p>
          <a:p>
            <a:pPr algn="ctr"/>
            <a:r>
              <a:rPr lang="en-US" altLang="ko-KR" dirty="0" smtClean="0"/>
              <a:t>P2.site=P2.site+dic</a:t>
            </a:r>
            <a:endParaRPr lang="ko-KR" altLang="en-US" dirty="0"/>
          </a:p>
        </p:txBody>
      </p:sp>
      <p:sp>
        <p:nvSpPr>
          <p:cNvPr id="93" name="평행 사변형 92"/>
          <p:cNvSpPr/>
          <p:nvPr/>
        </p:nvSpPr>
        <p:spPr>
          <a:xfrm>
            <a:off x="6429482" y="3324817"/>
            <a:ext cx="1800200" cy="680247"/>
          </a:xfrm>
          <a:prstGeom prst="parallelogram">
            <a:avLst>
              <a:gd name="adj" fmla="val 411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</a:p>
          <a:p>
            <a:pPr algn="ctr"/>
            <a:r>
              <a:rPr lang="en-US" altLang="ko-KR" dirty="0" err="1" smtClean="0"/>
              <a:t>dic</a:t>
            </a:r>
            <a:endParaRPr lang="ko-KR" altLang="en-US" dirty="0"/>
          </a:p>
        </p:txBody>
      </p:sp>
      <p:cxnSp>
        <p:nvCxnSpPr>
          <p:cNvPr id="97" name="꺾인 연결선 96"/>
          <p:cNvCxnSpPr>
            <a:stCxn id="91" idx="3"/>
            <a:endCxn id="93" idx="0"/>
          </p:cNvCxnSpPr>
          <p:nvPr/>
        </p:nvCxnSpPr>
        <p:spPr>
          <a:xfrm>
            <a:off x="5954026" y="3131726"/>
            <a:ext cx="1375556" cy="1930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꺾인 연결선 97"/>
          <p:cNvCxnSpPr>
            <a:stCxn id="92" idx="3"/>
            <a:endCxn id="93" idx="4"/>
          </p:cNvCxnSpPr>
          <p:nvPr/>
        </p:nvCxnSpPr>
        <p:spPr>
          <a:xfrm flipV="1">
            <a:off x="5940152" y="4005064"/>
            <a:ext cx="1389430" cy="13477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직사각형 102"/>
          <p:cNvSpPr/>
          <p:nvPr/>
        </p:nvSpPr>
        <p:spPr>
          <a:xfrm>
            <a:off x="6357474" y="4941168"/>
            <a:ext cx="194421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ra</a:t>
            </a:r>
            <a:r>
              <a:rPr lang="en-US" altLang="ko-KR" dirty="0" smtClean="0"/>
              <a:t>=ra+3</a:t>
            </a:r>
            <a:endParaRPr lang="ko-KR" altLang="en-US" dirty="0"/>
          </a:p>
        </p:txBody>
      </p:sp>
      <p:cxnSp>
        <p:nvCxnSpPr>
          <p:cNvPr id="105" name="꺾인 연결선 104"/>
          <p:cNvCxnSpPr>
            <a:stCxn id="93" idx="2"/>
            <a:endCxn id="103" idx="0"/>
          </p:cNvCxnSpPr>
          <p:nvPr/>
        </p:nvCxnSpPr>
        <p:spPr>
          <a:xfrm flipH="1">
            <a:off x="7329582" y="3664941"/>
            <a:ext cx="759986" cy="1276227"/>
          </a:xfrm>
          <a:prstGeom prst="bentConnector4">
            <a:avLst>
              <a:gd name="adj1" fmla="val 1811"/>
              <a:gd name="adj2" fmla="val 69367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0" y="6813376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/>
          <p:cNvCxnSpPr>
            <a:stCxn id="89" idx="2"/>
            <a:endCxn id="90" idx="0"/>
          </p:cNvCxnSpPr>
          <p:nvPr/>
        </p:nvCxnSpPr>
        <p:spPr>
          <a:xfrm>
            <a:off x="1835696" y="3356992"/>
            <a:ext cx="0" cy="557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/>
          <p:cNvCxnSpPr>
            <a:stCxn id="89" idx="3"/>
            <a:endCxn id="91" idx="1"/>
          </p:cNvCxnSpPr>
          <p:nvPr/>
        </p:nvCxnSpPr>
        <p:spPr>
          <a:xfrm flipV="1">
            <a:off x="3059832" y="3131726"/>
            <a:ext cx="4459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직선 화살표 연결선 117"/>
          <p:cNvCxnSpPr>
            <a:stCxn id="90" idx="3"/>
            <a:endCxn id="92" idx="1"/>
          </p:cNvCxnSpPr>
          <p:nvPr/>
        </p:nvCxnSpPr>
        <p:spPr>
          <a:xfrm flipV="1">
            <a:off x="3059832" y="4139838"/>
            <a:ext cx="43204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1849763" y="26369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TextBox 121"/>
          <p:cNvSpPr txBox="1"/>
          <p:nvPr/>
        </p:nvSpPr>
        <p:spPr>
          <a:xfrm>
            <a:off x="2051720" y="147604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491880" y="175956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91880" y="981599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886749" y="2808562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930349" y="381540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Yes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849763" y="3406688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10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434</Words>
  <Application>Microsoft Office PowerPoint</Application>
  <PresentationFormat>화면 슬라이드 쇼(4:3)</PresentationFormat>
  <Paragraphs>201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 Yeon</dc:creator>
  <cp:lastModifiedBy>net25</cp:lastModifiedBy>
  <cp:revision>18</cp:revision>
  <cp:lastPrinted>2013-11-28T07:37:46Z</cp:lastPrinted>
  <dcterms:created xsi:type="dcterms:W3CDTF">2013-11-27T10:55:52Z</dcterms:created>
  <dcterms:modified xsi:type="dcterms:W3CDTF">2013-11-28T11:23:25Z</dcterms:modified>
</cp:coreProperties>
</file>