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2F224-3AF3-467D-9C5E-84128D6A5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9CED22-8005-4452-AF15-B08C74AE2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6C9648-AC98-45FF-9D35-39D96F8D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2785-0513-4870-9A14-B54C7625A99B}" type="datetimeFigureOut">
              <a:rPr lang="fr-FR" smtClean="0"/>
              <a:t>10/04/2020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BD6453-D23E-4027-B6ED-928646B5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F28DFA-C8EA-43D4-ADAD-67F98E50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75B1-3DF5-4465-BABB-ED1AEB642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67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5E13A2-85A6-4B9C-9964-A244CCF6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B065E2-0AFE-4E53-836F-1322F6171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9510F6-32CF-4A0E-AEBA-4DBE89E2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2785-0513-4870-9A14-B54C7625A99B}" type="datetimeFigureOut">
              <a:rPr lang="fr-FR" smtClean="0"/>
              <a:t>10/04/2020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88C45E-B57C-43C7-AE32-A9A83CC70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15837E-BBD6-499D-875A-E7532A3A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75B1-3DF5-4465-BABB-ED1AEB642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73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CE9E4FB-0885-4722-9394-3F0CF96D1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B7A36D-BE2F-4F07-887C-EC154FB0A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941C32-4D88-4A06-AC37-66C9D001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2785-0513-4870-9A14-B54C7625A99B}" type="datetimeFigureOut">
              <a:rPr lang="fr-FR" smtClean="0"/>
              <a:t>10/04/2020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5142A3-2A7B-4583-8C04-65101299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D2DA9A-FE0E-4584-98A9-10FCB5A0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75B1-3DF5-4465-BABB-ED1AEB642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46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83A59-2ECF-48B7-BD7D-686DD3C2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BBD15D-0C78-4742-97B8-D1BCBFD05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682BF3-B645-4918-88E6-890333E0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2785-0513-4870-9A14-B54C7625A99B}" type="datetimeFigureOut">
              <a:rPr lang="fr-FR" smtClean="0"/>
              <a:t>10/04/2020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9B3E3A-2D67-4953-8A1C-1CE64355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1CC5C3-20D2-4B15-929A-94E2AC24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75B1-3DF5-4465-BABB-ED1AEB642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07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EB8F8-7A55-4E54-8E61-AD641FB2E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AA7D5B-9E70-45DC-B326-B0F201514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79FC38-A3F4-4320-9759-8C0F4126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2785-0513-4870-9A14-B54C7625A99B}" type="datetimeFigureOut">
              <a:rPr lang="fr-FR" smtClean="0"/>
              <a:t>10/04/2020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AAB065-80C2-49D4-AD77-1159D035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D3872F-406C-4CF5-911B-5D0E3510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75B1-3DF5-4465-BABB-ED1AEB642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97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EF3C6-2346-4A80-8371-DF163F50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81D780-1CD3-41D7-99C5-F47B3B9C3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684B5B-61F0-46FA-9279-1CD0D95A6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9278C0-E746-4442-A15F-D823A054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2785-0513-4870-9A14-B54C7625A99B}" type="datetimeFigureOut">
              <a:rPr lang="fr-FR" smtClean="0"/>
              <a:t>10/04/2020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738F28-D71A-49F0-9428-E9DE49FB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47B2B8-F020-4A9A-A0F9-D93EA449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75B1-3DF5-4465-BABB-ED1AEB642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74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38F0CF-2F6B-431F-82AA-BE4241FB8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B25BD3-C95C-44B5-90F9-877E716A9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7D3555-A48B-4351-8F11-AB419FF39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F5C065-9F97-498C-919E-BA6EA3E5C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5CE18DA-AC6C-4E9B-B70B-55081C51E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37236F-A496-45D6-8994-01402C5F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2785-0513-4870-9A14-B54C7625A99B}" type="datetimeFigureOut">
              <a:rPr lang="fr-FR" smtClean="0"/>
              <a:t>10/04/2020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31D682E-F553-42FB-B813-66BBB7CD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6BC093E-95BC-4341-98DE-F7132428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75B1-3DF5-4465-BABB-ED1AEB642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11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B1C98A-055A-421D-8203-34BC1083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3EA0CD5-9AF0-4C8F-B243-765397D7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2785-0513-4870-9A14-B54C7625A99B}" type="datetimeFigureOut">
              <a:rPr lang="fr-FR" smtClean="0"/>
              <a:t>10/04/2020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44815A-540D-4A70-9C31-9F0C7E15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21CD97-9FEB-4ADC-8F9B-587A4F2C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75B1-3DF5-4465-BABB-ED1AEB642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83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7A9723-1E0C-42D7-84C4-0F3D99A5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2785-0513-4870-9A14-B54C7625A99B}" type="datetimeFigureOut">
              <a:rPr lang="fr-FR" smtClean="0"/>
              <a:t>10/04/2020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EEA936-8476-4632-8D5B-F09C6941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305695-4887-4947-9C99-1373834A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75B1-3DF5-4465-BABB-ED1AEB642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33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57E720-4E22-4682-9F7A-B9A673FA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DD1C39-664B-4064-9395-54AD51114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882748-69C2-4FE2-AF28-DF33A95FA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2477A5-EB1F-423D-A27D-BA7A3127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2785-0513-4870-9A14-B54C7625A99B}" type="datetimeFigureOut">
              <a:rPr lang="fr-FR" smtClean="0"/>
              <a:t>10/04/2020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8649F8-A96F-4752-B090-1FC162D7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3D7B12-C411-40BC-A422-CBAC34F8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75B1-3DF5-4465-BABB-ED1AEB642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09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E51E9F-CED3-44F5-BAD5-59B232685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2BE2A65-A846-4B01-BC34-F013184D6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D3010D-B219-42C0-BC63-E7AD7DAAC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3AA9F1-CBDD-4BFE-B7B4-85502C9C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2785-0513-4870-9A14-B54C7625A99B}" type="datetimeFigureOut">
              <a:rPr lang="fr-FR" smtClean="0"/>
              <a:t>10/04/2020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BE0C86-299F-47F4-8805-5057294E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EFE87E-4706-4C89-83A1-2BD5351E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575B1-3DF5-4465-BABB-ED1AEB642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98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93E7F43-8C9B-4AA9-821A-3F08AF29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C20960-033A-4BB0-8F3D-2E834E356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5B43E7-184E-404D-995F-21A411562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A2785-0513-4870-9A14-B54C7625A99B}" type="datetimeFigureOut">
              <a:rPr lang="fr-FR" smtClean="0"/>
              <a:t>10/04/2020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5C823D-8611-4335-B4A8-49033BD39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37471D-095E-46C7-A842-D7C4BF81E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575B1-3DF5-4465-BABB-ED1AEB642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15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5FEA64-83A5-4B11-A733-A6805DFE7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688"/>
            <a:ext cx="9144000" cy="832272"/>
          </a:xfrm>
        </p:spPr>
        <p:txBody>
          <a:bodyPr>
            <a:normAutofit fontScale="90000"/>
          </a:bodyPr>
          <a:lstStyle/>
          <a:p>
            <a:r>
              <a:rPr lang="fr-FR" dirty="0"/>
              <a:t>Notre modèle en étoiles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6627752-6BD5-4068-A468-241019E2E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064" y="1407937"/>
            <a:ext cx="5251871" cy="49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816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Notre modèle en étoiles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Notre modèle en étoiles</dc:title>
  <dc:creator>Lucas Jannet</dc:creator>
  <cp:lastModifiedBy>Lucas Jannet</cp:lastModifiedBy>
  <cp:revision>1</cp:revision>
  <dcterms:created xsi:type="dcterms:W3CDTF">2020-04-10T16:47:55Z</dcterms:created>
  <dcterms:modified xsi:type="dcterms:W3CDTF">2020-04-10T16:48:12Z</dcterms:modified>
</cp:coreProperties>
</file>