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5"/>
  </p:normalViewPr>
  <p:slideViewPr>
    <p:cSldViewPr snapToGrid="0" snapToObjects="1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558E-2B79-7A4A-BC2D-9F172C568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Project 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A0454-0DAC-4D41-819E-C667F8992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Charlotteans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097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37D0-AD22-324E-96D9-473F706C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 : data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ECC9-193B-E547-8F61-07A8C170F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3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79CF-34B4-9B4B-AE26-F01A692F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470C-A13F-434D-81E8-E3529C81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recent growth rate of Charlotte has increased the standard of living despite the concerns for affordable housing. </a:t>
            </a:r>
          </a:p>
        </p:txBody>
      </p:sp>
    </p:spTree>
    <p:extLst>
      <p:ext uri="{BB962C8B-B14F-4D97-AF65-F5344CB8AC3E}">
        <p14:creationId xmlns:p14="http://schemas.microsoft.com/office/powerpoint/2010/main" val="226392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90A4-C653-4C43-87A2-A0CEB88B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: population growth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76D16-A470-2349-BBF4-C5DD34E1B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6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26B7-4EA1-2147-B7B5-ABD2B8AF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Livelihood : Housing prices 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0F59381-5A80-4767-8FE0-C7F559193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925" y="1921542"/>
            <a:ext cx="6204149" cy="4024313"/>
          </a:xfrm>
        </p:spPr>
      </p:pic>
    </p:spTree>
    <p:extLst>
      <p:ext uri="{BB962C8B-B14F-4D97-AF65-F5344CB8AC3E}">
        <p14:creationId xmlns:p14="http://schemas.microsoft.com/office/powerpoint/2010/main" val="371383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7CE4-5F06-6C45-8CD6-444084176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76878"/>
          </a:xfrm>
        </p:spPr>
        <p:txBody>
          <a:bodyPr/>
          <a:lstStyle/>
          <a:p>
            <a:r>
              <a:rPr lang="en-US" dirty="0"/>
              <a:t>Economy :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A5A1CF-DEC6-403A-9015-B6E9C976B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088" y="1920240"/>
            <a:ext cx="6208776" cy="4051287"/>
          </a:xfrm>
        </p:spPr>
      </p:pic>
    </p:spTree>
    <p:extLst>
      <p:ext uri="{BB962C8B-B14F-4D97-AF65-F5344CB8AC3E}">
        <p14:creationId xmlns:p14="http://schemas.microsoft.com/office/powerpoint/2010/main" val="270727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1B2D-13B0-8E4F-9D7E-495B3AC1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 : unemployment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62F0-5D42-DA4A-A105-7EB1AD9C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1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B664-3425-BA4E-8691-7E703DE2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 : Poverty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D005-577F-044E-A977-A450D6333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8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22A1-51F8-EA40-A8FF-F992CCCA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 : cost of living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4C09D-2625-3B42-91B6-38603A2AC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3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6FD4-0C36-3E40-9213-2FF483F7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: Homelessness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7969-8A67-044F-A282-7775055B7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776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166</TotalTime>
  <Words>54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Group Project I </vt:lpstr>
      <vt:lpstr>PowerPoint Presentation</vt:lpstr>
      <vt:lpstr>Migration : population growth </vt:lpstr>
      <vt:lpstr>Livelihood : Housing prices </vt:lpstr>
      <vt:lpstr>Economy : salary</vt:lpstr>
      <vt:lpstr>Economy : unemployment rate</vt:lpstr>
      <vt:lpstr>Economy : Poverty  </vt:lpstr>
      <vt:lpstr>Economy : cost of living</vt:lpstr>
      <vt:lpstr>Community : Homelessness</vt:lpstr>
      <vt:lpstr>Appendix  : data 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I </dc:title>
  <dc:creator>Teya Robinson</dc:creator>
  <cp:lastModifiedBy>kenneth matthew clewis</cp:lastModifiedBy>
  <cp:revision>11</cp:revision>
  <dcterms:created xsi:type="dcterms:W3CDTF">2019-01-18T01:01:56Z</dcterms:created>
  <dcterms:modified xsi:type="dcterms:W3CDTF">2019-01-19T18:31:25Z</dcterms:modified>
</cp:coreProperties>
</file>