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5"/>
  </p:normalViewPr>
  <p:slideViewPr>
    <p:cSldViewPr snapToGrid="0" snapToObjects="1">
      <p:cViewPr varScale="1">
        <p:scale>
          <a:sx n="79" d="100"/>
          <a:sy n="79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recent growth rate of Charlotte has increased the standard of living despite the concerns for affordable housing. </a:t>
            </a:r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D16-A470-2349-BBF4-C5DD34E1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F59381-5A80-4767-8FE0-C7F55919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1542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1CF-DEC6-403A-9015-B6E9C976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7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62F0-5D42-DA4A-A105-7EB1AD9C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D005-577F-044E-A977-A450D633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C09D-2625-3B42-91B6-38603A2A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7969-8A67-044F-A282-7775055B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166</TotalTime>
  <Words>54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Group Project I </vt:lpstr>
      <vt:lpstr>PowerPoint Presentation</vt:lpstr>
      <vt:lpstr>Migration : population growth </vt:lpstr>
      <vt:lpstr>Livelihood : Housing prices </vt:lpstr>
      <vt:lpstr>Economy : salary</vt:lpstr>
      <vt:lpstr>Economy : unemployment rate</vt:lpstr>
      <vt:lpstr>Economy : Poverty  </vt:lpstr>
      <vt:lpstr>Economy : cost of living</vt:lpstr>
      <vt:lpstr>Community : Homelessness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kenneth matthew clewis</cp:lastModifiedBy>
  <cp:revision>11</cp:revision>
  <dcterms:created xsi:type="dcterms:W3CDTF">2019-01-18T01:01:56Z</dcterms:created>
  <dcterms:modified xsi:type="dcterms:W3CDTF">2019-01-19T17:48:29Z</dcterms:modified>
</cp:coreProperties>
</file>