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4" r:id="rId5"/>
    <p:sldId id="258" r:id="rId6"/>
    <p:sldId id="259" r:id="rId7"/>
    <p:sldId id="261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5" autoAdjust="0"/>
    <p:restoredTop sz="94615"/>
  </p:normalViewPr>
  <p:slideViewPr>
    <p:cSldViewPr snapToGrid="0" snapToObjects="1">
      <p:cViewPr varScale="1">
        <p:scale>
          <a:sx n="85" d="100"/>
          <a:sy n="85" d="100"/>
        </p:scale>
        <p:origin x="59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3180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C463-6649-4CA6-B1FF-E62EB0549193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EB464-7853-4793-A8FA-C6B1E498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0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EB464-7853-4793-A8FA-C6B1E498B3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graphy.cpc.unc.edu/resources/data-tables/" TargetMode="External"/><Relationship Id="rId7" Type="http://schemas.openxmlformats.org/officeDocument/2006/relationships/hyperlink" Target="https://www.mecknc.gov/CommunitySupportServices/HomelessServices/Housing-Stability-Funding/Pages/February-2015-Supportive-Housing-RFP.aspx" TargetMode="External"/><Relationship Id="rId2" Type="http://schemas.openxmlformats.org/officeDocument/2006/relationships/hyperlink" Target="https://www.hudexchange.info/resource/3031/pit-and-hic-data-since-200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datanetwork.com/entity/0400000US37/North_Carolina/economy.cost_of_living.index?component=all&amp;year=2016" TargetMode="External"/><Relationship Id="rId5" Type="http://schemas.openxmlformats.org/officeDocument/2006/relationships/hyperlink" Target="https://www.zillow.com/research/data/" TargetMode="External"/><Relationship Id="rId4" Type="http://schemas.openxmlformats.org/officeDocument/2006/relationships/hyperlink" Target="https://www.bls.gov/oes/tables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558E-2B79-7A4A-BC2D-9F172C568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Project 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A0454-0DAC-4D41-819E-C667F8992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303754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Charlotteans</a:t>
            </a:r>
            <a:r>
              <a:rPr lang="en-US" dirty="0"/>
              <a:t>                                                                                 1/20/2019</a:t>
            </a:r>
          </a:p>
          <a:p>
            <a:r>
              <a:rPr lang="en-US" dirty="0"/>
              <a:t>Team Members:</a:t>
            </a:r>
          </a:p>
          <a:p>
            <a:pPr lvl="2" algn="l"/>
            <a:r>
              <a:rPr lang="en-US" dirty="0"/>
              <a:t>Matt </a:t>
            </a:r>
            <a:r>
              <a:rPr lang="en-US" dirty="0" err="1"/>
              <a:t>Clewis</a:t>
            </a:r>
            <a:endParaRPr lang="en-US" dirty="0"/>
          </a:p>
          <a:p>
            <a:pPr lvl="2" algn="l"/>
            <a:r>
              <a:rPr lang="en-US" dirty="0" err="1"/>
              <a:t>Teya</a:t>
            </a:r>
            <a:r>
              <a:rPr lang="en-US" dirty="0"/>
              <a:t> Robinson</a:t>
            </a:r>
          </a:p>
          <a:p>
            <a:pPr lvl="2" algn="l"/>
            <a:r>
              <a:rPr lang="en-US" dirty="0"/>
              <a:t>Zacharias </a:t>
            </a:r>
            <a:r>
              <a:rPr lang="en-US" dirty="0" err="1"/>
              <a:t>Girmay</a:t>
            </a:r>
            <a:endParaRPr lang="en-US" dirty="0"/>
          </a:p>
          <a:p>
            <a:pPr lvl="2" algn="l"/>
            <a:r>
              <a:rPr lang="en-US" dirty="0"/>
              <a:t>Christopher </a:t>
            </a:r>
            <a:r>
              <a:rPr lang="en-US" dirty="0" err="1"/>
              <a:t>Sloat</a:t>
            </a:r>
            <a:endParaRPr lang="en-US" dirty="0"/>
          </a:p>
          <a:p>
            <a:pPr lvl="2" algn="l"/>
            <a:r>
              <a:rPr lang="en-US" dirty="0"/>
              <a:t>Clint Jansson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7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FFF3-14C0-4203-B11B-D89D6C8F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444E-115A-4ECA-A800-5D48D6ED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recent growth rate of Charlotte has increased the standard of living despite the concerns for affordable housing. </a:t>
            </a:r>
          </a:p>
          <a:p>
            <a:r>
              <a:rPr lang="en-US" dirty="0"/>
              <a:t>Data mining for this was impeded by 2 things. </a:t>
            </a:r>
          </a:p>
          <a:p>
            <a:pPr lvl="1"/>
            <a:r>
              <a:rPr lang="en-US" dirty="0"/>
              <a:t>Data is not free on housing and salary information</a:t>
            </a:r>
          </a:p>
          <a:p>
            <a:pPr lvl="1"/>
            <a:r>
              <a:rPr lang="en-US" dirty="0"/>
              <a:t>Government data sources were shutdown. </a:t>
            </a:r>
          </a:p>
          <a:p>
            <a:endParaRPr lang="en-US" dirty="0"/>
          </a:p>
          <a:p>
            <a:r>
              <a:rPr lang="en-US" dirty="0"/>
              <a:t>2010 the homeless population of Mecklenburg began deceasing. </a:t>
            </a:r>
          </a:p>
          <a:p>
            <a:pPr lvl="1"/>
            <a:r>
              <a:rPr lang="en-US" dirty="0"/>
              <a:t>2009 President Obama’s Open Door policy was deployed. </a:t>
            </a:r>
          </a:p>
          <a:p>
            <a:pPr lvl="1"/>
            <a:r>
              <a:rPr lang="en-US" dirty="0"/>
              <a:t>2015 the policy was amended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37D0-AD22-324E-96D9-473F706C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 : data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ECC9-193B-E547-8F61-07A8C170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Homeless CSV data source : </a:t>
            </a:r>
            <a:r>
              <a:rPr lang="en-US" dirty="0">
                <a:hlinkClick r:id="rId2"/>
              </a:rPr>
              <a:t>https://www.hudexchange.info/resource/3031/pit-and-hic-data-since-2007/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Population Estimates , Change, Poverty, Growth Rate: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https://demography.cpc.unc.edu/resources/data-tables/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Salary Data: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https://www.bls.gov/oes/tables.htm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Housing Prices:</a:t>
            </a:r>
          </a:p>
          <a:p>
            <a:pPr marL="0" indent="0">
              <a:buNone/>
            </a:pPr>
            <a:r>
              <a:rPr lang="sv-SE" dirty="0">
                <a:hlinkClick r:id="rId5"/>
              </a:rPr>
              <a:t>https://www.zillow.com/research/data/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Cost of living:</a:t>
            </a:r>
          </a:p>
          <a:p>
            <a:pPr marL="0" indent="0">
              <a:buNone/>
            </a:pPr>
            <a:r>
              <a:rPr lang="sv-SE" dirty="0">
                <a:hlinkClick r:id="rId6"/>
              </a:rPr>
              <a:t>https://www.opendatanetwork.com/entity/0400000US37/North_Carolina/economy.cost_of_living.index?component=all&amp;year=2016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Homeless programs in Charlotte:</a:t>
            </a:r>
          </a:p>
          <a:p>
            <a:pPr marL="0" indent="0">
              <a:buNone/>
            </a:pPr>
            <a:r>
              <a:rPr lang="sv-SE" dirty="0">
                <a:hlinkClick r:id="rId7"/>
              </a:rPr>
              <a:t>https://www.mecknc.gov/CommunitySupportServices/HomelessServices/Housing-Stability-Funding/Pages/February-2015-Supportive-Housing-RFP.aspx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3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79CF-34B4-9B4B-AE26-F01A692F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470C-A13F-434D-81E8-E3529C81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wish to prove that cost of living, population and homelessness have a positive correlation to each other. </a:t>
            </a:r>
          </a:p>
          <a:p>
            <a:pPr lvl="0"/>
            <a:r>
              <a:rPr lang="en-US" dirty="0"/>
              <a:t>We plan to see an increase in Charlotte’s</a:t>
            </a:r>
          </a:p>
          <a:p>
            <a:pPr lvl="1"/>
            <a:r>
              <a:rPr lang="en-US" dirty="0"/>
              <a:t>Population</a:t>
            </a:r>
          </a:p>
          <a:p>
            <a:pPr lvl="1"/>
            <a:r>
              <a:rPr lang="en-US" dirty="0"/>
              <a:t>Cost of living </a:t>
            </a:r>
          </a:p>
          <a:p>
            <a:pPr lvl="1"/>
            <a:r>
              <a:rPr lang="en-US" dirty="0"/>
              <a:t>Homeless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2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90A4-C653-4C43-87A2-A0CEB88B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: population growth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CF2E62-54BE-4989-8CE2-93D0F8B79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94" y="2057401"/>
            <a:ext cx="12072474" cy="181087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84D2A6-3E04-4705-AEE1-F98467F92139}"/>
              </a:ext>
            </a:extLst>
          </p:cNvPr>
          <p:cNvSpPr txBox="1"/>
          <p:nvPr/>
        </p:nvSpPr>
        <p:spPr>
          <a:xfrm>
            <a:off x="1393544" y="4262718"/>
            <a:ext cx="9631098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Mecklenburg County is number 1 in total population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Mecklenburg County is number 2 in Numeric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Mecklenburg County is number 3 in Growth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Mecklenburg Counties Growth Rate is 17%</a:t>
            </a:r>
          </a:p>
        </p:txBody>
      </p:sp>
    </p:spTree>
    <p:extLst>
      <p:ext uri="{BB962C8B-B14F-4D97-AF65-F5344CB8AC3E}">
        <p14:creationId xmlns:p14="http://schemas.microsoft.com/office/powerpoint/2010/main" val="336596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1B2D-13B0-8E4F-9D7E-495B3AC1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</a:t>
            </a:r>
            <a:r>
              <a:rPr lang="en-US" dirty="0" err="1"/>
              <a:t>CHange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590EF7-454C-496C-A488-E495A97E9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1" y="2057401"/>
            <a:ext cx="7247888" cy="4529930"/>
          </a:xfrm>
        </p:spPr>
      </p:pic>
    </p:spTree>
    <p:extLst>
      <p:ext uri="{BB962C8B-B14F-4D97-AF65-F5344CB8AC3E}">
        <p14:creationId xmlns:p14="http://schemas.microsoft.com/office/powerpoint/2010/main" val="367841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26B7-4EA1-2147-B7B5-ABD2B8AF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Livelihood : Housing prices 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0F59381-5A80-4767-8FE0-C7F559193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925" y="1921542"/>
            <a:ext cx="6204149" cy="4024313"/>
          </a:xfrm>
        </p:spPr>
      </p:pic>
    </p:spTree>
    <p:extLst>
      <p:ext uri="{BB962C8B-B14F-4D97-AF65-F5344CB8AC3E}">
        <p14:creationId xmlns:p14="http://schemas.microsoft.com/office/powerpoint/2010/main" val="371383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7CE4-5F06-6C45-8CD6-44408417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76878"/>
          </a:xfrm>
        </p:spPr>
        <p:txBody>
          <a:bodyPr/>
          <a:lstStyle/>
          <a:p>
            <a:r>
              <a:rPr lang="en-US" dirty="0"/>
              <a:t>Economy :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A5A1CF-DEC6-403A-9015-B6E9C976B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088" y="1920240"/>
            <a:ext cx="6208776" cy="4051287"/>
          </a:xfrm>
        </p:spPr>
      </p:pic>
    </p:spTree>
    <p:extLst>
      <p:ext uri="{BB962C8B-B14F-4D97-AF65-F5344CB8AC3E}">
        <p14:creationId xmlns:p14="http://schemas.microsoft.com/office/powerpoint/2010/main" val="270727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B664-3425-BA4E-8691-7E703DE2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: Poverty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0BF56-62E4-4E5C-B0FE-4A779D7DC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8301" y="1681269"/>
            <a:ext cx="4892511" cy="4892511"/>
          </a:xfrm>
        </p:spPr>
      </p:pic>
    </p:spTree>
    <p:extLst>
      <p:ext uri="{BB962C8B-B14F-4D97-AF65-F5344CB8AC3E}">
        <p14:creationId xmlns:p14="http://schemas.microsoft.com/office/powerpoint/2010/main" val="391958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22A1-51F8-EA40-A8FF-F992CCCA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: cost of living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E6CA74-A927-411E-99BA-B7BD50792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047" y="1729819"/>
            <a:ext cx="6602636" cy="4951978"/>
          </a:xfrm>
        </p:spPr>
      </p:pic>
    </p:spTree>
    <p:extLst>
      <p:ext uri="{BB962C8B-B14F-4D97-AF65-F5344CB8AC3E}">
        <p14:creationId xmlns:p14="http://schemas.microsoft.com/office/powerpoint/2010/main" val="50513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6FD4-0C36-3E40-9213-2FF483F7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: Homelessness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8AEBEB-7594-4194-B523-FAC938C7C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549" y="2193925"/>
            <a:ext cx="6438901" cy="4024313"/>
          </a:xfrm>
        </p:spPr>
      </p:pic>
    </p:spTree>
    <p:extLst>
      <p:ext uri="{BB962C8B-B14F-4D97-AF65-F5344CB8AC3E}">
        <p14:creationId xmlns:p14="http://schemas.microsoft.com/office/powerpoint/2010/main" val="23333776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233</TotalTime>
  <Words>318</Words>
  <Application>Microsoft Office PowerPoint</Application>
  <PresentationFormat>Widescreen</PresentationFormat>
  <Paragraphs>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Group Project I </vt:lpstr>
      <vt:lpstr>TEAM Hypothesis</vt:lpstr>
      <vt:lpstr>Migration : population growth </vt:lpstr>
      <vt:lpstr>Population CHange</vt:lpstr>
      <vt:lpstr>Livelihood : Housing prices </vt:lpstr>
      <vt:lpstr>Economy : salary</vt:lpstr>
      <vt:lpstr>Economy : Poverty  </vt:lpstr>
      <vt:lpstr>Economy : cost of living</vt:lpstr>
      <vt:lpstr>Community : Homelessness</vt:lpstr>
      <vt:lpstr>Conclusions</vt:lpstr>
      <vt:lpstr>Appendix  : data 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I </dc:title>
  <dc:creator>Teya Robinson</dc:creator>
  <cp:lastModifiedBy>Clint Jansson</cp:lastModifiedBy>
  <cp:revision>25</cp:revision>
  <dcterms:created xsi:type="dcterms:W3CDTF">2019-01-18T01:01:56Z</dcterms:created>
  <dcterms:modified xsi:type="dcterms:W3CDTF">2019-01-20T15:22:48Z</dcterms:modified>
</cp:coreProperties>
</file>