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5"/>
  </p:normalViewPr>
  <p:slideViewPr>
    <p:cSldViewPr snapToGrid="0" snapToObjects="1">
      <p:cViewPr varScale="1">
        <p:scale>
          <a:sx n="85" d="100"/>
          <a:sy n="85" d="100"/>
        </p:scale>
        <p:origin x="5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D16-A470-2349-BBF4-C5DD34E1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62F0-5D42-DA4A-A105-7EB1AD9C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D005-577F-044E-A977-A450D633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173</TotalTime>
  <Words>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Group Project I </vt:lpstr>
      <vt:lpstr>PowerPoint Presentation</vt:lpstr>
      <vt:lpstr>Migration : population growth </vt:lpstr>
      <vt:lpstr>Livelihood : Housing prices </vt:lpstr>
      <vt:lpstr>Economy : salary</vt:lpstr>
      <vt:lpstr>Economy : unemployment rate</vt:lpstr>
      <vt:lpstr>Economy : Poverty  </vt:lpstr>
      <vt:lpstr>Economy : cost of living</vt:lpstr>
      <vt:lpstr>Community : Homelessness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Clint Jansson</cp:lastModifiedBy>
  <cp:revision>12</cp:revision>
  <dcterms:created xsi:type="dcterms:W3CDTF">2019-01-18T01:01:56Z</dcterms:created>
  <dcterms:modified xsi:type="dcterms:W3CDTF">2019-01-19T18:42:01Z</dcterms:modified>
</cp:coreProperties>
</file>