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5" autoAdjust="0"/>
    <p:restoredTop sz="94615"/>
  </p:normalViewPr>
  <p:slideViewPr>
    <p:cSldViewPr snapToGrid="0" snapToObjects="1">
      <p:cViewPr varScale="1">
        <p:scale>
          <a:sx n="81" d="100"/>
          <a:sy n="81" d="100"/>
        </p:scale>
        <p:origin x="31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graphy.cpc.unc.edu/resources/data-tables/" TargetMode="External"/><Relationship Id="rId7" Type="http://schemas.openxmlformats.org/officeDocument/2006/relationships/hyperlink" Target="https://www.mecknc.gov/CommunitySupportServices/HomelessServices/Housing-Stability-Funding/Pages/February-2015-Supportive-Housing-RFP.aspx" TargetMode="External"/><Relationship Id="rId2" Type="http://schemas.openxmlformats.org/officeDocument/2006/relationships/hyperlink" Target="https://www.hudexchange.info/resource/3031/pit-and-hic-data-since-200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datanetwork.com/entity/0400000US37/North_Carolina/economy.cost_of_living.index?component=all&amp;year=2016" TargetMode="External"/><Relationship Id="rId5" Type="http://schemas.openxmlformats.org/officeDocument/2006/relationships/hyperlink" Target="https://www.zillow.com/research/data/" TargetMode="External"/><Relationship Id="rId4" Type="http://schemas.openxmlformats.org/officeDocument/2006/relationships/hyperlink" Target="https://www.bls.gov/oes/table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58E-2B79-7A4A-BC2D-9F172C568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0454-0DAC-4D41-819E-C667F8992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Charlotteans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097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FF3-14C0-4203-B11B-D89D6C8F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44E-115A-4ECA-A800-5D48D6ED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recent growth rate of Charlotte has increased the standard of living despite the concerns for affordable housing. </a:t>
            </a:r>
          </a:p>
          <a:p>
            <a:r>
              <a:rPr lang="en-US" dirty="0"/>
              <a:t>Data mining for this was impeded by 2 things. </a:t>
            </a:r>
          </a:p>
          <a:p>
            <a:pPr lvl="1"/>
            <a:r>
              <a:rPr lang="en-US" dirty="0"/>
              <a:t>Data is not free on housing and salary information</a:t>
            </a:r>
          </a:p>
          <a:p>
            <a:pPr lvl="1"/>
            <a:r>
              <a:rPr lang="en-US" dirty="0"/>
              <a:t>Government data sources were shutdown. </a:t>
            </a:r>
          </a:p>
          <a:p>
            <a:endParaRPr lang="en-US" dirty="0"/>
          </a:p>
          <a:p>
            <a:r>
              <a:rPr lang="en-US" dirty="0"/>
              <a:t>2010 the homeless population of Mecklenburg began deceasing. </a:t>
            </a:r>
          </a:p>
          <a:p>
            <a:pPr lvl="1"/>
            <a:r>
              <a:rPr lang="en-US" dirty="0"/>
              <a:t>2009 President Obama’s Open Door policy was deployed. </a:t>
            </a:r>
          </a:p>
          <a:p>
            <a:pPr lvl="1"/>
            <a:r>
              <a:rPr lang="en-US" dirty="0"/>
              <a:t>2015 the policy was amended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37D0-AD22-324E-96D9-473F706C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 :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CC9-193B-E547-8F61-07A8C170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Homeless CSV data source : </a:t>
            </a:r>
            <a:r>
              <a:rPr lang="en-US" dirty="0">
                <a:hlinkClick r:id="rId2"/>
              </a:rPr>
              <a:t>https://www.hudexchange.info/resource/3031/pit-and-hic-data-since-2007/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Population Estimates , Change, Poverty, Growth Rate: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https://demography.cpc.unc.edu/resources/data-tables/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Salary Data: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https://www.bls.gov/oes/tables.htm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Housing Prices:</a:t>
            </a:r>
          </a:p>
          <a:p>
            <a:pPr marL="0" indent="0">
              <a:buNone/>
            </a:pPr>
            <a:r>
              <a:rPr lang="sv-SE" dirty="0">
                <a:hlinkClick r:id="rId5"/>
              </a:rPr>
              <a:t>https://www.zillow.com/research/data/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Cost of living:</a:t>
            </a:r>
          </a:p>
          <a:p>
            <a:pPr marL="0" indent="0">
              <a:buNone/>
            </a:pPr>
            <a:r>
              <a:rPr lang="sv-SE" dirty="0">
                <a:hlinkClick r:id="rId6"/>
              </a:rPr>
              <a:t>https://www.opendatanetwork.com/entity/0400000US37/North_Carolina/economy.cost_of_living.index?component=all&amp;year=2016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Homeless programs in Charlotte:</a:t>
            </a:r>
          </a:p>
          <a:p>
            <a:pPr marL="0" indent="0">
              <a:buNone/>
            </a:pPr>
            <a:r>
              <a:rPr lang="sv-SE" dirty="0">
                <a:hlinkClick r:id="rId7"/>
              </a:rPr>
              <a:t>https://www.mecknc.gov/CommunitySupportServices/HomelessServices/Housing-Stability-Funding/Pages/February-2015-Supportive-Housing-RFP.aspx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79CF-34B4-9B4B-AE26-F01A692F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470C-A13F-434D-81E8-E3529C81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wish to prove that cost of living, population and homelessness have a positive correlation to each other. </a:t>
            </a:r>
          </a:p>
          <a:p>
            <a:pPr lvl="0"/>
            <a:r>
              <a:rPr lang="en-US" dirty="0"/>
              <a:t>We plan to see an increase in Charlotte’s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Cost of living </a:t>
            </a:r>
          </a:p>
          <a:p>
            <a:pPr lvl="1"/>
            <a:r>
              <a:rPr lang="en-US" dirty="0"/>
              <a:t>Homeless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90A4-C653-4C43-87A2-A0CEB88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: population growth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CF2E62-54BE-4989-8CE2-93D0F8B7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4" y="2057401"/>
            <a:ext cx="12072474" cy="181087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84D2A6-3E04-4705-AEE1-F98467F92139}"/>
              </a:ext>
            </a:extLst>
          </p:cNvPr>
          <p:cNvSpPr txBox="1"/>
          <p:nvPr/>
        </p:nvSpPr>
        <p:spPr>
          <a:xfrm>
            <a:off x="1393544" y="4262718"/>
            <a:ext cx="9631098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1 in total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2 in Numeric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County is number 3 in Growth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Mecklenburg Counties Growth Rate is 17%</a:t>
            </a:r>
          </a:p>
        </p:txBody>
      </p:sp>
    </p:spTree>
    <p:extLst>
      <p:ext uri="{BB962C8B-B14F-4D97-AF65-F5344CB8AC3E}">
        <p14:creationId xmlns:p14="http://schemas.microsoft.com/office/powerpoint/2010/main" val="33659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26B7-4EA1-2147-B7B5-ABD2B8A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Livelihood : Housing prices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0F59381-5A80-4767-8FE0-C7F559193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5" y="1921542"/>
            <a:ext cx="6204149" cy="4024313"/>
          </a:xfrm>
        </p:spPr>
      </p:pic>
    </p:spTree>
    <p:extLst>
      <p:ext uri="{BB962C8B-B14F-4D97-AF65-F5344CB8AC3E}">
        <p14:creationId xmlns:p14="http://schemas.microsoft.com/office/powerpoint/2010/main" val="371383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7CE4-5F06-6C45-8CD6-4440841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878"/>
          </a:xfrm>
        </p:spPr>
        <p:txBody>
          <a:bodyPr/>
          <a:lstStyle/>
          <a:p>
            <a:r>
              <a:rPr lang="en-US" dirty="0"/>
              <a:t>Economy :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5A1CF-DEC6-403A-9015-B6E9C976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240"/>
            <a:ext cx="6208776" cy="4051287"/>
          </a:xfrm>
        </p:spPr>
      </p:pic>
    </p:spTree>
    <p:extLst>
      <p:ext uri="{BB962C8B-B14F-4D97-AF65-F5344CB8AC3E}">
        <p14:creationId xmlns:p14="http://schemas.microsoft.com/office/powerpoint/2010/main" val="270727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B2D-13B0-8E4F-9D7E-495B3AC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unemployment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62F0-5D42-DA4A-A105-7EB1AD9C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1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B664-3425-BA4E-8691-7E703DE2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Poverty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0BF56-62E4-4E5C-B0FE-4A779D7DC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301" y="1681269"/>
            <a:ext cx="4892511" cy="4892511"/>
          </a:xfrm>
        </p:spPr>
      </p:pic>
    </p:spTree>
    <p:extLst>
      <p:ext uri="{BB962C8B-B14F-4D97-AF65-F5344CB8AC3E}">
        <p14:creationId xmlns:p14="http://schemas.microsoft.com/office/powerpoint/2010/main" val="39195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2A1-51F8-EA40-A8FF-F992CCCA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: cost of living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6CA74-A927-411E-99BA-B7BD5079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047" y="1729819"/>
            <a:ext cx="6602636" cy="4951978"/>
          </a:xfrm>
        </p:spPr>
      </p:pic>
    </p:spTree>
    <p:extLst>
      <p:ext uri="{BB962C8B-B14F-4D97-AF65-F5344CB8AC3E}">
        <p14:creationId xmlns:p14="http://schemas.microsoft.com/office/powerpoint/2010/main" val="50513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6FD4-0C36-3E40-9213-2FF483F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: Homelessness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AEBEB-7594-4194-B523-FAC938C7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49" y="2193925"/>
            <a:ext cx="6438901" cy="4024313"/>
          </a:xfrm>
        </p:spPr>
      </p:pic>
    </p:spTree>
    <p:extLst>
      <p:ext uri="{BB962C8B-B14F-4D97-AF65-F5344CB8AC3E}">
        <p14:creationId xmlns:p14="http://schemas.microsoft.com/office/powerpoint/2010/main" val="2333377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219</TotalTime>
  <Words>305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Group Project I </vt:lpstr>
      <vt:lpstr>TEAM Hypothesis</vt:lpstr>
      <vt:lpstr>Migration : population growth </vt:lpstr>
      <vt:lpstr>Livelihood : Housing prices </vt:lpstr>
      <vt:lpstr>Economy : salary</vt:lpstr>
      <vt:lpstr>Economy : unemployment rate</vt:lpstr>
      <vt:lpstr>Economy : Poverty  </vt:lpstr>
      <vt:lpstr>Economy : cost of living</vt:lpstr>
      <vt:lpstr>Community : Homelessness</vt:lpstr>
      <vt:lpstr>Conclusions</vt:lpstr>
      <vt:lpstr>Appendix  : 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I </dc:title>
  <dc:creator>Teya Robinson</dc:creator>
  <cp:lastModifiedBy>Clint Jansson</cp:lastModifiedBy>
  <cp:revision>21</cp:revision>
  <dcterms:created xsi:type="dcterms:W3CDTF">2019-01-18T01:01:56Z</dcterms:created>
  <dcterms:modified xsi:type="dcterms:W3CDTF">2019-01-19T19:30:24Z</dcterms:modified>
</cp:coreProperties>
</file>