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0" r:id="rId5"/>
    <p:sldId id="264" r:id="rId6"/>
    <p:sldId id="258" r:id="rId7"/>
    <p:sldId id="259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5" autoAdjust="0"/>
    <p:restoredTop sz="94615"/>
  </p:normalViewPr>
  <p:slideViewPr>
    <p:cSldViewPr snapToGrid="0" snapToObjects="1">
      <p:cViewPr varScale="1">
        <p:scale>
          <a:sx n="85" d="100"/>
          <a:sy n="85" d="100"/>
        </p:scale>
        <p:origin x="5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80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C463-6649-4CA6-B1FF-E62EB0549193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EB464-7853-4793-A8FA-C6B1E498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EB464-7853-4793-A8FA-C6B1E498B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7854FD-208A-4C44-851D-2D2BA798626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A69E-B9DF-4C22-AACE-ABC36BC18FDD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E07B1D-CDB3-4096-A796-CA43FE89B647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C021AC-A13A-41E1-8AC6-9DA11D4E89A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2B6BC8-4096-4CB1-B016-08F5DAF7765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91A9-AAE5-45A0-A6B4-60846F445944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7687-664A-45D4-AF3F-263825A62E5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1675-064D-44FD-B536-85EECDD767E4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D3BC9E-B9EB-4F16-B11F-E8E614F3A490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A6F4-FE8E-4C9E-9945-E8E875CE6068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DBBCC6B-3ED7-4010-B7C8-243423A442D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269D-2DC6-4A32-A537-F74EE5215011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546-BCBA-46A7-8065-8E94F65EF83F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AA2A-926F-4BE5-94D8-C5678B13AF79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4B64-7529-4855-B067-19556CD4451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7946-B8A3-4F29-A63D-ED059114489A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1A8-5E42-4E5E-872A-AF69B61596F9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0BBE-6CDC-47A8-90AB-BA8366541172}" type="datetime1">
              <a:rPr lang="en-US" smtClean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NC county population by growth rate.ipynb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graphy.cpc.unc.edu/resources/data-tables/" TargetMode="External"/><Relationship Id="rId7" Type="http://schemas.openxmlformats.org/officeDocument/2006/relationships/hyperlink" Target="https://www.mecknc.gov/CommunitySupportServices/HomelessServices/Housing-Stability-Funding/Pages/February-2015-Supportive-Housing-RFP.aspx" TargetMode="External"/><Relationship Id="rId2" Type="http://schemas.openxmlformats.org/officeDocument/2006/relationships/hyperlink" Target="https://www.hudexchange.info/resource/3031/pit-and-hic-data-since-20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datanetwork.com/entity/0400000US37/North_Carolina/economy.cost_of_living.index?component=all&amp;year=2016" TargetMode="External"/><Relationship Id="rId5" Type="http://schemas.openxmlformats.org/officeDocument/2006/relationships/hyperlink" Target="https://www.zillow.com/research/data/" TargetMode="External"/><Relationship Id="rId4" Type="http://schemas.openxmlformats.org/officeDocument/2006/relationships/hyperlink" Target="https://www.bls.gov/oes/table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303754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                                                                                1/20/2019</a:t>
            </a:r>
          </a:p>
          <a:p>
            <a:r>
              <a:rPr lang="en-US" dirty="0"/>
              <a:t>Team Members:</a:t>
            </a:r>
          </a:p>
          <a:p>
            <a:pPr lvl="2" algn="l"/>
            <a:r>
              <a:rPr lang="en-US" dirty="0"/>
              <a:t>Matt </a:t>
            </a:r>
            <a:r>
              <a:rPr lang="en-US" dirty="0" err="1"/>
              <a:t>Clewis</a:t>
            </a:r>
            <a:endParaRPr lang="en-US" dirty="0"/>
          </a:p>
          <a:p>
            <a:pPr lvl="2" algn="l"/>
            <a:r>
              <a:rPr lang="en-US" dirty="0" err="1"/>
              <a:t>Teya</a:t>
            </a:r>
            <a:r>
              <a:rPr lang="en-US" dirty="0"/>
              <a:t> Robinson</a:t>
            </a:r>
          </a:p>
          <a:p>
            <a:pPr lvl="2" algn="l"/>
            <a:r>
              <a:rPr lang="en-US" dirty="0"/>
              <a:t>Zacharias </a:t>
            </a:r>
            <a:r>
              <a:rPr lang="en-US" dirty="0" err="1"/>
              <a:t>Girmay</a:t>
            </a:r>
            <a:endParaRPr lang="en-US" dirty="0"/>
          </a:p>
          <a:p>
            <a:pPr lvl="2" algn="l"/>
            <a:r>
              <a:rPr lang="en-US" dirty="0"/>
              <a:t>Christopher </a:t>
            </a:r>
            <a:r>
              <a:rPr lang="en-US" dirty="0" err="1"/>
              <a:t>Sloat</a:t>
            </a:r>
            <a:endParaRPr lang="en-US" dirty="0"/>
          </a:p>
          <a:p>
            <a:pPr lvl="2" algn="l"/>
            <a:r>
              <a:rPr lang="en-US" dirty="0"/>
              <a:t>Clint Jansson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AEBEB-7594-4194-B523-FAC938C7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49" y="2193925"/>
            <a:ext cx="6438901" cy="40243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629ED-64E7-4EEE-8040-03BA009B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HomelessLineChartCJ.ipynb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FF3-14C0-4203-B11B-D89D6C8F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44E-115A-4ECA-A800-5D48D6ED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 out of 4 of the expected results of the hypothesis we not supported. </a:t>
            </a:r>
          </a:p>
          <a:p>
            <a:pPr lvl="1"/>
            <a:r>
              <a:rPr lang="en-US" dirty="0"/>
              <a:t>The Population increase 	-- Supported</a:t>
            </a:r>
          </a:p>
          <a:p>
            <a:pPr lvl="1"/>
            <a:r>
              <a:rPr lang="en-US" dirty="0"/>
              <a:t>Cost of living  		-- Unsupported</a:t>
            </a:r>
          </a:p>
          <a:p>
            <a:pPr lvl="1"/>
            <a:r>
              <a:rPr lang="en-US" dirty="0"/>
              <a:t>Housing prices 		-- Supported</a:t>
            </a:r>
          </a:p>
          <a:p>
            <a:pPr lvl="1"/>
            <a:r>
              <a:rPr lang="en-US" dirty="0"/>
              <a:t>Homelessness 		-- Unsupported</a:t>
            </a:r>
          </a:p>
          <a:p>
            <a:r>
              <a:rPr lang="en-US" dirty="0"/>
              <a:t>2010 the homeless population of Mecklenburg began deceasing. </a:t>
            </a:r>
          </a:p>
          <a:p>
            <a:pPr lvl="1"/>
            <a:r>
              <a:rPr lang="en-US" dirty="0"/>
              <a:t>2009 President Obama’s Open Door policy was deployed. Correlates to the drop </a:t>
            </a:r>
            <a:r>
              <a:rPr lang="en-US"/>
              <a:t>in homelessness. </a:t>
            </a:r>
            <a:endParaRPr lang="en-US" dirty="0"/>
          </a:p>
          <a:p>
            <a:r>
              <a:rPr lang="en-US" dirty="0"/>
              <a:t>The recent growth rate of Charlotte has increased along with the standard of living despite the concerns for affordable housing. </a:t>
            </a:r>
          </a:p>
          <a:p>
            <a:r>
              <a:rPr lang="en-US" dirty="0"/>
              <a:t>Data mining for this was impeded by 2 things. </a:t>
            </a:r>
          </a:p>
          <a:p>
            <a:pPr lvl="1"/>
            <a:r>
              <a:rPr lang="en-US" dirty="0"/>
              <a:t>Data is not free on housing and salary information</a:t>
            </a:r>
          </a:p>
          <a:p>
            <a:pPr lvl="1"/>
            <a:r>
              <a:rPr lang="en-US" dirty="0"/>
              <a:t>Government data sources were shutdown.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Homeless CSV data source : </a:t>
            </a:r>
            <a:r>
              <a:rPr lang="en-US" dirty="0">
                <a:hlinkClick r:id="rId2"/>
              </a:rPr>
              <a:t>https://www.hudexchange.info/resource/3031/pit-and-hic-data-since-2007/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Population Estimates , Change, Poverty, Growth Rate: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https://demography.cpc.unc.edu/resources/data-tables/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Salary Data: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https://www.bls.gov/oes/tables.htm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Housing Prices:</a:t>
            </a:r>
          </a:p>
          <a:p>
            <a:pPr marL="0" indent="0">
              <a:buNone/>
            </a:pPr>
            <a:r>
              <a:rPr lang="sv-SE" dirty="0">
                <a:hlinkClick r:id="rId5"/>
              </a:rPr>
              <a:t>https://www.zillow.com/research/data/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Cost of living:</a:t>
            </a:r>
          </a:p>
          <a:p>
            <a:pPr marL="0" indent="0">
              <a:buNone/>
            </a:pPr>
            <a:r>
              <a:rPr lang="sv-SE" dirty="0">
                <a:hlinkClick r:id="rId6"/>
              </a:rPr>
              <a:t>https://www.opendatanetwork.com/entity/0400000US37/North_Carolina/economy.cost_of_living.index?component=all&amp;year=2016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Homeless programs in Charlotte:</a:t>
            </a:r>
          </a:p>
          <a:p>
            <a:pPr marL="0" indent="0">
              <a:buNone/>
            </a:pPr>
            <a:r>
              <a:rPr lang="sv-SE" dirty="0">
                <a:hlinkClick r:id="rId7"/>
              </a:rPr>
              <a:t>https://www.mecknc.gov/CommunitySupportServices/HomelessServices/Housing-Stability-Funding/Pages/February-2015-Supportive-Housing-RFP.aspx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EBED9-748E-4CF9-92BC-A5BB3814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wish to prove that cost of living, population and homelessness have a positive correlation to each other. </a:t>
            </a:r>
          </a:p>
          <a:p>
            <a:pPr lvl="0"/>
            <a:r>
              <a:rPr lang="en-US" dirty="0"/>
              <a:t>We plan to see an increase in Charlotte’s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Housing prices</a:t>
            </a:r>
          </a:p>
          <a:p>
            <a:pPr lvl="1"/>
            <a:r>
              <a:rPr lang="en-US" dirty="0"/>
              <a:t>Cost of living</a:t>
            </a:r>
          </a:p>
          <a:p>
            <a:pPr lvl="1"/>
            <a:r>
              <a:rPr lang="en-US" dirty="0"/>
              <a:t>Homeless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Defintions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Homelessness</a:t>
            </a:r>
          </a:p>
          <a:p>
            <a:r>
              <a:rPr lang="en-US" dirty="0"/>
              <a:t>Poverty </a:t>
            </a:r>
          </a:p>
          <a:p>
            <a:r>
              <a:rPr lang="en-US" dirty="0"/>
              <a:t>Cost of Living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CF2E62-54BE-4989-8CE2-93D0F8B7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8" y="2057401"/>
            <a:ext cx="12072474" cy="18108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4D2A6-3E04-4705-AEE1-F98467F92139}"/>
              </a:ext>
            </a:extLst>
          </p:cNvPr>
          <p:cNvSpPr txBox="1"/>
          <p:nvPr/>
        </p:nvSpPr>
        <p:spPr>
          <a:xfrm>
            <a:off x="1393544" y="4262718"/>
            <a:ext cx="9631098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1 in total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2 in Numeric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3 in Growth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Counties Growth Rate is 17%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47FBD-FD6B-4502-B3F7-962BA3AF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 county population by growth rate.ipynb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err="1"/>
              <a:t>CHange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90EF7-454C-496C-A488-E495A97E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716742"/>
            <a:ext cx="7247888" cy="452993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6E80C-B904-4E3F-B868-09B10586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Mecklenburg vs Wake Line Plot </a:t>
            </a:r>
            <a:r>
              <a:rPr lang="en-US" dirty="0" err="1"/>
              <a:t>Visualization.ipynb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0F59381-5A80-4767-8FE0-C7F559193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5" y="1921542"/>
            <a:ext cx="6204149" cy="40243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E291D-D615-4D68-9909-0E26081B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Zillow Data - </a:t>
            </a:r>
            <a:r>
              <a:rPr lang="en-US" dirty="0" err="1"/>
              <a:t>Copy.ipynb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878"/>
          </a:xfrm>
        </p:spPr>
        <p:txBody>
          <a:bodyPr/>
          <a:lstStyle/>
          <a:p>
            <a:r>
              <a:rPr lang="en-US" dirty="0"/>
              <a:t>Economy :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5A1CF-DEC6-403A-9015-B6E9C976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240"/>
            <a:ext cx="6208776" cy="405128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D66D4-EA9B-47E7-9630-1CCA7F4B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Salary Data - </a:t>
            </a:r>
            <a:r>
              <a:rPr lang="en-US" dirty="0" err="1"/>
              <a:t>Copy.ipynb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0BF56-62E4-4E5C-B0FE-4A779D7DC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301" y="1681269"/>
            <a:ext cx="4892511" cy="489251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B63AF-9EDD-420C-A4D2-F9042302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Poverty </a:t>
            </a:r>
            <a:r>
              <a:rPr lang="en-US" dirty="0" err="1"/>
              <a:t>Trends.ipynb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6CA74-A927-411E-99BA-B7BD5079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657" y="1698442"/>
            <a:ext cx="6121083" cy="459081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0747C-A433-484A-B7CF-7DEDC4A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Cost_of_Living.ipynb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256</TotalTime>
  <Words>329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Group Project I </vt:lpstr>
      <vt:lpstr>TEAM Hypothesis</vt:lpstr>
      <vt:lpstr>Defintions:</vt:lpstr>
      <vt:lpstr>Migration : population growth </vt:lpstr>
      <vt:lpstr>Population CHange</vt:lpstr>
      <vt:lpstr>Livelihood : Housing prices </vt:lpstr>
      <vt:lpstr>Economy : salary</vt:lpstr>
      <vt:lpstr>Economy : Poverty  </vt:lpstr>
      <vt:lpstr>Economy : cost of living</vt:lpstr>
      <vt:lpstr>Community : Homelessness</vt:lpstr>
      <vt:lpstr>Conclusions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Clint Jansson</cp:lastModifiedBy>
  <cp:revision>30</cp:revision>
  <dcterms:created xsi:type="dcterms:W3CDTF">2019-01-18T01:01:56Z</dcterms:created>
  <dcterms:modified xsi:type="dcterms:W3CDTF">2019-01-20T15:47:24Z</dcterms:modified>
</cp:coreProperties>
</file>