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4" r:id="rId6"/>
    <p:sldId id="258" r:id="rId7"/>
    <p:sldId id="259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463-6649-4CA6-B1FF-E62EB054919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EB464-7853-4793-A8FA-C6B1E498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EB464-7853-4793-A8FA-C6B1E498B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7854FD-208A-4C44-851D-2D2BA798626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A69E-B9DF-4C22-AACE-ABC36BC18FD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07B1D-CDB3-4096-A796-CA43FE89B647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C021AC-A13A-41E1-8AC6-9DA11D4E89A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B6BC8-4096-4CB1-B016-08F5DAF7765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1A9-AAE5-45A0-A6B4-60846F44594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7687-664A-45D4-AF3F-263825A62E5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1675-064D-44FD-B536-85EECDD767E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D3BC9E-B9EB-4F16-B11F-E8E614F3A490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F4-FE8E-4C9E-9945-E8E875CE6068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BBCC6B-3ED7-4010-B7C8-243423A442D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269D-2DC6-4A32-A537-F74EE5215011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546-BCBA-46A7-8065-8E94F65EF83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AA2A-926F-4BE5-94D8-C5678B13AF7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4B64-7529-4855-B067-19556CD4451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7946-B8A3-4F29-A63D-ED059114489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1A8-5E42-4E5E-872A-AF69B61596F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0BBE-6CDC-47A8-90AB-BA8366541172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0375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                                                                                1/20/2019</a:t>
            </a:r>
          </a:p>
          <a:p>
            <a:r>
              <a:rPr lang="en-US" dirty="0"/>
              <a:t>Team Members:</a:t>
            </a:r>
          </a:p>
          <a:p>
            <a:pPr lvl="2" algn="l"/>
            <a:r>
              <a:rPr lang="en-US" dirty="0"/>
              <a:t>Matt </a:t>
            </a:r>
            <a:r>
              <a:rPr lang="en-US" dirty="0" err="1"/>
              <a:t>Clewis</a:t>
            </a:r>
            <a:endParaRPr lang="en-US" dirty="0"/>
          </a:p>
          <a:p>
            <a:pPr lvl="2" algn="l"/>
            <a:r>
              <a:rPr lang="en-US" dirty="0" err="1"/>
              <a:t>Teya</a:t>
            </a:r>
            <a:r>
              <a:rPr lang="en-US" dirty="0"/>
              <a:t> Robinson</a:t>
            </a:r>
          </a:p>
          <a:p>
            <a:pPr lvl="2" algn="l"/>
            <a:r>
              <a:rPr lang="en-US" dirty="0"/>
              <a:t>Zacharias </a:t>
            </a:r>
            <a:r>
              <a:rPr lang="en-US" dirty="0" err="1"/>
              <a:t>Girmay</a:t>
            </a:r>
            <a:endParaRPr lang="en-US" dirty="0"/>
          </a:p>
          <a:p>
            <a:pPr lvl="2" algn="l"/>
            <a:r>
              <a:rPr lang="en-US" dirty="0"/>
              <a:t>Christopher </a:t>
            </a:r>
            <a:r>
              <a:rPr lang="en-US" dirty="0" err="1"/>
              <a:t>Sloat</a:t>
            </a:r>
            <a:endParaRPr lang="en-US" dirty="0"/>
          </a:p>
          <a:p>
            <a:pPr lvl="2" algn="l"/>
            <a:r>
              <a:rPr lang="en-US" dirty="0"/>
              <a:t>Clint Jansson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629ED-64E7-4EEE-8040-03BA009B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HomelessLineChartCJ.ipynb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out of 4 of the expected results of the hypothesis were not supported. </a:t>
            </a:r>
          </a:p>
          <a:p>
            <a:pPr lvl="1"/>
            <a:r>
              <a:rPr lang="en-US" dirty="0"/>
              <a:t>The Population increase 	-- Supported</a:t>
            </a:r>
          </a:p>
          <a:p>
            <a:pPr lvl="1"/>
            <a:r>
              <a:rPr lang="en-US" dirty="0"/>
              <a:t>Cost of living  		-- Unsupported</a:t>
            </a:r>
          </a:p>
          <a:p>
            <a:pPr lvl="1"/>
            <a:r>
              <a:rPr lang="en-US" dirty="0"/>
              <a:t>Housing prices 		-- Supported</a:t>
            </a:r>
          </a:p>
          <a:p>
            <a:pPr lvl="1"/>
            <a:r>
              <a:rPr lang="en-US" dirty="0"/>
              <a:t>Homelessness 		-- Unsupported</a:t>
            </a:r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Correlates to the drop in homelessness. </a:t>
            </a:r>
          </a:p>
          <a:p>
            <a:r>
              <a:rPr lang="en-US" dirty="0"/>
              <a:t>The recent growth rate of Charlotte has increased along with the standard of living despite the concerns for affordable housing. </a:t>
            </a:r>
          </a:p>
          <a:p>
            <a:r>
              <a:rPr lang="en-US" dirty="0"/>
              <a:t>Data mining for this was impeded by 2 things: </a:t>
            </a:r>
          </a:p>
          <a:p>
            <a:pPr lvl="1"/>
            <a:r>
              <a:rPr lang="en-US" dirty="0"/>
              <a:t>Limited sources of free data for housing and salary information</a:t>
            </a:r>
          </a:p>
          <a:p>
            <a:pPr lvl="1"/>
            <a:r>
              <a:rPr lang="en-US" dirty="0"/>
              <a:t>Many government websites were closed/unavailable due to the shutdown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EBED9-748E-4CF9-92BC-A5BB381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Housing prices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Homelessness</a:t>
            </a:r>
          </a:p>
          <a:p>
            <a:r>
              <a:rPr lang="en-US" dirty="0"/>
              <a:t>Poverty </a:t>
            </a:r>
          </a:p>
          <a:p>
            <a:r>
              <a:rPr lang="en-US" dirty="0"/>
              <a:t>Cost of Living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8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County’s Growth Rate is 17%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7FBD-FD6B-4502-B3F7-962BA3AF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0EF7-454C-496C-A488-E495A97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716742"/>
            <a:ext cx="7247888" cy="452993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E80C-B904-4E3F-B868-09B1058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Mecklenburg vs Wake Line Plot </a:t>
            </a:r>
            <a:r>
              <a:rPr lang="en-US" dirty="0" err="1"/>
              <a:t>Visualization.ipynb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291D-D615-4D68-9909-0E26081B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Zillow Data - </a:t>
            </a:r>
            <a:r>
              <a:rPr lang="en-US" dirty="0" err="1"/>
              <a:t>Copy.ipynb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A03D88-19A2-4A23-A154-0705A3BA3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0240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D66D4-EA9B-47E7-9630-1CCA7F4B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Salary Data - </a:t>
            </a:r>
            <a:r>
              <a:rPr lang="en-US" dirty="0" err="1"/>
              <a:t>Copy.ipynb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4C642-A6FE-45E6-AD4A-B319CDD8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6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B63AF-9EDD-420C-A4D2-F9042302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Poverty </a:t>
            </a:r>
            <a:r>
              <a:rPr lang="en-US" dirty="0" err="1"/>
              <a:t>Trends.ipynb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57" y="1698442"/>
            <a:ext cx="6121083" cy="45908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0747C-A433-484A-B7CF-7DEDC4A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Cost_of_Living.ipynb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265</TotalTime>
  <Words>329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Group Project I </vt:lpstr>
      <vt:lpstr>TEAM Hypothesis</vt:lpstr>
      <vt:lpstr>Defintions:</vt:lpstr>
      <vt:lpstr>Migration : population growth </vt:lpstr>
      <vt:lpstr>Population CHange</vt:lpstr>
      <vt:lpstr>Livelihood : Housing prices </vt:lpstr>
      <vt:lpstr>Economy : salary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kenneth matthew clewis</cp:lastModifiedBy>
  <cp:revision>35</cp:revision>
  <dcterms:created xsi:type="dcterms:W3CDTF">2019-01-18T01:01:56Z</dcterms:created>
  <dcterms:modified xsi:type="dcterms:W3CDTF">2019-01-21T01:11:36Z</dcterms:modified>
</cp:coreProperties>
</file>