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8" r:id="rId7"/>
    <p:sldId id="269" r:id="rId8"/>
    <p:sldId id="271" r:id="rId9"/>
    <p:sldId id="27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4/9/2019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4/9/2019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4/9/2019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4/9/2019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4/9/2019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4/9/2019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FDA Food Recalls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Years 2012 - 2019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Product Recalls by FDA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Recalls of United States based on States</a:t>
            </a:r>
          </a:p>
          <a:p>
            <a:r>
              <a:rPr lang="en-US" dirty="0"/>
              <a:t>Food Recalls by Classification</a:t>
            </a:r>
          </a:p>
          <a:p>
            <a:r>
              <a:rPr lang="en-US" dirty="0"/>
              <a:t>Food Recalls  Voluntary and Mandatory</a:t>
            </a:r>
          </a:p>
          <a:p>
            <a:r>
              <a:rPr lang="en-US" dirty="0"/>
              <a:t>Food Recalls by Firms and Recalls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Recalls by the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E94BE4-6131-4CAF-ACF5-372A750EB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5" b="10000"/>
          <a:stretch/>
        </p:blipFill>
        <p:spPr>
          <a:xfrm>
            <a:off x="5408612" y="1676400"/>
            <a:ext cx="6577117" cy="480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6675AA-3A00-4F3E-9D87-FAD94A9C2ACA}"/>
              </a:ext>
            </a:extLst>
          </p:cNvPr>
          <p:cNvSpPr txBox="1"/>
          <p:nvPr/>
        </p:nvSpPr>
        <p:spPr>
          <a:xfrm>
            <a:off x="379412" y="1905000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California ranks the highest in number of recalls.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California alone accounts for more than 12% of the recalls.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South Dakota is the lowest with only 2 recalls.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Firms with Highest Recalls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8913" y="1477617"/>
            <a:ext cx="4875530" cy="4572000"/>
          </a:xfrm>
        </p:spPr>
        <p:txBody>
          <a:bodyPr/>
          <a:lstStyle/>
          <a:p>
            <a:r>
              <a:rPr lang="en-US" dirty="0"/>
              <a:t>Garden-Fresh Foods has the highest recalls</a:t>
            </a:r>
          </a:p>
          <a:p>
            <a:r>
              <a:rPr lang="en-US" dirty="0"/>
              <a:t>15 companies account for more than 5% of the total recalls.</a:t>
            </a:r>
          </a:p>
          <a:p>
            <a:r>
              <a:rPr lang="en-US" dirty="0"/>
              <a:t>These 15 companies are from the pool of more than 10000 companies.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391CF-A930-409E-911A-5FEA129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" t="16000"/>
          <a:stretch/>
        </p:blipFill>
        <p:spPr>
          <a:xfrm>
            <a:off x="4875211" y="1477616"/>
            <a:ext cx="6981845" cy="46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Recall by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812235"/>
            <a:ext cx="5257799" cy="4343400"/>
          </a:xfrm>
        </p:spPr>
        <p:txBody>
          <a:bodyPr/>
          <a:lstStyle/>
          <a:p>
            <a:r>
              <a:rPr lang="en-US" dirty="0"/>
              <a:t>"Class I Recall" is the most urgent type of recall</a:t>
            </a:r>
          </a:p>
          <a:p>
            <a:r>
              <a:rPr lang="en-US" dirty="0"/>
              <a:t>"Class II Recall" is an intermediate threat level recall</a:t>
            </a:r>
          </a:p>
          <a:p>
            <a:r>
              <a:rPr lang="en-US" dirty="0"/>
              <a:t>"Class III Recall" is the least serious of all recall</a:t>
            </a:r>
          </a:p>
          <a:p>
            <a:pPr lvl="1"/>
            <a:r>
              <a:rPr lang="en-US" dirty="0"/>
              <a:t>Class II recalls are the highest in its category.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03C80-18D9-41D0-A121-F2E8AF1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1" y="1828800"/>
            <a:ext cx="615491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Recalls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511" y="1752600"/>
            <a:ext cx="5257799" cy="4343400"/>
          </a:xfrm>
        </p:spPr>
        <p:txBody>
          <a:bodyPr/>
          <a:lstStyle/>
          <a:p>
            <a:r>
              <a:rPr lang="en-US" dirty="0"/>
              <a:t>Year over year, there was an increase of over 50% in recalls from 2012 to 2017.</a:t>
            </a:r>
          </a:p>
          <a:p>
            <a:r>
              <a:rPr lang="en-US" dirty="0"/>
              <a:t>Recalls fell drastically, by over 40% between 2017 and 2018.</a:t>
            </a:r>
          </a:p>
          <a:p>
            <a:r>
              <a:rPr lang="en-US" dirty="0"/>
              <a:t>This drop can be related to decreased government spending and oversight.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BED8A-1CB4-48AF-BA93-C7937E836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6052" r="6571" b="5199"/>
          <a:stretch/>
        </p:blipFill>
        <p:spPr>
          <a:xfrm>
            <a:off x="5637211" y="1553816"/>
            <a:ext cx="6457577" cy="400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openxmlformats.org/package/2006/metadata/core-properties"/>
    <ds:schemaRef ds:uri="40262f94-9f35-4ac3-9a90-690165a166b7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a4f35948-e619-41b3-aa29-22878b09cfd2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73</TotalTime>
  <Words>205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Constantia</vt:lpstr>
      <vt:lpstr>Cooking 16x9</vt:lpstr>
      <vt:lpstr>FDA Food Recalls</vt:lpstr>
      <vt:lpstr>Food Product Recalls by FDA</vt:lpstr>
      <vt:lpstr>Food Recalls by the State</vt:lpstr>
      <vt:lpstr>15 Firms with Highest Recalls</vt:lpstr>
      <vt:lpstr>Food Recall by Categories</vt:lpstr>
      <vt:lpstr>Food Recalls by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RECALLS</dc:title>
  <dc:creator>rinku</dc:creator>
  <cp:lastModifiedBy>rinku</cp:lastModifiedBy>
  <cp:revision>10</cp:revision>
  <dcterms:created xsi:type="dcterms:W3CDTF">2019-04-09T00:53:04Z</dcterms:created>
  <dcterms:modified xsi:type="dcterms:W3CDTF">2019-04-10T02:19:27Z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